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notesSlides/notesSlide11.xml" ContentType="application/vnd.openxmlformats-officedocument.presentationml.notesSlide+xml"/>
  <Override PartName="/ppt/ink/ink12.xml" ContentType="application/inkml+xml"/>
  <Override PartName="/ppt/notesSlides/notesSlide12.xml" ContentType="application/vnd.openxmlformats-officedocument.presentationml.notesSlide+xml"/>
  <Override PartName="/ppt/ink/ink13.xml" ContentType="application/inkml+xml"/>
  <Override PartName="/ppt/notesSlides/notesSlide13.xml" ContentType="application/vnd.openxmlformats-officedocument.presentationml.notesSlide+xml"/>
  <Override PartName="/ppt/ink/ink14.xml" ContentType="application/inkml+xml"/>
  <Override PartName="/ppt/notesSlides/notesSlide14.xml" ContentType="application/vnd.openxmlformats-officedocument.presentationml.notesSlide+xml"/>
  <Override PartName="/ppt/ink/ink15.xml" ContentType="application/inkml+xml"/>
  <Override PartName="/ppt/notesSlides/notesSlide15.xml" ContentType="application/vnd.openxmlformats-officedocument.presentationml.notesSlide+xml"/>
  <Override PartName="/ppt/ink/ink16.xml" ContentType="application/inkml+xml"/>
  <Override PartName="/ppt/notesSlides/notesSlide16.xml" ContentType="application/vnd.openxmlformats-officedocument.presentationml.notesSlide+xml"/>
  <Override PartName="/ppt/ink/ink17.xml" ContentType="application/inkml+xml"/>
  <Override PartName="/ppt/notesSlides/notesSlide17.xml" ContentType="application/vnd.openxmlformats-officedocument.presentationml.notesSlide+xml"/>
  <Override PartName="/ppt/ink/ink18.xml" ContentType="application/inkml+xml"/>
  <Override PartName="/ppt/notesSlides/notesSlide18.xml" ContentType="application/vnd.openxmlformats-officedocument.presentationml.notesSlide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305" r:id="rId4"/>
    <p:sldId id="314" r:id="rId5"/>
    <p:sldId id="275" r:id="rId6"/>
    <p:sldId id="306" r:id="rId7"/>
    <p:sldId id="313" r:id="rId8"/>
    <p:sldId id="307" r:id="rId9"/>
    <p:sldId id="320" r:id="rId10"/>
    <p:sldId id="317" r:id="rId11"/>
    <p:sldId id="318" r:id="rId12"/>
    <p:sldId id="321" r:id="rId13"/>
    <p:sldId id="322" r:id="rId14"/>
    <p:sldId id="323" r:id="rId15"/>
    <p:sldId id="324" r:id="rId16"/>
    <p:sldId id="326" r:id="rId17"/>
    <p:sldId id="327" r:id="rId18"/>
    <p:sldId id="328" r:id="rId19"/>
    <p:sldId id="329" r:id="rId20"/>
    <p:sldId id="33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8T16:38:27.9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3430 4485 390 0,'0'0'74'0,"0"0"-6"0,0 0-9 16,0 0 14-16,0 0 8 0,0 0-11 0,0 0 13 16,0 0-15-16,0 0 16 15,0 0 15-15,0 0 10 0,0 0 15 0,0 0 2 0,0 0 8 16,0 0-5-16,0 0-4 16,0 0-11-16,0 0-6 0,0 0-11 15,0 0-4-15,54 1 1 0,-54-1-2 16,23 0-11-16,-23 0 4 0,28 0-6 0,-12 0-4 0,4 0-8 15,1-1-6-15,2 1-3 16,2 0 3-16,7 0-10 0,-2-3 3 0,3 2 4 16,6-1 2-16,3 2-1 0,4-4 1 0,-1 2-7 15,3 0-5-15,12 0 3 16,-1 0-9-16,0 1-8 0,3-1-1 0,-3-1 0 0,3 2-3 16,-1 0 0-16,2 1 0 15,-1 0 4-15,-1 0 7 0,3 0 1 0,-1 1-5 16,-2-1 2-16,1 1-4 15,-1 4-2-15,-1-4-4 0,-11 1 2 0,8 0-7 0,-11 0 0 16,1 2-3-16,-5-2 2 0,0 0 2 0,-1-1 5 16,-5 2 1-1,-3-2 3-15,1 1 1 0,-4-2 0 0,0 1 1 0,-1-1-2 16,-5 3 0-16,-2-3 2 16,0 0 1-16,-1 0 1 0,1 0-7 0,-2-3 0 0,0 3-3 15,-20 0-2-15,35-3-5 16,-17 2-1-16,-2-2-3 0,2 2-3 15,-18 1 4-15,33-4-5 0,-20 2-1 16,-13 2-1-16,27-4-4 0,-27 4 0 0,26-2-2 0,-12 2 1 16,-14 0-1-16,24-2 1 0,-24 2-2 0,23 0 4 15,-23 0-6-15,24 0 1 16,-24 0 4-16,20 2-11 0,-20-2-8 0,18 0-11 16,-18 0-11-16,0 0-12 0,21 0-11 15,-21 0-14-15,0 0-14 0,0 0-9 16,19-3-11-16,-19 3-16 0,0 0-21 15,0 0-36-15,0 0-30 0,0 0-18 0,0 0-10 16,0 0-10-16,0 0-6 0,0 0 6 0,0 0-535 16,0 0-81-16</inkml:trace>
  <inkml:trace contextRef="#ctx0" brushRef="#br0" timeOffset="1230.07">5888 4464 2148 0,'0'0'-134'0,"0"0"28"0,0 0 25 16,-23 0 15-16,23 0 23 16,0 0 10-16,0 0 18 0,0 0 15 0,0 0 14 15,-13 7 15-15,13-7 1 0,0 0 1 16,0 0-3-16,0 0 8 0,0 0 19 0,0 0 8 15,11 32 14-15,-11-32-1 16,0 0 6-16,7 24-2 0,-7-24-4 0,4 20 0 16,-2-8-5-16,-2-12 13 0,2 23-4 0,0-8-3 0,2 0-2 15,-2 0 11-15,0 1 4 16,0 1 0-16,-2 0-2 0,2 2-4 0,0-1 7 16,0 1-2-16,1-1 0 15,0 1-1-15,-1 2-5 0,0-2 16 0,0 2-8 0,0 0-2 16,0 0-10-16,-2 2-5 15,4 2-7-15,-4-4-6 0,2 6-6 16,0-3-6-16,0 3-4 0,-2-1 3 16,2 1-2-16,0 0-4 0,1 1-1 0,-1-1-3 0,0 0 0 15,0 1-3-15,0 0-2 0,-2 4-4 0,2-3-2 16,-2-3-4-16,2 4 0 16,0-2-3-16,-2-1 1 0,3 1-1 0,-3 2-3 15,0-2-1-15,2-1-10 0,-2 0 6 16,0 1 0-16,0-1 0 0,0-4-4 0,0 3 2 15,0-3-3-15,0-1 1 16,0 0 1-16,-2 1-5 0,2-2 2 0,0-2 0 16,0-1 2-16,0 1-5 0,0-19 4 0,0 32-5 0,0-19 0 15,0-13 3-15,2 23-2 16,-2-23-1-16,0 19 0 0,0-19-1 0,0 17 0 16,0-17-3-16,0 0-2 15,0 0-8-15,-2 21 8 0,2-21-2 0,0 0-4 0,0 0 1 16,-9 9-5-16,9-9 0 15,0 0-1-15,0 0-3 0,0 0 3 0,-21 6 1 16,21-6 3-16,-17 2-4 16,17-2 3-16,-23 2 3 0,23-2 0 0,-28 2 0 15,13 0 3-15,-3-1 0 0,-6-1-1 0,0 3 2 16,-1-2 1-16,-5 2-1 0,-4-3-2 16,1 1-3-16,-5-1 0 0,-4 2-1 15,-5 0 2-15,-1-2-1 0,-3 0 0 16,-1 2-3-16,2-2 1 0,-9 0-4 0,6 0-4 0,-5-2-2 15,5 2 1-15,-3-2 2 16,-3 0-1-16,7 2 2 0,1-1 5 16,3-2-4-16,-3 3 5 0,5-1 0 0,-3-2 1 0,3 2 1 0,1 1 0 15,1-2 1-15,1 0 6 16,1-2-4-16,6 2-1 0,2 0 4 0,-1 0-2 16,4 1 0-16,2-2 2 15,-1 2-1-15,3-2 3 0,3 2-3 0,1-1-1 16,-1 0 2-16,4 0 0 0,-2 0 2 15,1 2 0-15,0-1 1 0,21 1-3 0,-37-3 2 16,19 3 0-16,1-2-1 16,17 2 1-16,-36-1 1 0,21-1-2 0,15 2 2 15,-31-2 1-15,31 2-3 0,-30-2 2 0,15 2-2 0,15 0 2 16,-30 0 0-16,16-2 3 16,14 2-2-16,-34 0-1 0,17 0 2 0,17 0-2 15,-34-2-1-15,18 2 4 16,16 0-3-16,-31-2 1 0,16 1 0 0,15 1 1 0,-31-5-3 15,15 2 1-15,16 3 1 16,-31-6 0-16,16 2-1 0,15 4 3 0,-29-5-3 16,14-1-2-16,0 2 5 0,15 4-1 0,-24-6-2 15,24 6-1-15,-20-8 4 0,20 8-1 16,-22-7-1-16,22 7-1 0,-15-8-1 0,15 8 2 16,-16-11-1-16,16 11 2 15,-10-11 1-15,10 11 0 0,-10-14-3 0,10 14 5 16,-6-15 1-16,6 15 2 0,-2-19-1 15,2 19 3-15,0-23-2 0,0 23 1 0,2-25-2 16,-2 25 0-16,6-28 1 0,-4 10 0 0,2 1-2 16,0-1 3-16,0 0-7 15,0-5 0-15,2 0 1 0,-4-1 1 0,4-1-5 16,-2-1 5-16,1-1-1 0,-1-1-4 16,0-1-1-16,1-3 3 0,-1 4-1 15,0-2 0-15,-2 0-1 0,0-3 0 16,0 1 0-16,1 1-3 0,-3-1 4 0,2-1-3 15,-2 1 0-15,-2 3-1 16,2 0 0-16,0-3 2 0,0 3 0 0,0 1-1 0,0 0 0 16,2 1 0-16,-2 0 1 0,2 5-1 0,-2 1 0 15,2-1 2-15,0 1-2 0,0 3 2 16,-2-1-3-16,2 3 3 16,0-1-1-16,2 2 1 0,-4 15-3 0,2-29 0 15,-2 29-6-15,4-21-14 0,-4 21-29 0,6-19-42 16,-6 19-60-16,2-15-68 15,-2 15-103-15,2-13-248 0,-2 13-315 16,0 0-268-16</inkml:trace>
  <inkml:trace contextRef="#ctx0" brushRef="#br0" timeOffset="1990.37">4413 4881 2509 0,'-4'-15'-153'0,"4"15"19"0,0 0 3 16,-11-17 22-16,11 17 15 0,-8-12 11 15,8 12 26-15,-11-10 14 0,11 10 17 16,0 0 7-16,-16-11 4 0,16 11 14 0,-16-4 4 0,16 4 19 15,-21-3-2-15,21 3 1 16,-21 1 19-16,21-1-3 0,-25 8 11 0,9-2-1 16,2 1 22-16,0 3-3 0,-6-1 12 0,5 5-3 0,-4 1 37 15,4 1-12-15,-1 0-1 16,0 1-3-16,4 2-3 0,-1 3-10 0,1-2-4 16,1 0-3-16,2 0-9 15,1 1-1-15,2 2-4 0,0-1-5 0,4-3-2 16,2 0-5-16,0-1 2 0,4 1-5 15,0-1-1-15,2 3-2 0,4-2-2 0,6-2-2 16,-2-2-9-16,3 0 0 16,1-4-3-16,0 3-5 0,4-4 4 15,-1-2-5-15,2-1-2 0,-2-4-2 0,-2 1-4 0,2-2 2 0,-2-4-2 16,-19 2-4 0,34-4 0-16,-16 1-9 0,-4-3-8 0,1-2-10 0,-15 8 4 15,17-15-3-15,-11 5 0 16,-6 10 5-16,2-16-3 0,-2 16-2 0,0 0 4 0,-13-27-4 15,13 27 7-15,-19-15-3 16,9 7 5-16,-2 2 4 0,12 6 8 0,-26-12 10 16,11 9 8-16,15 3 2 0,-23-6 6 0,23 6 1 15,-21-4 6-15,21 4-1 0,0 0 5 16,-24 0 13-16,24 0 18 0,0 0 1 0,0 0 0 16,0 0-12-16,0 0-3 15,0 0-7-15,0 0-5 0,0 0-6 0,0 0-7 16,68 12-30-16,-51-11-42 15,-17-1-52-15,32 0-57 0,-18 0-67 0,1 0-81 0,-15 0-156 16,26-3-515-16,-16 1-410 16</inkml:trace>
  <inkml:trace contextRef="#ctx0" brushRef="#br0" timeOffset="2320.23">4640 5046 2752 0,'0'0'-172'15,"6"-13"20"-15,-6 13 15 16,0 0 19-16,0 0 16 0,0 0 19 0,0 0 27 16,0 0 24-16,0 0 37 15,0 0 12-15,0 0 12 0,0 0 32 0,0 0 11 0,0 0 22 16,-36 24 6-16,27-11 12 15,-1-2 3-15,4 4 1 0,-3-2-4 0,0 3 3 16,1 1 3-16,2-2-1 0,0 2-6 0,4 0-8 0,-1 2-13 16,1-1-5-1,2-18-12-15,7 32-4 0,-1-17-11 0,0 1-4 0,2-3-21 16,1 1-45-16,2-5-56 16,-1 2-64-16,1-2-76 0,-11-9-87 0,21 10-626 15,-10-6-324-15</inkml:trace>
  <inkml:trace contextRef="#ctx0" brushRef="#br0" timeOffset="2699.89">4880 5077 2661 0,'0'0'-132'0,"0"0"25"15,0 0 0-15,0 0 26 0,0 0 34 16,-24-7 22-16,24 7 24 0,0 0 21 0,0 0 0 0,-32 16 15 0,32-16 3 16,-15 10 9-16,15-10 0 15,-13 11 5-15,13-11-2 0,-6 14 3 0,6-14-8 16,0 0-4-16,0 21-1 0,0-21-7 16,11 15-4-16,-11-15 0 0,18 17-2 15,-5-9-1-15,0 1-5 0,0 2 0 16,-1-3-8-16,1 2 1 0,0-1 0 0,-3 3 32 15,-1-3 17-15,-1 4 14 0,-8-13-2 16,8 16 12-16,-8-16-1 0,0 20-6 0,0-20-8 16,0 0-5-16,-12 22-9 0,3-15-5 0,9-7-7 15,-14 12-6-15,14-12-23 16,-20 7-33-16,20-7-39 0,-16 4-49 0,16-4-52 0,0 0-51 16,-24-4-54-16,24 4-106 15,-10-11-429-15,6 2-107 16</inkml:trace>
  <inkml:trace contextRef="#ctx0" brushRef="#br0" timeOffset="2940.02">4971 5043 2284 0,'16'-8'-37'16,"-16"8"13"-16,14-6-4 0,-14 6 8 0,0 0-4 0,26 0 4 15,-26 0 6-15,0 0 14 16,23 12 11-16,-15-7 25 0,4 5 0 0,-4 1 23 15,0 1 6-15,0 4 19 16,1-2 8-16,-2 4-3 0,-1-3-11 0,0 4-5 16,-2-2-6-16,-1 2-3 0,-1 0-4 0,-2 2-5 0,0-2-6 15,-2 0-1-15,-5 1-13 16,3-4-2-16,-2 1-18 0,-1 1-37 0,1-3-47 16,-1 0-52-16,1-2-58 15,0-3-84-15,4 0-516 0,2-10-76 0</inkml:trace>
  <inkml:trace contextRef="#ctx0" brushRef="#br0" timeOffset="3639.98">5969 5243 2242 0,'0'0'-77'0,"-21"-6"11"16,21 6 13-16,0 0 13 0,0 0 6 0,0 0 7 0,0 0 14 15,0 0-5-15,0 0 25 16,0 0 1-16,0 0 17 0,0 0 20 0,0 0 16 15,0 0 4-15,0 0 18 16,0 0-1-16,0 0-5 0,53 1-3 0,-53-1 3 0,27 0 4 16,-8 0 2-16,2 3-1 0,3-3-3 0,3 2-6 15,5-2 1-15,0 0-7 16,2 2 1-16,-1-2-11 0,3 0-4 0,0 0 3 16,0 1 2-16,3-1 1 0,-3 0-5 15,6 0-3-15,-5 3 0 0,8-2 2 0,-9-1-8 16,-2 0 0-16,2 2-2 15,1-2-2-15,-2 2 2 0,-1-2-2 0,-2 0-1 16,0 0-1-16,-1 0-1 0,-1 0 4 16,-4 0 6-16,-2 0 2 0,0 0 3 0,1-2 2 15,-1 2 7-15,-1 0-3 0,0 0-3 16,0-2-2-16,-1 2-6 0,-2-1-5 16,2 1-1-16,-1 0 7 0,1-3-3 0,-4 2 0 0,-18 1-5 15,36-2-6-15,-21 2-3 16,-15 0-3-16,28-2-8 0,-28 2-24 0,23-3-33 15,-23 3-40-15,13-3-50 16,-13 3-64-16,0 0-47 0,0 0-78 0,0 0-141 0,0 0-172 16,0 0-239-16,0 0-224 0</inkml:trace>
  <inkml:trace contextRef="#ctx0" brushRef="#br0" timeOffset="3990.31">6784 5100 2456 0,'0'0'-125'0,"0"0"27"0,-21 2 26 16,21-2 23-16,0 0 28 16,0 0 18-16,0 0 29 0,-15 12 35 0,15-12 7 15,0 0 4-15,0 0 9 16,-4 14 10-16,4-14 9 0,0 0-4 15,0 0 2-15,0 0-11 0,10 29-6 0,-10-29-10 16,15 13-8-16,-7-3-4 0,3-1-14 0,0 1 2 16,-1 0-3-16,-2 1-6 0,4-2 5 0,-2 3 16 15,-2-1 3-15,-1 1 21 16,-1 1 8-16,-6-13 5 0,4 25-3 0,-4-25-1 0,-4 25-7 16,-2-10-7-16,-5-2-12 15,1 1-4-15,-6-1-6 0,2 2-7 0,-1-2-22 16,-2 1-40-16,2-4-67 0,-1-1-80 15,0-2-102-15,2-1-220 0,-1-2-159 0,0 0-194 16,15-4-172-16</inkml:trace>
  <inkml:trace contextRef="#ctx0" brushRef="#br0" timeOffset="5292.56">1669 5212 2295 0,'0'0'-167'0,"28"0"30"16,-28 0 34-16,33 0 24 0,-15 0 21 0,1 0 10 16,-19 0 12-16,38 0 11 15,-15 0 10-15,1 0 18 0,-2-2 4 0,5 2 6 0,0 0 9 16,3 0 9-16,0 0-7 15,1-1-1-15,-1 1 8 0,-1 0 0 0,2 0 3 16,-1 0-3-16,0 0 3 0,1-2-10 0,-1 2 3 0,0 0 2 16,-3 2-11-16,3-2 9 15,-2 1-8-15,-3-1-5 0,3 2-1 0,0 0 0 16,-3 0-1-16,2 0-1 16,0 0-4-16,1-2 2 0,0 4-4 0,1-3 1 15,1 2 3-15,-2-2-2 0,1 1 8 16,-1-2 3-16,-2 2-7 0,-2-2 4 0,0 0-6 15,-1 2-4-15,3-2 9 16,-3 0-8-16,0 0-1 0,-2 0 9 0,1 0-19 16,-2 0 11-16,0 0 2 0,-1 0-3 15,-19 0-10-15,32 0 14 0,-20 0-2 0,-12 0 0 16,30 0-7-16,-30 0 3 0,25 0-3 0,-25 0 3 16,24 2 8-16,-24-2 0 15,24 0 4-15,-24 0-4 0,24 0 3 0,-24 0 4 16,26 0-4-16,-26 0 12 0,23 1 2 15,-23-1 15-15,24 0 2 0,-24 0 10 0,20 0-2 16,-20 0-3-16,20 0-7 0,-20 0-4 0,0 0-12 16,23 0-12-16,-23 0-35 15,0 0-50-15,18 0-48 0,-18 0-45 16,14-1-55-16,-14 1-484 0,0 0 42 16</inkml:trace>
  <inkml:trace contextRef="#ctx0" brushRef="#br0" timeOffset="6010.05">2465 5045 1962 0,'0'0'-101'16,"0"0"6"-16,0 0 19 0,0 0 13 0,0 0 25 15,-27 11 16-15,27-11 17 0,0 0 5 16,0 0 8-16,0 0 9 0,0 0 13 0,-4 17 3 15,4-17 22-15,0 0 0 16,0 0-3-16,0 0 10 0,17 22-7 0,-17-22-12 16,12 9 0-16,-12-9-6 0,18 11-7 0,-10-3-2 0,2 0-2 15,-10-8-11-15,20 15 14 16,-12-10-12-16,-1 5 19 0,-7-10 9 0,10 19 7 16,-8-8 15-16,-2-11 3 15,0 23-2-15,0-23 2 0,-13 29 1 0,5-15 1 0,-2 0 0 16,-4 1-10-16,0 3-2 15,-1-4-9-15,-2-1-4 0,0 0-22 0,3-2-39 16,0-1-69-16,4-2-84 16,10-8-167-16,-21 9-433 0,21-9-55 0</inkml:trace>
  <inkml:trace contextRef="#ctx0" brushRef="#br0" timeOffset="8280.44">700 3993 2101 0,'0'0'-142'0,"2"-21"23"16,-2 21 25-16,0 0 23 16,0 0 21-16,0 0 12 0,0 0 9 0,0 0 13 15,0 0 2-15,0 0 9 16,0 0 10-16,-5-19-1 0,5 19 6 0,0 0 3 15,0 0 4-15,0 0 13 0,0 0 30 16,0 0 6-16,0 0 11 0,0 0 5 16,0 0 0-16,-22 34-7 0,22-34 4 0,-11 21-2 0,5-8 5 15,2 3-11-15,4-16 1 16,-7 29-7-16,3-14 4 0,4 0-11 0,-2 3 2 0,2-18-16 16,2 28 2-16,0-13-6 15,2-2-1-15,-1 0-7 0,3 1 2 0,2-3-8 16,-8-11-3-16,17 17 4 15,-12-11-6-15,-5-6 0 0,20 10-3 0,-20-10-1 16,18 5-6-16,-18-5-1 0,18 2 1 16,-18-2-3-16,22-2-1 0,-22 2-2 0,18-5-5 15,-18 5-2-15,18-11 1 0,-9 5-5 0,-9 6-1 16,14-16 0-16,-8 5 0 16,-6 11 3-16,11-21-3 0,-8 10 2 0,2-3-2 0,0-1 0 15,-5 15 1-15,8-29 9 16,-6 17-6-16,2-4-1 0,-1 3 1 0,-3 13-4 15,7-27 5-15,-7 27-3 16,7-22 5-16,-7 22 5 0,4-19-2 0,-4 19-1 0,5-15-2 16,-5 15-5-16,0 0 4 15,4-13-3-15,-4 13 11 0,0 0 1 0,0 0 5 16,0 0 15-16,0 0 10 0,0 0 11 16,0 0 9-16,0 0-3 0,-15 57 0 15,10-42-4-15,2 2-4 0,3-17 1 0,0 36-6 0,-2-20-4 16,2 4 0-16,2-1-6 15,1 0 1-15,1-1-8 0,-4 1 0 16,1 0-2-16,3-3-4 0,-2 2-29 16,1-4-29-16,-3-14-39 0,6 23-37 0,-4-12-46 15,0-1-48-15,-2-10-80 0,7 14-584 0,-7-14-237 0</inkml:trace>
  <inkml:trace contextRef="#ctx0" brushRef="#br0" timeOffset="8640.49">1156 4033 2406 0,'0'0'-200'0,"0"0"17"0,0 0 14 0,0 0 27 15,0 0 42-15,0 0 31 0,0 0 36 0,0 0 24 16,0 0 18-16,0 0 31 0,0 0 24 16,0 0 14-16,0 0 6 0,0 0 7 0,-56 27 1 15,48-18 1-15,1 3 6 0,1 2 0 0,2-2-5 16,-3 2 3-16,7-14-5 16,-6 26-1-16,4-14-8 0,2-12-3 0,0 26-8 0,5-10-5 15,-5-16-7-15,7 26-5 16,0-14-7-16,-1-1-2 0,1 0-6 0,4-1-2 15,-1 0-5-15,-10-10-15 16,20 11-40-16,-11-7-47 0,-9-4-52 0,24 7-49 0,-24-7-72 16,18-1-150-16,-18 1-313 0,0 0 40 0</inkml:trace>
  <inkml:trace contextRef="#ctx0" brushRef="#br0" timeOffset="8850.11">1213 4069 1966 0,'0'0'-79'0,"0"0"4"0,0 0 9 15,12-10 7-15,-12 10 4 0,0 0 35 0,19-7 7 0,-19 7 8 16,17-4 8-16,-17 4 2 16,22-3 13-16,-22 3 6 0,27-3 6 0,-11 2-5 15,-16 1-4-15,27-4 4 16,-12 4-19-16,-15 0-32 0,25-3-45 0,-25 3-57 0,23-3-97 15,-13-1-200-15,-10 4 135 16</inkml:trace>
  <inkml:trace contextRef="#ctx0" brushRef="#br0" timeOffset="9070.33">1360 3985 1221 0,'-25'-2'45'0,"25"2"-10"0,0 0-4 0,0 0-3 16,0 0 1-16,0 0 5 15,0 0 25-15,-7 22 9 0,7-22 4 0,0 0 5 0,0 0-2 16,9 32 4-16,-9-32 2 16,5 22 3-16,-1-10-7 0,-4-12-11 0,6 29-1 15,-5-14-7-15,1 1-9 0,3-1-9 0,-5-15-19 16,2 28-33-16,0-15-32 0,0 1-37 16,-2-14-42-16,6 20-49 0,-6-20-77 0,2 18-299 15,-2-12 261-15</inkml:trace>
  <inkml:trace contextRef="#ctx0" brushRef="#br0" timeOffset="9366.49">1458 3972 1548 0,'0'0'-49'0,"9"-9"7"16,-9 9 16-16,0 0 23 15,0 0 13-15,20-3 16 0,-20 3-4 0,0 0 7 16,16 18 4-16,-16-18 9 16,9 19 5-16,-2-6 6 0,-3 1 17 0,1 1 3 15,-1-1-5-15,-1 4-3 0,-1-1 2 0,1 2 4 0,-3-2-17 16,0 2-4-16,0 1 3 16,0-20-13-16,-5 34 3 0,4-17-5 0,-3-1 2 15,0-4-13-15,4-12 5 16,-11 27-16-16,4-15-32 0,7-12-34 15,-9 17-28-15,9-17-52 0,-12 13-67 0,12-13-126 16,-10 6-222-16,10-6 265 0</inkml:trace>
  <inkml:trace contextRef="#ctx0" brushRef="#br0" timeOffset="9730.03">1689 4225 1525 0,'0'0'-26'16,"0"0"8"-16,0 0 4 0,0 0 11 0,0 0 11 16,0 0 21-16,0 0 28 0,0 0 12 0,0 0 4 0,0 0 5 15,0 0 8-15,0 0-12 16,18 16 11-16,-18-16-9 0,21-2-10 16,-21 2-9-16,24-2-9 0,-24 2 6 15,30-3-13-15,-30 3-7 0,30 0-10 0,-16-1-24 0,-14 1-35 16,32-2-38-1,-19 1-31-15,-13 1-50 0,26-5-76 0,-26 5-353 0,18-5 217 16</inkml:trace>
  <inkml:trace contextRef="#ctx0" brushRef="#br0" timeOffset="10000.39">1780 4128 1659 0,'0'0'5'15,"0"0"6"-15,0 0-1 0,0 0 4 16,0 0-8-16,0 0 4 0,0 0 16 16,0 0 7-16,0 0 11 0,0 0 15 0,0 0 15 0,0 0 24 15,0 0 14-15,0 0 6 16,0 0-1-16,0 0-11 0,0 0-12 0,0 0-13 0,0 0-3 16,0 0-7-1,0 0-12-15,0 0-8 0,63 6-2 16,-63-6-7-16,29-2-12 0,-12 1-32 0,1-2-36 15,-18 3-37-15,36-4-51 0,-19 3-66 0,-2-4-114 16,4 4-418-16,-5-5 8 0</inkml:trace>
  <inkml:trace contextRef="#ctx0" brushRef="#br0" timeOffset="11920.42">2781 3947 1567 0,'0'0'-73'15,"0"0"17"-15,11-13 3 16,-11 13 4-16,0 0 0 0,4-13 16 0,-4 13 4 16,0 0 13-16,0 0 12 0,0 0 18 0,0 0 9 15,0 0 19-15,-30-7 8 0,30 7-2 16,0 0 3-16,-29 4 0 0,29-4 3 16,-24 6-2-16,24-6-7 0,-23 8-6 15,23-8 2-15,-19 7-1 0,19-7-13 0,-17 7 8 16,17-7-3-16,-13 7-6 15,13-7-1-15,0 0-4 0,-9 12-4 0,9-12 4 0,0 0-6 16,0 0 4-16,0 0-3 16,28 18-3-16,-28-18-4 0,19 10 6 0,-6-5-9 15,0 2 0-15,-1-2 5 0,4 0-1 0,-4 4-4 16,1-4-3-16,-1 3 4 0,1 0-3 16,-2-1 3-16,-11-7 12 0,16 15 12 0,-10-7 13 15,-6-8 18-15,8 14 4 16,-8-14 12-16,0 0-3 0,-2 20 6 0,2-20-3 15,0 0 2-15,-24 15-3 0,14-11-8 16,10-4-3-16,-26 6-6 0,13-4-8 16,13-2-4-16,-28 2-8 0,28-2-4 0,-24-2-11 0,24 2-27 15,-24-4-31-15,24 4-47 16,-19-4-46-16,19 4-57 0,-13-7-77 0,9 1-517 0,4 6-77 16</inkml:trace>
  <inkml:trace contextRef="#ctx0" brushRef="#br0" timeOffset="12190.31">2899 3946 2208 0,'0'0'-96'16,"0"0"14"-16,14 14 8 0,-14-14 19 0,4 12 18 0,-4-12 24 15,4 15 31-15,-4-15 22 16,2 19 13-16,-2-19 16 0,2 18-1 0,-2-18 8 16,0 18 2-16,0-18-1 0,2 20-8 0,-2-20-9 15,2 17-1-15,-2-17 3 0,0 0-13 16,0 23-8-16,0-23-6 0,0 0-29 0,0 0-35 16,-2 19-59-16,2-19-62 15,0 0-71-15,0 0-477 0,-10 2 51 0</inkml:trace>
  <inkml:trace contextRef="#ctx0" brushRef="#br0" timeOffset="12390.19">2820 3863 1898 0,'6'-11'-132'0,"-6"11"8"16,8-11 14-16,-8 11 9 0,0 0 18 15,8-12 8-15,-8 12 16 0,0 0 10 0,0 0 2 16,9-12 4-16,-9 12 4 0,0 0-4 16,0 0-45-16,0 0-101 0,6-9-50 0,-6 9 79 0</inkml:trace>
  <inkml:trace contextRef="#ctx0" brushRef="#br0" timeOffset="12920.49">3004 3979 679 0,'6'14'3'0,"-6"-14"7"16,4 13-5-16,-4-13 12 0,0 0 18 0,4 21 23 15,-4-21 17-15,2 14 15 16,-2-14 4-16,0 0 0 0,-2 25-5 0,2-25 11 0,-2 16-2 16,2-16-12-16,0 0-2 0,2 23-2 0,-2-23-3 15,0 0 1-15,0 22-17 16,0-22-2-16,0 0-10 0,2 15 11 0,-2-15-6 16,0 0-12-16,0 0-5 0,0 0-2 15,4 13-4-15,-4-13-6 0,0 0-5 0,0 0-2 16,0 0-23-16,0 0-3 15,0 0-8-15,0 0 0 0,0 0 14 0,13-48-9 16,-13 48 3-16,7-19-4 16,-7 19-2-16,6-19 8 0,-2 9-6 0,-4 10 1 15,8-18 3-15,-8 18-2 0,9-17 2 0,-9 17 4 0,8-16 1 16,-8 16 1-16,11-11 9 16,-11 11 7-16,9-10 14 0,-9 10 16 0,0 0 14 15,14-4 16-15,-14 4 3 0,0 0 16 16,0 0-1-16,0 0 4 0,24 18-5 0,-24-18-4 15,6 13-8-15,-6-13-3 16,8 17-8-16,-1-7-11 0,-7-10-1 0,6 18-10 16,-6-18-4-16,7 18-5 0,-7-18-28 0,4 15-42 0,-4-15-54 15,4 13-56-15,-2-7-69 16,-2-6-135-16,0 0-489 0,0 0-168 0</inkml:trace>
  <inkml:trace contextRef="#ctx0" brushRef="#br0" timeOffset="18530.4">3323 3866 333 0,'0'0'68'0,"0"0"-24"0,2 18 13 16,-2-18-16-16,0 0 4 15,0 0-4-15,0 0-2 0,0 0 9 0,0 0-8 16,0 0 2-16,6 14 2 15,-6-14-8-15,0 0 7 0,0 0 8 0,0 0 2 0,0 0 4 16,0 0 5-16,0 0-9 0,0 0-13 0,0 0 0 16,0 0 1-16,0 0-3 15,0 0 5-15,0 0 7 0,0 0-13 16,36-21 9-16,-36 21 4 0,0 0 8 16,9-11 12-16,-9 11 7 0,0 0 2 0,0 0 5 0,0 0 2 15,8-13 7-15,-8 13 4 16,0 0-2-16,0 0-2 0,0 0 2 0,0 0-4 15,0 0 0-15,0 0-8 16,0 0-5-16,0 0-12 0,0 0-2 0,0 0-5 0,0 0-3 16,0 0-3-16,-25 39 1 0,25-39 5 0,-6 17 4 15,6-17-5-15,-9 19-2 16,7-5 3-16,2-14-9 0,-7 23-2 0,5-10-1 16,2-13-5-16,-4 28-3 0,2-14-2 15,2-14-5-15,0 26-1 0,0-26-6 0,2 25-1 16,0-12 0-16,-2-13-4 15,4 23 2-15,-4-23-6 0,4 20-2 16,1-9-6-16,-5-11-15 0,9 17-38 0,-9-17-42 16,10 14-43-16,-10-14-43 0,17 9-39 0,-17-9-41 15,19 7-72-15,-6-5-518 0,-5 0-182 0</inkml:trace>
  <inkml:trace contextRef="#ctx0" brushRef="#br0" timeOffset="19180.12">3505 3905 2341 0,'0'0'-122'16,"0"0"21"-16,0 0 16 0,0 0 14 0,0 0 22 15,0 0 31-15,0 0 32 0,0 0 12 16,0 0 3-16,0 0 13 0,-30 19-4 0,30-19 9 16,-4 18-2-16,4-18 0 0,-4 18-7 0,4-18 2 15,0 22-1-15,0-22 2 16,4 20 8-16,0-8-3 0,-4-12-2 0,9 17 2 15,-9-17-4-15,10 15-2 16,-1-8-9-16,-9-7-2 0,16 13-4 0,-16-13-1 0,18 7 3 16,-8-3-18-16,-10-4 8 0,19 2-4 0,-19-2-4 15,0 0-6-15,28-6-2 16,-28 6 2-16,14-10-7 0,-14 10 5 0,9-13-8 16,-9 13 10-16,7-16-5 0,-7 16 7 15,4-14 2-15,-4 14 0 0,0 0 2 16,0 0 4-16,0 0 7 0,0 0 6 15,0 0 3-15,-15-19-2 0,15 19-6 16,0 0 7-16,0 0-5 0,0 0-2 0,0 0 0 16,0 0 0-16,0 0-4 0,-13 41 1 0,13-41-2 15,0 0-4-15,10 21 3 0,-10-21-1 0,12 10 1 16,-12-10-2-16,0 0-4 16,20 8 7-16,-20-8-8 0,16 1 1 0,-16-1-2 0,0 0 8 15,0 0-12-15,29-11 2 16,-29 11 5-16,10-11-5 0,-10 11 2 0,11-21 15 15,-6 9 12-15,-1-3 12 16,-4 15 6-16,6-30-2 0,-4 14 2 0,-2 0-1 16,0 16-6-16,2-29-5 0,0 15-5 0,-2 14-7 15,2-23-4-15,-2 23-12 0,2-18-45 16,-2 18-53-16,2-16-66 0,-2 16-72 0,0 0-111 16,2-17-559-16,-2 17-275 15</inkml:trace>
  <inkml:trace contextRef="#ctx0" brushRef="#br0" timeOffset="19479.4">3856 3860 2626 0,'8'15'-100'0,"-8"-15"21"0,0 0 12 0,0 0 17 15,0 0 18-15,0 0 12 0,14 7 6 16,-14-7 1-16,0 0 9 0,0 0-1 0,27-5-1 16,-27 5-1-16,0 0 4 15,28-11-4-15,-16 8 2 0,-12 3-12 16,22-7-36-16,-22 7-38 0,18-8-51 15,-9 2-69-15,-9 6-334 0,17-9 268 16</inkml:trace>
  <inkml:trace contextRef="#ctx0" brushRef="#br0" timeOffset="19740.37">3958 3798 1513 0,'0'0'-34'0,"0"0"19"0,0 0 11 0,0 0 18 16,-25 7 18-16,25-7 14 0,0 0 29 0,-13 10-3 15,13-10 21-15,-9 14 8 16,9-14 9-16,-8 19 4 0,4-5 6 0,-1-1-1 0,5-13 6 16,-6 28-7-16,4-13 0 15,2 3-12-15,0-18-1 0,-2 33-9 0,4-17-3 16,-2-3-2-16,2 3-5 0,2 1-8 0,1-3-6 0,-5-14-7 16,8 24-6-16,-2-12-4 15,0-4-7-15,-6-8-6 0,16 16-7 0,-16-16-22 16,14 10-36-16,-14-10-42 15,20 0-46-15,-20 0-73 0,0 0-90 0,25-8-197 16,-19 3-340-16,2-2-133 0</inkml:trace>
  <inkml:trace contextRef="#ctx0" brushRef="#br0" timeOffset="19980.37">4127 3778 2279 0,'4'-15'-101'0,"-4"15"18"16,0 0 14-16,0 0 34 0,0 0 35 0,0 0 34 16,0 0 26-16,18-4 19 0,-18 4 19 0,0 0 14 15,18 25-2-15,-14-11 11 0,5 0-3 16,-2 3-8-16,-1 0-8 0,-4 3-11 0,2 1-12 16,-2-3-5-16,3 7-10 15,-5-4-2-15,0 0-12 0,-3 2-2 0,-3-1-28 0,2-2-49 16,-2 3-70-16,-1-1-59 15,1-2-88-15,-3-5-172 0,1 0-350 16,0-4-59-16</inkml:trace>
  <inkml:trace contextRef="#ctx0" brushRef="#br0" timeOffset="24780.39">7487 4202 774 0,'0'0'241'0,"0"0"-96"16,0 0-54-16,-24 0-8 15,24 0 11-15,0 0 21 0,0 0 2 0,-16 15-6 16,16-15 5-16,-7 16 3 0,7-16-5 0,-9 15-1 0,9-15 16 16,-2 18-3-16,2-18 4 15,-2 19 3-15,2-19-10 0,0 18-11 0,0-18-8 16,4 20-7-16,-4-20-8 16,9 19-10-16,-2-10-8 0,-7-9-10 0,14 19-5 15,-5-11-1-15,1-1-9 0,1 1-4 16,-11-8-3-16,17 12-5 0,-9-7-5 0,-8-5-1 15,20 8-3-15,-20-8-3 16,16 2-2-16,-16-2-1 0,0 0-5 0,26-2-1 16,-26 2-2-16,15-8 1 0,-15 8-2 0,14-13-1 15,-14 13 0-15,13-19-1 0,-8 7 6 16,1 1 10-16,-6 11 4 0,4-23 4 0,0 12 2 16,-4 11 8-16,2-25 7 15,2 14 4-15,-4 11 6 0,2-22 2 0,-2 22-2 0,2-18 0 16,-2 18-4-16,5-18-4 15,-5 18-6-15,0 0-6 0,4-19-2 0,-4 19-6 16,0 0-3-16,0 0 2 16,0 0-6-16,0 0 5 0,0 0-2 0,0 0 0 0,0 0 0 15,0 0 1-15,0 0 0 0,11 58-3 0,-11-42-1 16,2 2-10-16,2-1 10 16,-2 2-5-16,2 2 3 0,1 1-6 0,1 1-3 15,0 2 0-15,-2-2-4 16,5 2 0-16,-2 0-1 0,-3-1-2 0,2 2 5 0,0-4-1 15,0 1-1-15,-2-2-1 16,1 0-2-16,0-5 0 0,-3 4-1 0,0-5-3 16,-2 3 5-16,0-18 5 0,0 28-21 0,-4-15 8 0,4-13 4 15,-12 25-4-15,6-15 8 16,-2-1 6-16,-2 1 9 0,10-10 7 0,-24 9 1 16,13-5 1-16,11-4 1 15,-25 0 3-15,25 0-5 0,-23-4-3 0,23 4 1 0,-24-9-9 16,14 3-6-1,10 6 4-15,-21-13-8 0,12 5-3 0,9 8-19 0,-13-15-16 16,11 7-21-16,2 8-30 16,-4-17-39-16,4 17-51 0,8-20-57 0,-1 9-57 15,2-1-86-15,3-2-157 0,-1 3-119 0,1-3-293 0,4 1-355 16</inkml:trace>
  <inkml:trace contextRef="#ctx0" brushRef="#br0" timeOffset="25140.39">8003 4217 2803 0,'0'0'-67'0,"0"0"17"0,0 0 30 16,0 0 21-16,0 0 34 0,0 0 25 0,0 0 20 16,0 0 6-16,-43 22 7 15,43-22-7-15,-16 22 1 0,10-8-6 0,-3 0 0 16,2 4 3-16,1-2-4 16,2 1-6-16,2-2-4 0,-2 2-9 0,4-17-5 0,0 33-4 15,2-18-6-15,0-1-7 16,2 2-1-16,0-2-3 0,-4-14-6 0,16 22-1 15,-8-12-2-15,2 0-21 0,-2-2-30 16,-8-8-37-16,22 9-38 0,-11-5-49 0,-11-4-58 16,20 4-58-16,-20-4-138 0,18-4-472 15,-18 4-240-15</inkml:trace>
  <inkml:trace contextRef="#ctx0" brushRef="#br0" timeOffset="25340.48">8061 4372 2649 0,'-7'-15'-56'16,"7"15"28"-16,0 0 16 0,0 0 13 16,0 0 13-16,0 0 11 0,0 0 3 0,0 0 12 15,9-23-18-15,-9 23 8 0,0 0-7 0,25-3 0 16,-25 3-10-16,21-7 9 16,-21 7-20-16,23-3-36 0,-11 1-24 0,-12 2-47 0,26-5-51 15,-15-2-73-15,-11 7-467 16,19-7 56-16</inkml:trace>
  <inkml:trace contextRef="#ctx0" brushRef="#br0" timeOffset="25549.96">8142 4253 1993 0,'0'0'-27'0,"0"0"30"16,0 0 16-16,-18 10 51 15,18-10 14-15,-8 12 24 0,8-12 21 0,-7 13 0 0,7-13 3 16,-4 19-5-16,4-19 2 15,-3 21-13-15,3-21-6 0,0 25-10 16,0-25-13-16,3 25-6 0,-1-12-11 0,-2-13-4 0,4 25-11 16,-2-14-6-16,-2-11-9 0,5 25-29 15,-5-25-44-15,6 19-45 0,-2-9-48 0,-4-10-43 16,6 15-49-16,-6-15-88 16,10 11-539-16,-4-7-183 0</inkml:trace>
  <inkml:trace contextRef="#ctx0" brushRef="#br0" timeOffset="25850.26">8306 4193 2527 0,'0'0'-75'0,"0"0"17"16,4-15 23-16,-4 15 20 0,0 0 27 15,0 0 31-15,17-6 22 0,-17 6 12 16,0 0 3-16,0 0 1 0,23 21 10 0,-15-12 5 0,-1 5 7 16,2 0 1-16,-3-2-10 15,0 5-5-15,1-1-5 0,-1-2 1 0,-4 4-3 16,-2-2-5-16,0-16-2 0,-4 32-10 16,0-15-6-16,-1-2-6 0,-1 0-24 0,-2-1-42 15,2 0-51-15,-2-3-56 16,2 1-62-16,0-4-88 0,6-8-168 15,-12 16-418-15,12-16-211 0</inkml:trace>
  <inkml:trace contextRef="#ctx0" brushRef="#br0" timeOffset="26170.22">8697 4441 2594 0,'0'0'-46'0,"0"0"22"0,0 0 35 16,0 0 32-16,0 0 43 0,0 0 22 15,0 0 18-15,0 0-4 0,0 0-10 16,0 0-5-16,0 0-9 0,0 0-8 0,0 0-2 15,0 0-7-15,19-8-9 16,-19 8-8-16,0 0-2 0,26-2-10 0,-26 2-5 0,21 0-6 16,-21 0-9-16,23 0-17 0,-23 0-28 0,22-1-26 15,-22 1-36-15,21-3-47 16,-21 3-39-16,18-3-50 0,-18 3-76 0,14-6-641 16,-8 2-339-16</inkml:trace>
  <inkml:trace contextRef="#ctx0" brushRef="#br0" timeOffset="26420.39">8704 4361 2751 0,'0'0'-112'0,"0"0"26"16,-21 2 26-16,21-2 34 0,0 0 29 0,0 0 57 15,-20 2 15-15,20-2 2 0,0 0 0 16,0 0-16-16,0 0 3 0,0 0-4 15,0 0-1-15,0 0-4 0,0 0-8 16,0 0-2-16,0 0-8 0,0 0 0 0,0 0-5 16,62-6-6-16,-62 6-17 0,29-4-28 0,-13 2-49 15,0 0-42-15,-16 2-63 0,32-5-75 16,-17 1-177-16,-1 0-280 0,-14 4 40 0</inkml:trace>
  <inkml:trace contextRef="#ctx0" brushRef="#br0" timeOffset="26820.01">9017 4151 1956 0,'4'-17'-55'0,"-4"17"23"16,0 0 11-16,6-13 11 0,-6 13 20 0,0 0 16 16,11-12 13-16,-11 12 2 0,0 0 6 0,11-7-9 15,-11 7 5-15,0 0 0 16,0 0 19-16,0 0 16 0,20 0 15 0,-20 0-4 0,0 0 5 16,0 0 5-16,10 19 6 15,-10-19 11-15,0 18 3 0,0-18 4 0,0 0-2 16,-6 35 0-16,0-20 0 15,4 1 5-15,-2 0-2 0,0 0 0 0,0-1-13 0,2 2-8 16,2-17-10 0,-6 31-8-16,4-16-5 0,2-15-11 0,-2 25-5 0,-1-14-7 15,3-11-12-15,0 23-2 0,0-23-23 0,3 19-47 16,-3-19-58-16,4 13-70 0,-4-13-73 16,8 10-118-16,-2-6-192 0,-6-4-431 0,0 0-415 15</inkml:trace>
  <inkml:trace contextRef="#ctx0" brushRef="#br0" timeOffset="27000.1">9117 4528 3092 0,'0'0'41'0,"0"0"35"0,0 0 33 0,0 0 36 16,-5 22 25-16,5-22 12 0,0 0-11 15,0 0-12-15,0 0-21 0,0 0-15 0,0 0-29 16,-4 14-35-16,4-14-57 15,0 0-63-15,0 0-82 0,0 0-91 0,0 0-145 16,-13 0-232-16,13 0-333 16,0 0-367-16</inkml:trace>
  <inkml:trace contextRef="#ctx0" brushRef="#br0" timeOffset="66440.06">984 7034 373 0,'0'0'256'0,"-16"-12"-70"15,16 12-33-15,0 0-23 0,0 0-24 16,0 0-4-16,0 0 10 0,0 0-17 0,0 0 24 16,-13-7 2-16,13 7 13 0,0 0 4 0,0 0 6 15,0 0-8-15,0 0 8 16,0 0-9-16,0 0-2 0,0 0-7 0,0 0 0 0,0 0-5 16,0 0-5-16,0 0-12 15,0 0-6-15,0 0-7 0,0 0-7 0,0 0 1 16,0 0 5-16,0 0-9 15,0 0 3-15,0 0-4 0,0 0-3 0,0 0-7 16,0 0-8-16,0 0-3 0,0 0-6 16,31 35-3-16,-31-35 0 0,12 14-3 0,-3-6-4 15,-9-8-3-15,17 20-1 0,-10-12-4 0,3 2-4 16,-2-1-5-16,1 1 1 0,-1-1-5 16,1 3-2-16,1-5-2 0,-10-7-3 0,18 22-1 15,-8-15 0-15,-2 3-1 16,1 0-2-16,-9-10 1 0,14 12 0 15,-5-2-3-15,-9-10 0 0,15 13-3 16,-15-13 1-16,12 13-1 0,-12-13-2 0,9 11 0 0,-9-11 0 16,11 9-2-16,-11-9 1 0,0 0-14 0,9 12-29 15,-9-12-36-15,0 0-47 16,12 7-61-16,-12-7-61 0,0 0-89 0,8 2-167 0,-8-2-140 16,0 0-205-16,0 0-192 15</inkml:trace>
  <inkml:trace contextRef="#ctx0" brushRef="#br0" timeOffset="66890.17">1353 7051 2388 0,'2'-11'-101'16,"-2"11"14"-16,0 0 13 0,0 0 9 0,2-20 26 0,-2 20 15 16,0 0 14-16,0 0 18 0,0 0 22 0,3-17-1 0,-3 17 19 15,0 0-12-15,0 0 19 16,0 0 29-16,0 0 17 0,0 0 10 0,0 0 5 16,0 0-1-16,0 0-6 15,0 0-4-15,0 0-9 0,-18 47-6 0,13-34-6 0,-2-1-3 16,2 5-4-16,-3-3-4 15,3 3 0-15,-6 2-4 0,2 3-1 0,2-3-6 16,-5 1-3-16,2 1-2 16,-1 1-6-16,3-1-2 0,-2 1-5 0,-1-1-2 0,-1 1-6 15,5-2 0-15,-3 2-4 0,0-3 3 0,1 3-5 16,2 0 1-16,-3-2-3 16,3-1-2-16,-2-2-2 0,4 3-3 0,-1-4-1 15,1 0-3-15,-2 0-1 0,3-2-1 16,-3 1-1-16,7-15-1 0,-8 28-3 0,0-17 0 15,8-11-15-15,-5 20-26 16,1-10-30-16,4-10-31 0,-6 13-49 0,6-13-50 16,-5 14-66-16,5-14-122 0,-6 7-600 0,6-7-431 0</inkml:trace>
  <inkml:trace contextRef="#ctx0" brushRef="#br0" timeOffset="67310.14">1519 7188 2872 0,'0'0'-116'0,"0"0"24"0,0 0 11 16,-12-14 21-16,12 14 18 0,0 0 25 0,0 0 34 16,0 0 20-16,-37 19 19 15,37-19 6-15,-19 20 6 0,11-9 8 0,-1 1 6 16,1 2 10-16,0 1-2 0,-1 1-2 15,3 0-5-15,-4 1-7 0,5 1-3 0,1-3-9 16,-2 1-1-16,4 2-9 16,-2-2-5-16,0 4-6 0,4-20-7 0,-2 32-1 15,4-14-5-15,-2-18-11 0,4 24-26 0,-2-12-32 16,-2-12-48-16,8 22-34 16,-4-12-57-16,-4-10-53 0,9 12-105 0,-1-6-509 0,-8-6-190 15</inkml:trace>
  <inkml:trace contextRef="#ctx0" brushRef="#br0" timeOffset="67740.13">1671 7287 2578 0,'0'0'-19'16,"0"0"10"-16,-6-13-8 15,6 13 2-15,0 0 15 0,0 0 9 16,-14-7 17-16,14 7 12 0,0 0 8 0,0 0 2 0,-24-2 6 16,24 2 7-16,0 0 11 0,0 0 8 15,-27 13 3-15,27-13-3 0,-11 9-8 16,11-9-3-16,-12 13-8 0,12-13-6 16,-9 14-1-16,9-14-8 0,-6 13-6 0,6-13-1 0,-4 14-9 15,4-14 3-15,0 0-6 16,0 20-2-16,0-20-2 0,0 0-3 0,10 17-2 15,-10-17-2-15,9 14-2 16,-9-14 0-16,17 12-3 0,-17-12-1 0,12 13-1 0,-12-13 0 16,15 12-1-16,-15-12-2 0,11 10 1 0,-11-10 7 15,6 15 0-15,-6-15 5 16,4 10 5-16,-4-10-1 0,0 0-3 0,0 0 5 0,-10 23-8 16,10-23 0-16,-11 12-2 15,11-12-3-15,0 0-14 0,-19 7-24 16,19-7-31-16,0 0-37 0,-20 7-42 15,20-7-63-15,0 0-53 0,0 0-117 0,-20-10-513 16,20 10-254-16</inkml:trace>
  <inkml:trace contextRef="#ctx0" brushRef="#br0" timeOffset="68039.98">1755 7199 2614 0,'0'0'-76'16,"0"0"13"-16,0 0 13 0,0 0 25 0,0 0 25 0,0 0 17 15,0 0 18-15,0 0 22 16,23 22-4-16,-23-22-6 0,8 17 8 0,-4-4 7 16,1 1-3-16,0-1 9 15,2 2 3-15,0-2-6 0,-3 3-2 0,2-1 0 0,-4 0 4 16,0 3-8-16,0-3 1 15,1 2-2-15,-3-17-2 0,-5 30-7 0,3-15-2 16,-2 1-8-16,0-1-2 0,-2-2-4 0,6-13-4 16,-12 27-10-16,7-14-28 0,5-13-28 15,-7 17-47-15,7-17-56 16,-4 17-65-16,4-17-127 0,-6 8-541 0,6-8-237 16</inkml:trace>
  <inkml:trace contextRef="#ctx0" brushRef="#br0" timeOffset="68410.37">2123 7397 2556 0,'0'0'-86'0,"0"0"27"0,0 0 16 16,0 0 14-16,0 0 26 15,0 0 17-15,0 0 24 0,0 0 18 0,0 0 12 0,0 0 7 16,0 0 9-16,0 0 1 16,0 0 2-16,0 0-5 0,27 3-1 0,-27-3-4 15,20-3-10-15,-20 3 2 16,30-4-8-16,-14 3-5 0,3-2-2 0,-19 3-10 15,36-4-3-15,-20 1-5 0,2-1-6 16,-2 3-7-16,2-2-11 0,-18 3-16 0,25-4-23 16,-25 4-35-16,26-7-41 0,-26 7-47 0,18-6-39 15,-18 6-52-15,13-5-127 16,-13 5-389-16,5-5-40 0</inkml:trace>
  <inkml:trace contextRef="#ctx0" brushRef="#br0" timeOffset="68710.25">2178 7308 2233 0,'0'0'-18'0,"0"0"17"0,0 0 18 16,-19-3 22-16,19 3 9 0,0 0 19 0,0 0 17 15,0 0 3-15,0 0-4 0,-22-2-8 16,22 2 1-16,0 0-5 0,0 0-4 0,0 0 0 15,0 0 11-15,0 0 15 16,0 0 13-16,0 0 10 0,0 0-1 0,0 0-7 0,0 0-10 16,0 0-7-16,0 0-12 0,0 0-6 0,67 3-9 15,-67-3-5-15,28 0-3 16,-11-1-10-16,-17 1-4 0,38-5-13 0,-20 4-32 16,3-1-44-16,-4-2-54 0,0 2-73 15,-1-2-65-15,0-2-112 0,-2 3-182 0,-4-1-324 16,-10 4-208-16</inkml:trace>
  <inkml:trace contextRef="#ctx0" brushRef="#br0" timeOffset="70290.38">3492 6754 2435 0,'0'0'-122'0,"0"0"26"0,0 0 19 0,0 0 16 16,0 0 18-16,7-13 32 16,-7 13 4-16,0 0 6 0,0 0 12 0,0 0-6 15,0 0 11-15,0 0 14 16,0 0 9-16,0 0 18 0,0 0-7 0,0 0 3 15,0 0-7-15,-13-27-2 0,13 27-7 16,0 0-2-16,-15-4 1 0,15 4-9 0,0 0 3 16,-25 0-10-16,25 0 11 0,-26 1 15 15,26-1 9-15,-27 9 12 0,12-6 4 16,-2 5 8-16,0-2-2 0,2 3-5 0,-4 2 6 0,2 2-5 16,0-1-3-1,3 3-3-15,-2 1-6 0,4 2-6 16,0 1-3-16,0-1-8 0,4 3 1 0,0 2-4 15,4-2-2-15,-1 2-2 0,1-2-3 0,4 1-5 0,2-3-1 16,0 3-4-16,3 1 0 16,1 0-4-16,2-1-2 0,0 1-1 0,6-3-1 15,-4 0-4-15,5-1 3 0,-2 0-1 16,4-4-3-16,-3-1 1 0,4 2-2 16,-2-7-2-16,1 1-5 0,0-2-12 0,-2-2-13 0,2-2-12 15,0 0-10-15,-17-4-11 16,28 0-6-16,-14 0-5 0,-14 0-2 0,23-6-3 15,-23 6-6-15,22-13 2 16,-12 5-3-16,-4-2-10 0,-6 10 11 0,9-20-6 0,-9 20 10 16,3-20 14-16,-3 20 7 0,0 0 1 0,-8-28 6 15,8 28 15-15,-12-16 12 16,12 16 8-16,-13-14 20 0,13 14 5 0,-14-11 15 16,14 11 1-16,-16-8 13 0,16 8 3 15,-12-7 0-15,12 7-3 0,0 0-3 16,-16-9-7-16,16 9 3 0,0 0 5 15,0 0-2-15,0 0-6 0,0 0 0 0,0 0-8 16,0 0-1-16,0 0-7 16,39-10-15-16,-39 10-27 0,32-3-33 0,-15 1-51 0,4 2-30 15,-4-4-36-15,2 3-57 0,-2-4-116 0,0 2-368 16,-17 3 23-16</inkml:trace>
  <inkml:trace contextRef="#ctx0" brushRef="#br0" timeOffset="70650.31">3824 6957 2028 0,'6'-16'-69'15,"-6"16"27"-15,0 0 8 0,0 0 17 16,0 0 18-16,0 0 20 0,0 0 21 0,0 0 34 16,-33 34 0-16,27-23 7 0,-3 2 2 0,3-1 6 15,-3 2-9-15,3 2 3 16,0 2-12-16,0-3-2 0,2 3-9 0,0-2-5 15,0 1-8-15,2 0-3 0,2-17-4 16,0 35-9-16,2-19-6 0,0 0-30 0,-2-16-47 16,8 27-35-16,-2-16-53 0,-2-1-52 0,-4-10-103 15,14 17-401-15,-5-13 57 16</inkml:trace>
  <inkml:trace contextRef="#ctx0" brushRef="#br0" timeOffset="71010.22">3992 7103 1990 0,'-11'-28'-36'0,"11"28"24"16,0 0 16-16,-16-3 9 16,16 3 2-16,0 0 15 0,-26 0 18 0,26 0 4 0,0 0 5 15,-26 3-4-15,26-3 0 16,0 0-5-16,-16 8-10 0,16-8 6 0,0 0-9 15,-13 10-3-15,13-10-8 16,0 0 6-16,0 0-9 0,2 19 2 0,-2-19 2 16,0 0-10-16,17 22 3 0,-17-22-8 0,17 16 6 0,-6-6 23 15,-1-1-10-15,0 1 3 16,-1-1-4-16,2 2-2 0,-3-1 3 0,-8-10 7 16,13 22 11-16,-9-14 9 15,-4-8 3-15,4 19 6 0,-4-19-7 0,0 0-3 0,-10 25-7 16,3-15-4-1,7-10-8-15,-14 13-13 0,14-13-28 0,-16 9-37 0,16-9-40 16,-16 7-55-16,16-7-48 16,-17 1-65-16,17-1-132 0,-13-1-329 0,13 1 27 0</inkml:trace>
  <inkml:trace contextRef="#ctx0" brushRef="#br0" timeOffset="71280.4">4123 7006 2145 0,'0'0'-19'15,"20"7"8"-15,-20-7 2 0,10 12 18 16,-10-12 23-16,10 16 13 0,-4-6 22 0,-1 3 9 16,-1 1 6-16,0 1 1 15,1 0 6-15,-3 0-5 0,2 3-6 0,-4-18-3 16,4 33 0-16,-4-17-14 15,0-16-4-15,-2 33-10 0,0-18-1 16,0 1-7-16,2-16-15 0,-9 26-27 0,5-11-26 16,0-2-39-16,-3-1-36 0,7-12-25 0,-10 22-24 15,4-10-27-15,-2-3-67 0,8-9-462 0,-10 18 34 0</inkml:trace>
  <inkml:trace contextRef="#ctx0" brushRef="#br0" timeOffset="71920.5">4525 6815 2039 0,'0'0'-40'0,"0"0"20"0,-4-15 3 16,4 15 9-16,0 0 16 0,0 0 28 16,-13-12 16-16,13 12 8 0,0 0 8 0,0 0 10 0,0 0-1 15,0 0 1-15,0 0-2 16,0 0-6-16,-25 32-6 0,22-17-2 0,1 1 1 15,0 3-5-15,0-2-1 16,4 5-7-16,-2 0-5 0,2-2-2 16,3 6-7-16,-1-1-5 0,0 1 3 0,3-3-6 0,-1 4-2 0,0-5-1 15,3 1-2-15,-3 0-5 16,2-2 1-16,1 0 0 0,-2-3-5 0,1-3 1 16,0 0 0-16,-2-1-1 0,1-1-4 15,0-2 3-15,-7-11-4 0,10 17 4 0,-10-17-7 16,11 12 3-16,-11-12 5 15,12 5-12-15,-12-5 0 0,0 0-1 16,0 0-2-16,24-3-1 0,-24 3-6 16,0 0 2-16,16-19-2 0,-12 9-1 0,4-3 4 0,-2 0 0 15,0-3-1-15,0-1 1 0,-2-1-2 0,0 2 3 16,3-3 0-16,-3-3 0 16,0 2 1-16,1 1 5 0,-3-5 4 0,2 0 7 0,-2 3 1 15,0 0 3-15,1 0-3 16,1-3 5-16,-4 2 6 0,2 1-5 0,0 0-1 15,-2 3-2-15,2 0 0 16,-2 18 1-16,4-33 0 0,-2 20-1 0,-2 13-1 16,0-22-7-16,0 22-7 0,2-20-19 15,-2 20-30-15,2-17-40 0,-2 17-49 0,0 0-66 16,0 0-106-16,0-21-544 0,0 21-202 0</inkml:trace>
  <inkml:trace contextRef="#ctx0" brushRef="#br0" timeOffset="72290.39">5008 6918 2384 0,'0'0'-137'0,"0"0"30"0,0 0 25 0,0 0 30 15,0 0 15-15,0 0 27 0,-35-4 17 16,35 4 25-16,0 0 14 0,-24 29 11 0,15-18 9 16,0 3 15-16,3 1 4 15,-2 1 1-15,-1-2 1 0,3 4-2 0,2-2-3 16,0 1-6-16,0 1-8 15,1 0-6-15,1 1-3 0,2-1-4 0,0 1-4 16,2-1-6-16,-2-2-10 0,5 0-5 16,1 1-9-16,-2-2-38 0,2 1-6 0,1-3-71 15,1-2-39-15,0-2-45 0,-8-9-82 0,18 18-507 0,-12-13-58 16</inkml:trace>
  <inkml:trace contextRef="#ctx0" brushRef="#br0" timeOffset="72690.2">5167 7060 2233 0,'-6'-15'-22'0,"6"15"28"16,0 0-3-16,-14-13 14 15,14 13 25-15,-12-7 14 0,12 7 12 0,0 0 13 16,-23-7 0-16,23 7 5 15,0 0 2-15,-22 0-5 0,22 0-3 0,0 0-4 16,0 0-7-16,-25 10-6 0,25-10-2 0,-9 10-10 0,9-10-4 16,0 0-7-16,-2 21-4 15,2-21-3-15,0 0-8 0,8 24-8 16,-8-24-1-16,10 20-1 0,-2-9-6 16,-2 0 6-16,2 1-6 0,1 0-2 0,0 0 2 15,1 1-6-15,1-1-1 0,-3 1-4 16,2-1 3-16,0 0-1 0,-2-1 1 0,0 1 1 15,-8-12 0-15,10 17 1 16,-10-17 5-16,5 17 9 0,-5-17 5 0,0 15 0 0,0-15 4 16,0 0 2-16,-13 19-4 0,13-19 2 0,-14 8-7 15,14-8-10-15,-18 3-24 16,18-3-35-16,0 0-41 0,-25-3-48 0,25 3-55 16,-17-8-76-16,17 8-151 0,-13-15-364 15,13 15-85-15</inkml:trace>
  <inkml:trace contextRef="#ctx0" brushRef="#br0" timeOffset="73000.02">5310 6941 2344 0,'0'0'-14'0,"0"0"20"0,22 13 19 15,-22-13 1-15,4 14 18 0,-4-14 9 16,6 18 22-16,-1-5 15 0,-5-13 7 0,6 26 9 16,-2-10 8-16,0 2-4 0,0-2 4 0,0 2-3 15,2 1-2-15,-2 0-2 0,-2 0-5 16,0 0-8-16,0 2-8 0,0-5-10 0,0 3-5 16,-2 3-10-16,-2-4-6 15,0 0-7-15,0 2-7 0,0-3-23 0,2-17-24 16,-6 32-35-16,0-17-35 0,0 0-47 15,0 0-52-15,0-1-57 0,-3-2-104 0,3 0-621 16,-5-3-388-16</inkml:trace>
  <inkml:trace contextRef="#ctx0" brushRef="#br0" timeOffset="83195.33">1097 8687 2858 0,'0'0'-71'15,"6"-16"8"-15,-6 16 9 0,0 0 7 16,2-16 8-16,-2 16 26 0,0 0 26 16,0 0 2-16,0 0 15 0,3-14-4 0,-3 14 2 15,0 0-1-15,0 0 6 0,0 0 5 0,0 0 14 0,0 0 20 16,0 0 9-16,0 0 6 16,0 0 2-16,0 0-9 0,0 0 3 0,0 0-10 15,0 0-1-15,0 0-5 16,0 0-4-16,0 0-2 0,-17 46-9 0,17-46-4 0,-4 28-3 15,0-14 1-15,2 2-6 16,0 2-2-16,0-2-3 0,0 4-1 0,-1-1-4 16,-1-1-2-16,2 1-3 0,2-1 1 0,-1 0-6 15,1 1 1-15,0 0-3 16,0-19-3-16,0 35 2 0,0-18 0 0,1-1-4 0,1-1-2 16,-2-15 0-16,4 24 3 15,1-14-4-15,-5-10 1 0,6 21 2 0,-6-21-3 16,9 15 0-16,-9-15-2 0,13 11-1 15,-13-11 3-15,14 7-4 0,-14-7-1 0,16 3 1 16,-16-3-2-16,0 0-1 16,27-3 1-16,-27 3-3 0,16-9-6 0,-16 9-1 15,16-9-1-15,-16 9 0 0,15-15 3 0,-5 6-2 0,-2-3 2 16,-8 12 3-16,15-24-1 16,-7 8-3-16,-1 1 3 0,-1-2 2 0,2-4 0 15,0 0-1-15,0 2 2 16,-3-3 2-16,0 4 2 0,1-3 0 0,1 0 4 0,-4 2 3 15,1 0 13-15,5 1 5 16,-5 1 0-16,1 2 1 0,-1-3-4 0,1 6-2 16,-5 12-4-16,8-27-1 0,-7 18-2 0,-1 9-8 15,7-19-10-15,-7 19-26 0,4-16-24 16,-4 16-35-16,0 0-51 0,8-13-64 16,-8 13-74-16,0 0-158 0,0 0-207 15,0 0-205-15,0 0-187 0</inkml:trace>
  <inkml:trace contextRef="#ctx0" brushRef="#br0" timeOffset="83541.53">1621 8710 2435 0,'0'0'-44'0,"0"0"18"0,0 0 8 16,8-11 1-16,-8 11 0 0,0 0 5 0,0 0 15 15,0 0 31-15,0 0 12 0,0 0 8 16,0 0 7-16,0 0 6 0,0 0 10 16,0 0 6-16,0 0 11 0,-29 40-22 15,21-26 4-15,1 1 1 0,-3 0-3 0,3 5-6 16,1 0-2-16,0-2-6 0,0 1-6 15,2-1-3-15,3 3-7 0,-1-2 1 16,-1 2-10-16,3 0-5 0,3-2-1 16,-1 1-4-16,-1-4-16 0,1 2-42 0,3-3-40 15,0 0-58-15,-5-15-45 0,10 21-57 0,-6-12-95 0,1-2-492 16,-5-7-143-16</inkml:trace>
  <inkml:trace contextRef="#ctx0" brushRef="#br0" timeOffset="83899.97">1822 8874 2384 0,'0'0'-54'0,"0"0"22"0,-4-20 22 0,4 20 24 16,0 0 37-16,0 0 22 15,0 0 15-15,-23-4 12 0,23 4 4 0,0 0 4 16,0 0 0-16,-27 17-2 15,27-17-9-15,-13 11-7 0,13-11-7 0,-9 15-7 0,9-15-12 16,-7 17-5-16,7-17-6 16,-2 19-5-16,2-19-8 0,0 0-6 0,9 29-5 15,-5-16-2-15,-4-13-5 0,13 22-3 0,-8-11-3 16,3 0 2-16,-2 1-7 0,-6-12-1 16,10 25 0-16,-7-14 2 0,-3-11 8 15,5 23 14-15,-2-12 13 0,-3-11-1 16,0 24-4-16,0-24-1 0,-5 22-6 0,5-22-5 15,-6 20-1-15,2-9-7 16,4-11-20-16,-8 17-23 0,8-17-39 0,-6 13-46 0,6-13-48 16,-6 11-48-16,6-11-117 0,0 0-160 0,0 0-395 15,0 0-239-15</inkml:trace>
  <inkml:trace contextRef="#ctx0" brushRef="#br0" timeOffset="84170.04">1964 8835 2488 0,'10'-10'-100'15,"-10"10"36"-15,0 0 22 0,14-6 22 0,-14 6 25 16,0 0 10-16,0 0 13 16,0 0 9-16,8 31 27 0,-8-31 3 0,2 24 5 0,0-10 5 15,-2-14 1-15,2 33 4 16,-2-16 3-16,0 0-3 0,0 0-3 0,0 2-7 15,0-19-5-15,-2 36-11 16,-2-18-4-16,2-2 0 0,-3 0-16 0,4-2-6 0,1-14-21 16,-11 27-24-16,8-16-38 0,3-11-32 0,-6 22-30 15,6-22-36-15,-4 17-40 16,0-11-95-16,4-6-493 0,-7 7-75 0</inkml:trace>
  <inkml:trace contextRef="#ctx0" brushRef="#br0" timeOffset="84490.52">2260 9065 2298 0,'0'0'1'0,"0"0"24"0,0 0 2 15,0 0 1-15,0 0 22 16,15-7 17-16,-15 7 18 0,0 0 14 0,0 0-1 16,0 0-14-16,0 0-5 0,17-4-13 0,-17 4-4 0,0 0-7 15,21-6-6-15,-21 6-5 16,19-6-5-16,-19 6-9 0,23-7 1 0,-23 7-5 16,24-4-4-16,-13 0-5 15,-11 4-15-15,20-4-19 0,-20 4-21 0,21-4-20 0,-21 4-23 16,18-5-23-16,-18 5-26 15,0 0-39-15,19-4-35 0,-19 4-77 0,10-2-439 16,-10 2 16-16</inkml:trace>
  <inkml:trace contextRef="#ctx0" brushRef="#br0" timeOffset="84690.59">2314 8978 2066 0,'0'0'-14'0,"-17"1"41"0,17-1 1 0,0 0 4 0,-20 2 21 15,20-2 14-15,0 0 28 16,0 0 15-16,0 0 6 0,0 0-1 0,-21 0 2 16,21 0-15-16,0 0-10 0,0 0-6 0,0 0-12 15,0 0-6-15,0 0-15 16,0 0-15-16,0 0-35 0,0 0-41 0,51-21-46 0,-51 21-56 16,19-7-45-16,-8 1-81 15,-11 6-540-15,23-9-125 0</inkml:trace>
  <inkml:trace contextRef="#ctx0" brushRef="#br0" timeOffset="85640.31">3541 8532 2310 0,'0'0'-85'0,"6"-17"25"0,-6 17 21 0,0 0 12 0,6-16 19 16,-6 16 29-16,0 0 17 15,0 0 3-15,5-13 13 0,-5 13-14 0,0 0-6 0,0 0 8 16,0 0-1-16,0 0 9 15,0 0 13-15,0 0 5 0,0 0 16 0,0 0 11 16,0 0 15-16,0 0 0 16,0 0 0-16,-45 26-12 0,37-14-9 0,2 2-7 15,6-14-9-15,-15 23-7 0,8-9-4 0,1 2-10 0,2 1-7 16,-1-3-1-16,5-14-4 16,-4 24-2-16,2-10-5 0,2-14-3 0,2 20-1 15,-2-20-4-15,6 15-2 16,-6-15-6-16,13 14-12 0,-13-14-9 0,17 8-12 0,-17-8-9 15,19 3-5-15,-19-3 0 16,24-2-6-16,-24 2 1 0,21-5 0 0,-21 5-6 16,23-12 4-16,-10 4-7 0,-5 1 0 0,-8 7 11 15,18-12-1-15,-18 12 9 0,12-9 10 16,-12 9-13-16,10-10 3 0,-10 10-3 0,0 0 9 16,0 0 0-16,0 0 9 15,0 0 1-15,0 0 4 0,0 0 2 16,0 0-1-16,26 16 2 0,-26-16 5 15,8 9-2-15,-8-9 4 0,13 13 0 0,-13-13 6 16,13 10-7-16,-2-6 1 0,-11-4 1 16,18 8 0-16,-18-8 6 0,24 2-7 0,-12-1 0 15,-12-1 4-15,0 0 2 0,34-8 0 0,-23 5 6 0,-11 3 4 16,24-12 10-16,-14 4 9 16,0-1 7-16,-2 0 2 0,1-2 7 0,-2-4 11 15,-7 15-1-15,10-20 1 16,-6 9-8-16,-4 11-4 0,7-19-6 0,-7 19-8 0,4-22-19 15,-4 22-27-15,2-17-37 16,-2 17-38-16,4-13-40 0,-4 13-50 0,2-12-50 16,-2 12-76-16,0 0-656 0,0 0-378 0</inkml:trace>
  <inkml:trace contextRef="#ctx0" brushRef="#br0" timeOffset="86245.76">3175 9041 2793 0,'0'0'-125'0,"0"0"22"0,0 0 13 16,0 0 11-16,0 0 11 0,0 0 22 16,0 0 6-16,0 0 7 0,0 0 5 0,0 0 8 15,0 0 9-15,0 0-2 0,0 0 1 0,0 0 2 16,35-10 7-16,-35 10-6 16,26-5 1-16,-9 2 3 0,2 2 0 0,4-3 5 15,7 0-6-15,0 2 7 0,3-2 6 16,1 2-4-16,8-4 5 0,1 3-2 0,1 0 18 15,3-1 7-15,-1-1 8 16,12 1 11-16,-1 1 7 0,2-1-6 0,1 1-25 0,1-1-5 16,-2 0 5-16,-1-1 12 0,1 4 10 15,-5-3 11-15,-5 4 4 0,-3-2 11 16,-1 0 3-16,-7 2 7 0,0-2-4 0,-3 2-8 16,-3 0-4-16,-4 0-9 0,0 0-6 15,-5 2-7-15,-1-2-10 0,-1 0-19 0,-4 2-41 16,-17-2-28-16,27 2-38 15,-27-2-30-15,22 2-35 0,-14 0-46 0,-8-2-122 16,0 0-408-16,0 0 2 0</inkml:trace>
  <inkml:trace contextRef="#ctx0" brushRef="#br0" timeOffset="86820.17">3452 9478 2015 0,'0'0'-91'0,"0"0"25"16,0 0 15-16,0 0 8 16,0 0 14-16,0 0 24 0,0 0-2 0,0 0 14 15,0 0 14-15,-59 14-1 16,46-10 8-16,13-4 9 0,-25 13-1 0,14-7 14 0,-2 1 7 15,13-7-14-15,-21 14 1 16,12-8 2-16,9-6-4 0,-10 13-2 0,10-13-1 16,-4 13-7-16,4-13 2 0,0 0-17 0,0 0-12 0,14 29-11 15,-14-29-10 1,18 13-1-16,-8-4 3 0,3-1-4 0,0 0 1 0,-3 2 10 16,3-3-2-16,-3 2 12 15,1 1 6-15,0-3-1 0,-3 3 16 0,-8-10 2 16,12 15 23-16,-12-15 23 15,10 14 20-15,-10-14 8 0,2 15 7 0,-2-15 2 0,0 0-1 16,-14 19-2-16,14-19-8 16,-14 11-13-16,14-11-4 0,-19 10-11 0,8-6-6 15,11-4-10-15,-19 7-7 0,19-7-17 0,-21 0-25 0,21 0-35 16,0 0-40-16,-25-5-50 16,25 5-45-16,-15-11-68 0,15 11-130 0,-9-16-436 15,9 16-107-15</inkml:trace>
  <inkml:trace contextRef="#ctx0" brushRef="#br0" timeOffset="87200.4">3501 9200 2308 0,'6'-10'-60'0,"-6"10"24"0,0 0 8 0,10-14 3 15,-10 14 11-15,12-8 9 0,-12 8 10 0,0 0 0 16,16-11 4-16,-16 11 1 16,13-4 8-16,-13 4 0 0,0 0 13 0,0 0 6 0,0 0 14 15,0 0 9-15,23 15-6 16,-23-15 1-16,2 17 11 0,-2-17-1 0,-4 21 6 15,4-21 12-15,-8 29 8 16,3-16 12-16,-1 2 4 0,-1-1 9 0,1 1 6 0,6-15-5 16,-10 26-13-16,6-15-6 0,4-11-10 0,-6 20-7 15,6-20-11 1,-3 16-2-16,3-16-9 0,0 0-16 0,11 17-31 0,-11-17-44 16,14 3-34-16,-14-3-70 0,24 2-60 15,-24-2-59-15,23-4-138 0,-13 0-512 0,-10 4-291 16</inkml:trace>
  <inkml:trace contextRef="#ctx0" brushRef="#br0" timeOffset="87600.35">3747 9703 2660 0,'0'0'-54'0,"0"0"32"16,0 0 10-16,0 0 3 15,0 0-1-15,0 0 10 0,0 0 9 16,27 3 10-16,-27-3 0 0,0 0 1 0,25-3-3 16,-25 3-8-16,21-2 6 0,-21 2-5 0,26-4-1 15,-26 4-15-15,27-3-19 16,-27 3-30-16,21-4-15 0,-21 4-45 0,21-5-40 15,-21 5-76-15,16-4-408 16,-10 1 133-16</inkml:trace>
  <inkml:trace contextRef="#ctx0" brushRef="#br0" timeOffset="87820.45">3876 9661 1833 0,'0'0'34'0,"0"0"34"15,-14-7 3-15,14 7 2 0,0 0-8 0,0 0-9 16,0 0 17-16,0 0 27 15,0 0 20-15,0 0 8 0,0 0 10 0,0 0 2 16,-14 20-6-16,14-20-6 0,-4 14-9 16,4-14-11-16,-2 18-13 0,2-18-10 0,-2 18-9 15,2-18-5-15,-2 21-9 0,2-21-9 0,0 22-11 16,0-22-29-16,2 18-33 16,-2-18-44-16,2 19-38 0,-2-19-56 0,2 18-58 0,-2-18-95 15,6 13-602-15,-4-6-310 16</inkml:trace>
  <inkml:trace contextRef="#ctx0" brushRef="#br0" timeOffset="88780.4">4297 9365 2715 0,'0'0'-69'0,"0"0"32"0,6-16 0 0,-6 16 19 0,0 0 20 15,0 0 19-15,2-14 17 16,-2 14 11-16,0 0 4 0,0 0 11 0,0 0 3 16,0 0 11-16,0 0 10 15,0 0 3-15,0 0 2 0,-31 28 0 0,24-15-6 16,0 4-6-16,-1 2-3 0,2 2-9 15,-2 0-7-15,3 2-5 16,1 0-7-16,-1-4-4 0,3 0-4 0,2 0-5 0,0 0-2 0,2-2-5 16,0-1-2-16,3-2-3 0,0 0-13 15,3-3-8-15,-8-11-7 0,16 19-13 0,-5-15 4 16,-11-4-4-16,19 7-3 16,-19-7 5-16,23 0 0 0,-23 0 3 15,20-9 3-15,-20 9 2 0,20-15 10 16,-10 7 10-16,-10 8 14 0,10-15 7 0,-10 15 5 0,10-12-3 15,-10 12-6-15,7-9-3 16,-7 9 3-16,0 0 1 0,0 0-4 0,0 0-1 16,0 0-4-16,0 0 0 0,0 0-3 0,0 0-3 0,0 0 1 15,0 0-3 1,0 0-1-16,25 21 3 0,-25-21-7 0,13 6 2 0,-13-6-3 16,16 5 0-16,-16-5 1 15,18 4 0-15,-18-4-2 0,0 0 3 0,23 0-3 0,-23 0 0 16,0 0-1-16,21-9-1 15,-21 9-2-15,11-11 0 0,-11 11-1 0,6-22-4 16,-6 8-14-16,2-4-18 16,-2-1-29-16,0 1-32 0,0-2-44 0,0 1-54 0,0 0-64 15,0 19-147-15,-6-35-199 0,2 20-233 0,-1 0-172 16</inkml:trace>
  <inkml:trace contextRef="#ctx0" brushRef="#br0" timeOffset="89170.47">4676 9281 2464 0,'8'-20'-32'0,"-8"20"16"0,0 0-3 0,6-11 7 16,-6 11 6-16,0 0 12 0,13-13 3 15,-13 13 5-15,11-10-2 0,-11 10 0 0,15-9 8 16,-15 9 9-16,14-8 8 16,-14 8 1-16,18-4 18 0,-18 4 17 0,0 0 17 15,18 0 9-15,-18 0 6 0,0 0 2 0,15 12-6 0,-15-12 3 16,4 15-5-16,-4-15-5 16,-2 19 0-16,2-19 1 0,-4 25 4 0,-1-12-4 15,5-13 3-15,-6 28-3 16,2-14 0-16,0-3-7 0,4-11-5 0,-6 22-7 0,6-22-4 15,-4 18-4-15,4-18-5 16,-2 16-11-16,2-16 1 0,0 0-7 0,8 17-9 16,-8-17-19-16,0 0-32 0,23 2-34 0,-23-2-53 15,0 0-67-15,32-8-77 16,-32 8-122-16,23-13-217 0,-12 6-398 0,-1-4-442 16</inkml:trace>
  <inkml:trace contextRef="#ctx0" brushRef="#br0" timeOffset="120840.53">6788 7631 1098 0,'0'0'212'0,"0"0"-68"16,-4-17-21-16,4 17-10 0,0 0-9 0,0 0 18 15,0 0 0-15,-5-14-1 16,5 14 7-16,0 0 2 0,0 0 3 0,0 0 5 0,0 0 0 16,0 0-1-16,0 0-3 0,0 0-9 0,0 0 9 15,0 0 7-15,0 0 1 16,0 0-9-16,0 0-12 0,0 0-6 16,0 0-13-16,0 0-7 0,0 0-10 15,0 0-2-15,14 45-4 0,-14-45-5 0,6 19-6 0,-2-6-5 16,-4-13-2-16,8 26 0 15,-4-13-6-15,2 0-5 0,2 0-2 0,-2 1-4 0,0-1-2 16,0 1-6-16,1-1-8 16,-1 1 0-16,0-1-1 0,1-1-4 0,-7-12-2 15,11 19-2-15,-5-10-4 0,-6-9 0 0,8 17-1 16,-8-17-10-16,8 15-19 0,-8-15-23 16,6 11-40-16,0-6-58 0,-6-5-79 0,6 7-76 15,-6-7-147-15,0 0-177 16,0 0 18-16,0 0-267 0,0 0-219 0</inkml:trace>
  <inkml:trace contextRef="#ctx0" brushRef="#br0" timeOffset="121180.25">7063 7690 2599 0,'4'-16'-46'0,"-4"16"8"0,0 0 13 16,0 0 22-16,0 0 18 16,0 0 27-16,0 0 22 0,0 0 11 0,0 0 4 15,0 0 12-15,0 0 5 0,0 0 9 0,-27 35 3 0,27-35 2 16,-9 26-4-16,7-11-1 16,-2 3-3-16,0 1-3 0,-2 4 5 0,0-1-12 15,1 3-1-15,0 0-8 16,-1 1-4-16,2 3-7 0,-2 1-7 0,2-4-6 15,-3 4-6-15,-1 4-7 16,4-8-2-16,-3 4-7 0,1-4-2 0,-1 2-7 0,3-5 0 16,-2 2-3-16,0-2-4 0,2-4-14 0,0-2-26 15,-2 1-32-15,2-4-44 0,4-14-57 16,-4 25-50-16,2-13-39 0,0-4-64 0,2-8-101 16,-2 13-551-16,2-13-390 15</inkml:trace>
  <inkml:trace contextRef="#ctx0" brushRef="#br0" timeOffset="121580.57">7227 7831 2778 0,'0'0'-146'0,"10"-18"26"15,-10 18 34-15,0 0 22 0,0 0 32 0,0 0 24 16,0 0 16-16,0 0 29 15,0 0 16-15,0 0 17 0,0 0 15 0,-40 41 14 0,31-30 2 16,3 1 0-16,-3 1-5 16,1 0-9-16,-1 2 1 0,5 0-9 0,-2 3-6 15,2-2-5-15,0 3-11 0,-1-3-3 0,3-1-10 0,-1 3-2 16,3-18-10-16,0 30-18 16,3-19-36-16,-3-11-51 0,7 25-43 0,-1-17-46 15,0 0-49-15,-6-8-100 16,15 7-522-16,-15-7-171 0</inkml:trace>
  <inkml:trace contextRef="#ctx0" brushRef="#br0" timeOffset="121960.38">7389 7863 2417 0,'4'-13'-44'0,"-4"13"33"15,0 0 28-15,0 0 21 0,0 0 35 0,0 0 17 0,0 0 13 16,0 0 1-16,0 0 7 16,0 0-9-16,0 0-10 0,0 0-2 0,-46 23-9 15,46-23-8-15,-11 13-5 0,11-13-9 0,-8 13-5 16,8-13-3-16,-6 15-8 0,6-15-2 16,0 0-2-16,2 21-12 0,-2-21-7 0,8 16-19 15,-8-16-8-15,12 16-7 16,-3-9-1-16,-9-7-4 0,19 15 2 0,-8-8 4 15,-1 3 0-15,-1-2 0 16,-9-8 4-16,17 15 1 0,-11-6 8 0,-6-9 20 0,8 19 8 16,-8-19 11-16,4 17 6 0,-4-17 9 0,-4 21 2 15,4-21-2-15,-8 19-4 16,8-19-5-16,-12 19-4 0,3-9-5 0,9-10-4 0,-17 15-14 16,9-6-26-16,8-9-40 15,-15 7-58-15,15-7-64 0,-13 5-72 0,13-5-129 16,0 0-587-16,0 0-390 15</inkml:trace>
  <inkml:trace contextRef="#ctx0" brushRef="#br0" timeOffset="122240.21">7597 7823 2875 0,'0'0'-78'0,"0"0"23"15,0 0 2-15,14-5 16 0,-14 5 52 16,0 0 35-16,0 0 20 0,0 0 12 0,28 18-2 16,-22-11-1-16,3 5-3 0,-3 2 3 0,3 1 2 15,-3 1-4-15,0 2-8 16,1 3-1-16,-3 0-6 0,0 1-5 0,0 0-1 0,-2-2-3 16,-2 4-2-16,0-4-6 15,-4 2-6-15,2 1 0 0,-2-4-5 0,-2 0-10 16,-1-2-29-16,1 0-40 15,0-2-48-15,-1-1-43 0,-2-3-60 0,3-3-70 0,6-8-164 16,-12 8-418-16,12-8-193 16</inkml:trace>
  <inkml:trace contextRef="#ctx0" brushRef="#br0" timeOffset="122540.37">8007 8061 2527 0,'18'6'3'0,"-18"-6"29"0,0 0 5 16,0 0 6-16,0 0 20 0,0 0 10 0,14 6 12 0,-14-6 11 16,0 0 2-1,0 0 2-15,0 0-7 0,0 0-4 0,0 0-8 0,15 3-9 16,-15-3-2-16,0 0-8 15,0 0-10-15,25-2-3 0,-25 2-7 0,21-1-5 0,-21 1-12 16,30-5-19-16,-16 2-23 16,-14 3-32-16,32-7-32 0,-14 4-35 0,-3-1-29 15,1 1-24-15,-16 3-35 0,22-7-78 0,-12 2-568 16,-2 1-194-16</inkml:trace>
  <inkml:trace contextRef="#ctx0" brushRef="#br0" timeOffset="122730.2">8083 7990 2710 0,'0'0'52'0,"0"0"0"15,-22-1-8-15,22 1-3 16,0 0-5-16,0 0-9 0,0 0 4 16,0 0 0-16,0 0 4 0,0 0-5 0,0 0-8 15,0 0-1-15,0 0 2 0,0 0-14 0,44-22-30 16,-44 22-54-16,25-3-48 15,-11-1-51-15,-14 4-101 0,32-8-499 16,-14 5-70-16</inkml:trace>
  <inkml:trace contextRef="#ctx0" brushRef="#br0" timeOffset="123470.47">9283 7234 2245 0,'0'0'-91'16,"0"0"13"-16,3-17 3 0,-3 17 8 0,0 0 13 15,0 0 28-15,-17-15 25 16,17 15 27-16,-15-3 17 0,15 3 7 0,0 0 24 0,-36 4 16 15,21 2 2 1,0 0 7-16,-1 2 12 0,0 1-1 0,-2 2 8 0,-3 3-1 16,1 3-5-16,2-2-7 0,-6 6-1 0,3 1 1 15,0 3-12-15,0 0-9 0,1 4-7 16,2-2-3-16,0 3-6 0,6-1-5 0,-3 2-4 16,5-2-8-16,-1 4-3 15,4-5-6-15,3-1-2 0,2 2 1 0,0-2-10 16,4-1-4-16,0 0-2 15,4-4 0-15,1 2-3 0,6-5 1 0,-1 1-10 16,3-3-11-16,5-1-9 0,-2-3-6 16,6-4-10-16,-3 1-2 0,2-1-4 0,2-3-4 15,-3-2-4-15,-1-2-14 0,0-1-4 0,0-1-20 0,1 0-4 16,-6-3-2 0,1-1 1-16,0 0 9 0,-2-2 4 0,-15 6 6 0,24-11 4 15,-18 4 4-15,-6 7 15 16,10-13-7-16,-10 13 6 0,0 0 2 0,0 0 14 0,0 0 16 15,-16-31 13-15,16 31 9 16,-16-10 19-16,16 10 5 0,-19-8 1 0,19 8 6 16,-16-5 6-16,16 5-2 0,-14-5 9 15,14 5-3-15,0 0-1 0,-14-8-2 0,14 8-9 16,0 0 0-16,0 0-6 0,0 0-6 0,0 0-2 16,0 0-14-16,0 0-12 15,32-27-23-15,-20 23-17 0,3 0-30 0,0-2-37 0,-15 6-35 16,31-9-46-16,-15 3-96 15,-2-2-608-15,1 0-264 0</inkml:trace>
  <inkml:trace contextRef="#ctx0" brushRef="#br0" timeOffset="123760.14">9542 7570 2635 0,'0'0'-63'0,"0"0"38"0,0 0 13 0,0 0 25 0,0 0 32 15,0 0 23-15,0 0 23 16,-38 20 6-16,29-7 2 16,3 2-3-16,-2-1 3 0,4 1 0 0,-2 5-2 15,0-3-5-15,2 2-10 0,2 0-8 0,0 0-9 0,2 1-6 16,0 0-7-16,0-1-5 15,2 2-17-15,2-4-34 0,0 2-44 0,4-3-54 16,-2-2-51-16,2-1-58 0,-2-2-118 0,-2-4-579 16,5-1-299-16</inkml:trace>
  <inkml:trace contextRef="#ctx0" brushRef="#br0" timeOffset="124130.43">9798 7642 2774 0,'-10'-6'-25'15,"10"6"21"-15,0 0 8 0,-20-4 19 0,20 4 17 16,0 0 20-16,-29 3 14 0,29-3 6 0,-19 5-6 16,19-5 1-16,-19 7-8 15,19-7 1-15,-18 12-14 0,18-12-3 0,-12 11-2 0,12-11-1 16,-8 16-6-16,8-16-4 15,-4 17-7-15,4-17-5 0,0 0-13 0,6 24-21 16,-6-24-27-16,14 19-17 0,-2-9-16 0,-2 1-11 0,2-1 10 16,1 0 5-16,0-1 5 15,2 1 7-15,-5 2-2 0,3-3 14 0,-2 0 9 16,-1 1 17-16,-2-1 18 16,-8-9 28-16,11 18 27 0,-6-9 2 0,-5-9 9 0,0 0 3 15,-5 26 1-15,5-26-2 16,-11 16-12-16,11-16-5 0,-14 13-6 0,14-13-23 15,-15 10-41-15,15-10-49 16,-15 7-59-16,7-5-55 0,8-2-70 0,0 0-151 0,0 0-416 16,-26-11-137-16</inkml:trace>
  <inkml:trace contextRef="#ctx0" brushRef="#br0" timeOffset="124383.4">9931 7653 2402 0,'28'6'-49'0,"-28"-6"17"0,9 10 16 15,-9-10 12-15,8 17 18 0,-2-6 15 0,-2 3 6 16,2-1 9-16,2 1 17 16,-2 4 0-16,0-1 12 0,0 3 1 0,0 0 1 0,1 2-3 15,-3 0 0-15,0-2-8 16,1-2-6-16,-1 5-4 0,-2-2-5 0,-4-2-6 15,2 0-14-15,-4 0-35 16,-1 0-52-16,-1 1-56 0,0-5-60 0,-1 0-98 0,-1 0-526 16,0-2-110-16</inkml:trace>
  <inkml:trace contextRef="#ctx0" brushRef="#br0" timeOffset="125630.45">11043 7409 2310 0,'0'0'11'0,"0"0"22"0,2-13 10 0,-2 13-17 15,0 0-3-15,0 0-2 0,0 0 12 0,0 0 17 16,0 0 8-16,0 0 0 0,0 0 2 16,0 0-1-16,-39 41 4 0,33-29 4 0,0 6-2 15,2-2-1-15,0 4-8 16,2-1-2-16,0 1-10 0,2-1-3 0,0-1-1 15,0 2-6-15,0-20-2 0,4 30-3 16,0-17-11-16,3-2-7 0,-7-11-12 0,9 14-10 16,-9-14-10-16,18 7-8 0,-18-7 10 15,0 0-2-15,23-4 21 0,-23 4 4 16,17-10 4-16,-17 10 9 0,17-15 12 0,-11 8 7 0,-6 7 7 16,16-16 5-16,-16 16-2 15,12-11-6-15,-12 11-5 0,12-6 4 0,-12 6-1 16,0 0-4-16,24 2-2 15,-24-2-1-15,21 8-3 0,-6-1-4 0,-2 0-4 0,1 0 4 16,-1 1-7-16,2-1 1 0,-3-1-2 16,1 0-1-16,2 0 1 0,-15-6 0 15,21 3-2-15,-21-3 12 0,22 0 13 0,-22 0 17 0,18-5 11 16,-18 5 8-16,15-14 6 16,-15 14-1-16,14-18-1 0,-11 5-5 0,-3 13-15 15,9-26-6-15,-7 11-5 16,2 2-4-16,-4 13-15 0,4-23-17 15,-4 23-36-15,5-20-50 0,-5 20-67 16,2-15-83-16,-1 8-87 0,-1 7-192 0,0 0-115 0,2-12-270 16,-2 12-262-16</inkml:trace>
  <inkml:trace contextRef="#ctx0" brushRef="#br0" timeOffset="126100.46">10658 8101 2563 0,'0'0'-117'0,"0"0"16"0,0 0 6 0,0 0 14 0,0 0 13 16,57-8 17-16,-57 8 16 0,32-2 10 15,-13 1 17-15,3-3 8 0,6 1 6 0,2 2 15 16,2-1 17-16,7-2 6 15,4 1 29-15,1 1 17 0,3-2 15 0,5 0 3 16,2-1 9-16,3 1 4 0,2 0-1 16,-1 0-13-16,1 0-11 0,0 0-7 0,1 1-13 15,-1-1-8-15,-3 0-5 0,-6 0-11 0,-1 3-4 16,-3-2-4-16,2 1-5 16,-7 0-6-16,-3 2-3 0,-5 0-6 0,1 0-12 0,-3 0-24 15,-6 0-35-15,-2 0-54 16,0 2-32-16,-4-2-47 15,-3 0-39-15,-7 0-111 0,-9 0-468 0,14 5-110 16</inkml:trace>
  <inkml:trace contextRef="#ctx0" brushRef="#br0" timeOffset="126610.29">11014 8438 2247 0,'0'0'-86'0,"0"0"18"16,0 0 11-16,0 0 3 0,0 0 9 0,0 0 13 0,0 0 12 16,0 0 25-16,0 0 13 0,-55 16 16 15,43-10 15-15,12-6-10 0,-24 13 7 16,12-8-2-16,12-5-3 0,-17 14-2 0,7-7-5 16,10-7-4-16,-11 13-6 0,11-13-1 15,-2 15 7-15,2-15-21 0,0 0 5 0,11 27 2 16,-11-27-5-16,15 17-5 15,-7-5 5-15,0 0-5 0,4-1 8 0,-4-2-14 16,0 3 4-16,1 0 1 0,-9-12 4 16,12 16 30-16,-7-8 9 0,-5-8 19 15,8 19 12-15,-8-19 9 0,-2 17 10 0,2-17 6 0,0 0 3 16,-13 25-3-16,5-20 3 16,8-5 1-16,-23 14-10 0,9-8-4 0,14-6-13 0,-21 8-9 15,7-7-6-15,14-1-7 16,-25 2-30-16,25-2-36 0,-24-3-44 15,24 3-59-15,-21-10-59 0,13 5-78 16,-1-4-178-16,2-2-454 0,1 2-249 0</inkml:trace>
  <inkml:trace contextRef="#ctx0" brushRef="#br0" timeOffset="126985.65">11049 8292 2544 0,'0'0'-66'0,"13"-13"26"16,-13 13 18 0,0 0-12-16,11-7 8 0,-11 7 6 0,0 0 5 0,0 0 5 15,14-5 6-15,-14 5 12 16,0 0 10-16,0 0-4 0,0 0-3 0,22 15 4 15,-22-15 8-15,8 14-8 0,-8-14 17 16,6 14-5-16,-6-14 12 0,4 19 5 0,-4-19 21 16,-2 22 13-16,2-22 20 0,-6 22 6 15,2-8 11-15,4-14 12 0,-10 23 4 16,5-14-7-16,5-9-10 0,-9 17-6 0,9-17-9 0,-6 15-8 16,6-15-11-16,-2 14-11 15,2-14-6-15,0 0-16 0,0 0-20 0,17 12-33 16,-17-12-44-16,21 1-56 15,-21-1-53-15,26-1-49 0,-14-3-85 0,-12 4-687 16,33-10-433-16</inkml:trace>
  <inkml:trace contextRef="#ctx0" brushRef="#br0" timeOffset="127240.36">11284 8631 2982 0,'2'24'-77'0,"-2"-24"18"16,0 0 0-16,17 6-1 0,-17-6 10 0,18 2 2 16,-18-2 9-16,22 0 2 15,-22 0 2-15,26-2 1 0,-26 2 3 0,27-1-2 16,-10-1-10-16,-6 2-27 0,4-3-40 15,-15 3-43-15,23-4-95 0,-12 3-325 0,-11 1 228 16</inkml:trace>
  <inkml:trace contextRef="#ctx0" brushRef="#br0" timeOffset="127459.96">11404 8600 1756 0,'0'0'64'0,"0"0"-1"15,0 0-14-15,0 0 10 0,0 0 7 16,0 0 22-16,-14 17 28 0,14-17 14 0,0 0 14 16,4 24 4-16,-4-24 17 0,0 0-13 0,2 30-17 15,1-17-17-15,-3-13-10 0,2 31-10 16,-2-17-12-16,0 4-14 0,0-1-21 0,1-2-28 16,-1-15-39-16,2 27-48 15,-2-27-52-15,3 23-45 0,-3-13-49 16,2-3-107-16,-2-7-542 0,5 12-211 0</inkml:trace>
  <inkml:trace contextRef="#ctx0" brushRef="#br0" timeOffset="127910.04">11570 8539 2636 0,'0'0'-27'0,"0"0"14"0,0 0-9 15,0 0 10-15,0 0-3 0,11 29 6 16,-11-29 16-16,0 0 8 0,-3 27 24 0,3-27 5 16,0 19 14-16,0-19 8 0,3 21 0 0,-3-21-4 0,6 20-8 15,-1-10 0 1,-5-10-6-16,12 17-5 0,-6-8-2 0,-6-9-4 0,14 14-5 16,-3-9-8-16,-11-5-6 15,17 8-11-15,-17-8-12 0,17 6-12 0,-17-6-19 0,20 0-9 16,-20 0-15-16,0 0 1 15,24-7-3-15,-24 7 5 0,14-12 17 0,-14 12-15 16,12-15 10-16,-12 15 19 16,8-16 22-16,-8 16 21 0,9-11 21 0,-9 11-3 15,0 0 1-15,9-15 0 0,-9 15 6 0,0 0 12 0,0 0-6 16,11-7 2-16,-11 7-4 16,0 0-4-16,0 0-4 0,0 0-1 0,0 0 0 15,33 9-2-15,-33-9-1 0,15 4 5 16,-15-4 2-16,20 1 3 0,-20-1 8 0,20 0-3 15,-20 0-4-15,19-5-2 16,-19 5-7-16,19-7-4 0,-19 7-3 0,19-8-10 16,-11 0-34-16,-8 8-42 0,16-17-70 0,-8 6-63 15,-3-2-92-15,0 1-191 16,-2-4-344-16,1 1-140 0</inkml:trace>
  <inkml:trace contextRef="#ctx0" brushRef="#br0" timeOffset="128300.04">12089 8361 2354 0,'0'0'-27'0,"0"0"62"15,0 0 26-15,0 0 22 0,0 0 13 16,0 0 10-16,0 0 6 0,0 0-6 15,0 0-6-15,0 0-14 0,0 0-8 16,26 3-11-16,-26-3-2 0,0 0-12 0,16 4-5 16,-16-4-4-16,14 4-7 0,-14-4 0 0,14 7 0 0,-14-7-4 15,10 9 2-15,-10-9 13 16,7 18 5-16,-7-18 1 0,2 17-6 0,-2-17 10 16,-2 21 6-16,2-21 7 15,-7 25 7-15,3-12 4 0,4-13 6 0,-11 21-1 16,9-9-4-16,2-12-2 0,-9 17-7 15,9-17-2-15,-5 17 15 0,5-17-10 16,-2 12-5-16,2-12-15 0,0 0 10 16,0 0-13-16,16 18-26 0,-16-18-30 0,19 4-38 0,-8-4-48 15,-11 0-61-15,21-2-68 0,-7-1-72 0,-14 3-132 16,17-7-158-16,-10 3-1 16,-7 4-268-16,0 0-190 0</inkml:trace>
  <inkml:trace contextRef="#ctx0" brushRef="#br0" timeOffset="156470.74">13145 7900 2368 0,'0'0'-135'0,"0"0"22"16,0 0 34-16,0 0 7 0,0 0 20 0,0 0 23 0,0 0 15 16,0 0 11-16,0 0 7 15,0 0 9-15,0 0 8 0,0 0 5 0,0 0 14 0,0 0 8 16,0 0 11-16,0 0 4 15,0 0 0-15,0 0 10 0,0 0-1 0,0 0 1 16,0 0 0-16,0 0-6 16,0 0 0-16,0 0-2 0,0 0 1 0,0 0-3 0,0 0 4 15,0 0 10-15,0 0 9 0,0 0-3 0,0 0-1 16,0 0-5-16,0 0 0 16,0 0-5-16,44-1 2 0,-44 1-4 0,19-2 0 15,-19 2-3-15,0 0-2 16,29 0-9-16,-29 0 2 0,22-2-4 0,-22 2-6 0,0 0-1 15,24 0-7-15,-24 0 1 16,0 0-8-16,21 0-2 0,-21 0-3 0,0 0-3 16,0 0-2-16,23 0 1 0,-23 0-8 0,0 0 2 15,0 0-3-15,19 0-1 0,-19 0-3 16,0 0-3-16,0 0 3 0,0 0-3 0,0 0-2 16,21 0-11-16,-21 0-22 15,0 0-30-15,0 0-34 0,0 0-39 0,0 0-44 0,0 0-27 16,18 0-39-16,-18 0-60 15,0 0-658-15,0 0-390 0</inkml:trace>
  <inkml:trace contextRef="#ctx0" brushRef="#br0" timeOffset="156960.49">13111 7810 2767 0,'0'0'-137'0,"0"0"31"0,0 0 22 16,0 0 24-16,0 0 16 16,0 0 19-16,0 0 15 0,0 0 17 0,0 0 21 15,0 0 7-15,0 0 29 16,0 0 3-16,0 0 15 0,0 0 8 0,0 0 10 0,0 0 5 15,0 0 2 1,0 0 1-16,0 0-4 0,49-10-3 0,-49 10-5 0,22 3-9 16,-22-3-5-16,23 0 0 0,-23 0-4 0,25 0-8 0,-25 0-10 15,22 0-4-15,-22 0-6 16,23 3-5-16,-23-3-7 0,18 0-6 0,-18 0-16 16,0 0-37-16,22 2-48 15,-22-2-47-15,0 0-75 0,16 0-57 0,-16 0-137 0,0 0-540 16,0 0-333-16</inkml:trace>
  <inkml:trace contextRef="#ctx0" brushRef="#br0" timeOffset="164120.18">14236 7854 2608 0,'0'0'-179'16,"0"0"18"-1,0 0 24-15,0 0 18 0,0 0 12 0,0 0 6 16,0 0 15-16,0 0 8 0,0 0 3 15,0 0 9-15,0 0 14 0,0 0 4 0,0 0 9 16,0 0 13-16,0 0 7 0,0 0 7 16,0 0 7-16,0 0 1 0,0 0 6 0,0 0 1 15,0 0 1-15,0 0-1 0,0 0 11 0,0 0 0 0,0 0 5 16,0 0 6-16,0 0 6 16,0 0 2-16,0 0 6 0,0 0 0 0,0 0 30 15,0 0-29-15,0 0 1 16,0 0 19-16,0 0-22 0,0 0 14 0,0 0-8 15,0 0 6-15,0 0 2 0,0 0-6 16,0 0 5-16,0 0 3 0,0 0-1 0,0 0 2 16,0 0-7-16,0 0 3 0,0 0-2 0,0 0-5 15,0 0-5-15,0 0 7 16,0 0-1-16,0 0-5 0,0 0-3 0,0 0-3 16,0 0-4-16,0 0-1 0,0 0-4 15,0 0-2-15,0 0-7 0,0 0 4 0,52 1-7 16,-52-1 3-16,0 0 0 15,0 0 10-15,0 0-6 0,22 2 3 0,-22-2 7 0,0 0 1 16,0 0-5-16,0 0 5 16,20 0-7-16,-20 0-5 0,0 0-1 0,0 0-1 15,20 0-2-15,-20 0-2 0,0 0-1 0,0 0-2 0,26-2 2 16,-26 2-5-16,0 0 0 16,19 0-3-16,-19 0 7 0,0 0-5 0,23-1-1 15,-23 1 1-15,0 0-2 16,21 1-1-16,-21-1 1 0,0 0-3 0,22 0 2 0,-22 0 1 15,0 0-3-15,22 0 2 16,-22 0-4-16,0 0 3 0,20 2-3 0,-20-2 1 16,0 0 1-16,19 0 1 0,-19 0 1 0,0 0-2 15,19 1 3-15,-19-1 1 0,0 0-5 16,0 0 5-16,23 0-3 0,-23 0 1 0,0 0-2 16,0 0 2-16,17 0 3 15,-17 0 0-15,0 0-4 0,0 0-4 0,19 0 2 16,-19 0 3-16,0 0-3 0,0 0 8 15,18 3-9-15,-18-3 1 0,0 0 0 0,0 0-2 16,22 0 4-16,-22 0-2 16,0 0 1-16,19 0-2 0,-19 0 1 0,0 0 0 15,20 0 3-15,-20 0-3 0,0 0 1 0,22 0-1 0,-22 0 1 16,0 0-1-16,24-3 0 16,-24 3 3-16,0 0-3 0,21 0 0 0,-21 0 0 15,0 0-3-15,23-1 6 16,-23 1 0-16,0 0-3 0,21 0 1 15,-21 0 0-15,0 0-1 0,21 0 2 0,-21 0-4 16,0 0 1-16,23-2 4 0,-23 2-5 0,0 0 2 16,24 0-5-16,-24 0 6 0,0 0-3 0,18-1 0 0,-18 1 0 15,0 0 2-15,0 0 0 16,23 0-3-16,-23 0 1 0,0 0 2 0,0 0-1 16,0 0 4-16,0 0-5 15,20 0 1-15,-20 0 0 0,0 0 2 0,0 0-5 0,0 0 3 16,0 0-1-16,0 0 6 15,0 0-5-15,22 0 1 0,-22 0-5 0,0 0 7 16,0 0 0-16,0 0 2 16,0 0-7-16,0 0 10 0,0 0-7 0,0 0 0 0,23 0 0 15,-23 0 3-15,0 0-2 0,0 0 0 0,0 0-3 16,17 1 7-16,-17-1-4 16,0 0-2-16,0 0 4 0,21 0-3 0,-21 0 0 15,0 0 1-15,0 0 0 0,24 0-2 16,-24 0 2-16,0 0 3 0,0 0-1 0,16 2-1 15,-16-2 4-15,0 0-2 16,0 0-4-16,0 0 4 0,0 0 0 0,19 1 3 16,-19-1-4-16,0 0 0 0,0 0-2 0,0 0 7 0,0 0 3 15,0 0 1-15,0 0 1 16,20 0 2-16,-20 0 2 0,0 0-5 0,0 0 2 16,0 0-1-16,0 0 0 15,0 0 3-15,20-1-4 0,-20 1-3 0,0 0-3 0,0 0 1 16,0 0 1-16,0 0-4 15,20-2-4-15,-20 2 4 0,0 0-1 0,0 0 2 16,0 0 0-16,0 0-2 16,19-1 3-16,-19 1-4 0,0 0 2 0,0 0-2 0,0 0 0 15,0 0 4-15,19-3-8 0,-19 3 7 0,0 0-5 16,0 0 0-16,0 0 1 16,0 0 2-16,19-1-2 0,-19 1-2 0,0 0 2 0,0 0 0 15,0 0-3 1,22 0 4-16,-22 0-4 0,0 0 3 0,0 0-1 0,20 0 1 15,-20 0-2-15,0 0 0 16,0 0-1-16,26 0 1 0,-26 0-2 0,0 0 3 0,19 1 4 16,-19-1-2-16,0 0-2 0,21 0 4 0,-21 0-4 15,0 0-2-15,21 0 4 16,-21 0-1-16,0 0 4 0,19 0-6 0,-19 0 1 16,0 0 1-16,23 3-1 0,-23-3 3 15,0 0-1-15,26-3-4 0,-26 3 2 0,0 0 0 16,25 0-3-16,-25 0 4 15,18 0-2-15,-18 0 6 0,20 0-7 0,-20 0-1 16,0 0 4-16,32 0-1 0,-32 0 3 0,21 0-2 0,-21 0-5 16,22-1 6-16,-22 1-4 15,20 0 1-15,-20 0 2 0,20 0 3 0,-20 0 7 16,0 0-1-16,25 0 4 16,-25 0 6-16,0 0 7 0,19 0-5 0,-19 0-1 0,0 0-3 15,0 0 1-15,23-3-3 16,-23 3 0-16,0 0-2 0,0 0-14 0,0 0-35 15,18-1-58-15,-18 1-59 16,0 0-96-16,12-3-214 0,-12 3-400 0,0 0-218 0</inkml:trace>
  <inkml:trace contextRef="#ctx0" brushRef="#br0" timeOffset="165130.22">14514 8305 2444 0,'0'0'-136'0,"8"-12"23"0,-8 12 8 0,0 0 16 0,0 0 5 16,0 0 18-16,0 0 15 16,4-15 9-16,-4 15 11 0,0 0 17 0,0 0 11 15,0 0 10-15,0 0 16 0,0 0 8 0,0 0 8 16,0 0 12-16,-49 14 1 0,49-14 4 16,-16 9 0-16,16-9 10 0,-20 12-9 0,13-7-18 15,7-5 7-15,-16 11-6 16,16-11-14-16,-13 9 2 0,13-9-2 15,-14 11 1-15,14-11 4 0,-9 9-5 0,9-9-5 16,0 0 2-16,-8 12 2 0,8-12-1 0,0 0 0 16,0 0-4-16,0 0 2 0,0 0-7 0,0 0-2 15,12 23-2-15,-12-23-1 0,11 7-1 16,-11-7-5-16,17 6 4 0,-17-6 3 0,14 8-5 16,-14-8 3-16,17 9 1 15,-17-9 5-15,16 8 1 0,-16-8 10 0,13 9-5 16,-13-9 3-16,11 7-1 15,-11-7 3-15,14 11-5 0,-14-11-1 0,8 7-3 16,-8-7 8-16,0 0 0 0,7 13 4 16,-7-13 11-16,0 0 3 0,0 0 10 0,-2 19 0 15,2-19 2-15,0 0-1 0,0 0-5 0,-13 21 2 0,13-21 1 16,-16 7-3-16,16-7-4 16,-14 11-5-16,14-11-7 0,-15 7 1 0,15-7-4 15,-15 4-6-15,15-4 1 16,-15 6-5-16,15-6-3 0,0 0-15 0,-19 5-20 0,19-5-25 15,0 0-31-15,-19 2-37 16,19-2-39-16,0 0-29 0,0 0-33 0,0 0-99 16,-17-4-509-16,17 4-143 0</inkml:trace>
  <inkml:trace contextRef="#ctx0" brushRef="#br0" timeOffset="165430.31">14683 8519 2353 0,'25'6'-55'15,"-25"-6"39"-15,0 0 5 16,17 2 1-16,-17-2 6 0,0 0 20 15,23 2 12-15,-23-2 21 0,21 0 4 0,-21 0-9 16,21 0 12-16,-21 0-12 0,24-2-4 0,-24 2 5 16,22-2-19-16,-22 2 5 0,25-1-9 0,-25 1-4 15,20-2-8-15,-20 2-32 16,20-3-31-16,-20 3-34 0,0 0-34 0,21-1-50 0,-21 1-94 16,0 0-375-16,13-6 138 15</inkml:trace>
  <inkml:trace contextRef="#ctx0" brushRef="#br0" timeOffset="165740.18">14824 8471 1748 0,'0'0'-61'0,"0"0"28"15,0 0 19-15,0 0 14 16,0 0 22-16,0 0 11 0,0 0 23 0,0 0 26 15,0 0 10-15,0 0 8 0,0 0 12 16,0 0 13-16,0 0 4 0,0 0 0 0,0 0 0 16,0 0 6-16,0 0 0 0,0 0 3 0,20 38-9 15,-20-38-4-15,2 16-12 16,-2-16-5-16,3 24-12 0,-3-24-11 0,3 22-8 0,-1-10-7 16,-2-12-10-16,4 23-3 15,-1-12-7-15,-3-11-6 0,4 22-13 0,-4-22-20 16,4 16-38-16,-4-16-44 15,3 18-40-15,-3-18-49 0,7 11-39 0,-5-5-51 16,-2-6-104-16,6 9-540 0,-6-9-275 0</inkml:trace>
  <inkml:trace contextRef="#ctx0" brushRef="#br0" timeOffset="166150.44">15186 8381 2602 0,'0'0'-78'0,"0"0"44"16,0 0 22-16,0 0 9 16,0 0 27-16,0 0 30 0,0 0 4 0,0 0 10 15,0 0 4-15,0 0-7 0,0 0-5 16,0 0 0-16,11 44 7 0,-8-31 8 0,1 4 5 16,-2-1-6-16,2 1 4 0,-3-2-8 0,6 1-10 15,-5 3-1-15,2-3-5 16,0 1-7-16,1-2 2 0,-1-1-14 0,1 0-1 15,-5-14-2-15,7 22-4 0,-5-10-4 16,-2-12-10-16,5 17-15 0,-5-17-23 0,7 13-32 16,-7-13-44-16,0 0-40 0,0 0-38 0,4 12-34 15,-4-12-55-15,0 0-600 16,0 0-226-16</inkml:trace>
  <inkml:trace contextRef="#ctx0" brushRef="#br0" timeOffset="166490.47">15202 8461 2541 0,'-5'-23'-80'0,"5"23"22"0,-5-19 11 0,5 19 9 15,-4-20 28-15,4 20 18 0,-2-20 20 0,2 20 25 16,-2-15 5-16,2 15 2 0,0 0-3 16,0-23-9-16,0 23-8 0,4-16-4 0,-4 16-3 15,9-12-1-15,-9 12-10 16,13-10 4-16,-13 10-12 0,16-10 6 0,-2 7-2 15,-14 3-5-15,25-4-3 0,-25 4 5 16,23-4-9-16,-23 4 5 0,23 2-3 0,-23-2 0 16,17 8 6-16,-17-8 20 0,13 11 7 0,-13-11 10 15,4 15 5-15,-4-15-1 16,0 0 5-16,-8 25 2 0,8-25 1 0,-18 21 0 0,8-12-6 16,0 1-3-16,-1-2-7 15,11-8-4-15,-21 15-5 0,12-9-10 0,9-6-26 16,-18 10-31-16,18-10-50 15,-14 9-73-15,8-8-69 0,6-1-150 0,0 0-498 0,-14 3-232 16</inkml:trace>
  <inkml:trace contextRef="#ctx0" brushRef="#br0" timeOffset="166810.34">15483 8486 2572 0,'0'0'-48'0,"0"0"35"0,8 13 8 16,-8-13 19-16,0 0 25 15,4 16 22-15,-4-16 24 0,0 0 17 0,4 23 17 16,-4-23 9-16,2 18 0 0,-2-18-5 15,3 22 3-15,-3-22-3 0,3 22-6 0,-3-10-11 16,0-12-8-16,3 23-11 16,-3-23-8-16,3 20-9 0,-3-20-11 0,4 19-13 15,-4-19-29-15,2 17-34 0,-2-17-41 0,0 0-54 0,4 18-54 16,-4-12-59-16,0-6-74 16,0 0-168-16,4 9-413 0,-4-9-251 0</inkml:trace>
  <inkml:trace contextRef="#ctx0" brushRef="#br0" timeOffset="168630.57">14809 7352 2511 0,'0'0'-134'0,"0"0"25"16,0 0 21-16,13-5 26 0,-13 5 5 0,0 0 14 16,0 0 20-16,0 0 15 0,0 0 14 15,0 0 21-15,0 0 26 0,0 0 2 0,0 0 22 16,0 0 11-16,0 0 13 15,0 0 5-15,0 0 9 0,0 0-7 0,0 0-11 16,0 0-5-16,0 0-7 0,-4 39-4 16,4-39-9-16,0 0-7 0,-11 23-1 0,11-23-7 15,-13 18-3-15,7-7-2 0,-2-2-7 0,-3 1 0 16,3 1-5-16,-3-1-3 16,1 1-2-16,-1-1-2 0,-1-3-2 0,12-7-1 0,-25 16-6 15,14-9 1-15,-1-1-6 16,-1 1 0-16,13-7 0 0,-27 11-4 0,16-10-1 15,11-1 0-15,-22 3-4 16,22-3 1-16,-24-2-3 0,24 2 0 0,0 0-3 0,-27-5-4 16,27 5 0-16,-15-9-4 0,15 9-5 0,-11-13 4 15,11 13-3-15,-11-15 3 16,11 15 1-16,-5-16-5 0,5 16 1 0,0 0-1 0,0-23 2 16,0 23-2-16,0 0 1 15,5-20 1-15,-5 20 4 0,6-12-5 0,-6 12 3 16,10-11-2-16,-10 11-1 15,0 0 4-15,13-9-2 0,-13 9 7 16,0 0 1-16,0 0 3 0,19 0 6 0,-19 0 9 16,0 0 5-16,0 0 9 0,16 15 6 0,-16-15 3 15,14 10 0-15,-14-10-2 0,10 17 2 16,-2-5-1-16,-2-1 0 0,2 1-4 0,1 2-4 16,2-3-2-16,-2 0-4 0,0 1-3 15,4-2-3-15,-1 3 0 0,-3 0-5 16,2-1-4-16,3-4-10 0,-4 3-20 0,-1-3-31 15,-9-8-36-15,21 13-46 0,-13-8-49 16,-8-5-57-16,15 7-86 0,-7-5-159 16,-8-2-425-16,14 0-291 0</inkml:trace>
  <inkml:trace contextRef="#ctx0" brushRef="#br0" timeOffset="168870.5">14960 7553 2686 0,'0'0'-56'15,"0"0"40"-15,0 0 10 0,0 0 13 0,0 0 18 16,19 17 12-16,-19-17 19 16,0 0 11-16,7 20 8 0,-7-20 2 0,4 17-2 0,-4-17-5 15,3 18-7-15,-3-18-11 16,9 17-1-16,-9-17-11 0,6 15-27 0,-6-15-34 15,7 15-54-15,-7-15-59 16,9 14-54-16,-7-8-111 0,-2-6-504 0,3 13-115 0</inkml:trace>
  <inkml:trace contextRef="#ctx0" brushRef="#br0" timeOffset="169670.52">16120 7815 2301 0,'0'0'-95'0,"0"0"25"16,0 0 13-16,0 0 11 0,0 0 19 0,0 0 16 0,0 0 11 15,0 0 14-15,0 0 13 0,0 0 0 0,0 0 13 16,0 0 4-16,0 0 6 16,0 0 7-16,0 0-3 0,0 0 0 0,0 0 10 15,0 0-9-15,29 25 5 0,-29-25-5 16,0 0-6-16,0 0-2 0,30 0-10 15,-30 0-7-15,21 0 2 0,-21 0 0 16,24 0-12-16,-24 0 3 0,27-2-3 0,-27 2 0 16,28-2-4-16,-28 2-14 0,23 0-21 0,-23 0-33 0,23 0-30 15,-23 0-34 1,20-1-31-16,-20 1-62 0,0 0-124 0,16-3-291 0,-16 3 160 16</inkml:trace>
  <inkml:trace contextRef="#ctx0" brushRef="#br0" timeOffset="169930.55">16242 7767 1755 0,'0'0'-45'0,"0"0"34"0,0 0 22 0,0 0 47 15,0 0 23-15,0 0 28 0,0 0 15 16,0 0 19-16,0 0 8 0,0 0-6 0,0 0-8 15,0 0-12-15,18 39-10 16,-18-39-14-16,6 21-11 0,-4-10-7 0,-2-11-10 16,4 20-9-16,1-7-3 0,-5-13-13 0,6 22-12 0,-2-12-31 15,-4-10-42 1,9 19-59-16,-3-12-55 0,-2 1-63 0,-4-8-133 0,11 10-460 16,-11-10-122-16</inkml:trace>
  <inkml:trace contextRef="#ctx0" brushRef="#br0" timeOffset="170630.58">17617 7236 2354 0,'0'0'-80'0,"0"0"9"0,0 0 8 16,0 0 8-16,0 0 19 0,0 0 21 0,0 0 23 15,0 0 8-15,0 0 22 16,0 0 8-16,-13 44-5 0,13-44 7 0,-11 25 6 15,5-10 8-15,0-2-7 16,-3 2-1-16,2-2-1 0,-1 3 6 0,-2-3 3 0,1 1 4 16,1-1 5-16,-3-1 4 0,-2-2-1 0,3 0 3 15,0 2-2-15,-4-5-1 16,2 1-3-16,12-8 0 0,-22 11-10 0,12-7-2 0,10-4-4 16,-19 2-10-1,19-2-3-15,0 0-4 0,0 0-5 0,-32-12-4 0,32 12-4 16,-12-13-3-16,12 13-3 15,-6-19-1-15,6 19-1 0,-8-17-3 0,8 17 2 0,-2-17-6 16,2 17 2-16,0 0 4 16,2-23-5-16,-2 23 4 0,0 0 3 0,6-18 6 15,-6 18 14-15,0 0 16 0,14-4 8 0,-14 4 9 16,0 0 1-16,0 0-3 0,0 0-1 16,36 20-5-16,-25-10-3 0,-1-1-10 0,-2 4-1 15,4-4-4-15,0 2-6 16,-2 1-3-16,1-2-5 0,0 2-7 0,-1 1-18 15,-1-1-26-15,-1-3-38 0,-8-9-52 16,13 15-62-16,-4-7-67 0,-9-8-88 0,10 8-177 16,-10-8-481-16,6 4-442 0</inkml:trace>
  <inkml:trace contextRef="#ctx0" brushRef="#br0" timeOffset="170960.28">17731 7447 2884 0,'0'0'-145'0,"0"0"23"0,16-5 23 0,-16 5 19 15,0 0 22-15,0 0 8 0,0 0 13 0,0 0 17 16,26 7 12-16,-26-7 8 0,0 0 11 16,10 10 15-16,-10-10 14 0,0 0 15 0,7 15 7 15,-7-15 6-15,0 0 4 16,-4 19 18-16,4-19 2 0,0 0 5 0,-5 25 4 15,5-25 0-15,-2 15-3 0,2-15-5 16,0 0-8-16,-4 17-10 0,4-17 1 16,0 0-8-16,0 0 9 0,0 20-14 0,0-20-6 0,0 0-4 15,13 9-4-15,-13-9-7 16,15 4-2-16,-15-4-4 0,19 4-12 0,-19-4-10 0,21 1-31 16,-21-1-40-16,23 0-56 15,-23 0-46-15,24 0-43 0,-14-1-49 0,-10 1-104 16,19-2-522-16,-19 2-244 15</inkml:trace>
  <inkml:trace contextRef="#ctx0" brushRef="#br0" timeOffset="171460.51">16988 7761 2506 0,'0'0'-98'15,"0"0"26"-15,-19 6 21 0,19-6 14 0,0 0 6 16,0 0 12-16,0 0 7 15,0 0 20-15,0 0 15 0,0 0 2 0,0 0 6 0,0 0 3 16,0 0-3-16,0 0-1 0,0 0-1 0,0 0 6 16,61-7-1-16,-41 5-1 15,-2 0-3-15,4 2-6 0,1-2-2 0,7 1-1 16,-1-2-5-16,3 2-1 0,2-3 1 16,4 1 4-16,4-1 15 0,1 1 19 0,-1-1 14 15,5 0 17-15,1-1 6 16,1 2 0-16,-1 0 0 0,1-1-4 15,-1 3-1-15,3-1 1 0,-2-1-5 16,0 2 8-16,0-3-10 0,-1 2-8 0,-1 2-6 0,-3-2-10 16,-1 2-5-16,-9-2-6 0,-1 2-2 0,-1 0-7 15,-2-2-3-15,-5 1-5 16,-3 1-4-16,-4 0-4 0,2 0-15 0,-20 0-31 16,29 0-38-16,-29 0-43 0,21 0-56 15,-12 0-54-15,-9 0-78 0,0 0-154 0,0 0-420 16,0 0-232-16</inkml:trace>
  <inkml:trace contextRef="#ctx0" brushRef="#br0" timeOffset="172020.48">17232 8095 2490 0,'0'0'-116'16,"0"0"26"-16,0 0 3 15,0 0 18-15,0 0 14 0,0 0 8 0,0 0 24 16,0 0 16-16,0 0 4 0,0 0 9 16,-37-2-4-16,37 2 9 0,-18 10 11 0,6-4 15 15,12-6 9-15,-20 9 9 0,9-2-7 0,11-7 8 16,-17 10-4-16,17-10-15 0,-15 10 0 16,15-10-8-16,-10 9-2 0,10-9-3 15,0 0-4-15,-5 16-1 0,5-16-13 16,0 0-3-16,0 0 0 0,22 19 0 0,-22-19 8 15,18 11-7-15,-7-5-2 0,2 2 8 16,-3 0-10-16,3-1 11 0,-2 2-4 0,-1 1 1 16,1-1-3-16,-3 1 15 0,-8-10 14 0,13 19 0 15,-11-9 16-15,-2-10 8 16,5 20 8-16,-5-20 7 0,-5 22 5 0,5-22 2 0,-11 20 4 16,3-10-2-1,-3 0 4-15,1-1-1 0,0 0-5 0,10-9-10 0,-28 14-7 16,13-7-5-16,0-2-6 15,15-5-5-15,-25 7-5 0,12-5-10 0,13-2-30 0,-23 1-33 16,23-1-40-16,-22-1-45 16,22 1-52-16,-14-6-64 0,14 6-154 0,-13-11-489 15,9 5-238-15</inkml:trace>
  <inkml:trace contextRef="#ctx0" brushRef="#br0" timeOffset="172310.53">17369 8346 2560 0,'0'0'-72'15,"0"0"36"-15,14 8 12 0,-14-8 8 0,0 0 20 16,0 0 29-16,18 3 17 15,-18-3 10-15,0 0 8 0,19 0 0 0,-19 0-1 0,18 0-3 16,-18 0 1-16,24-3 0 16,-24 3-9-16,24-1-7 0,-24 1-7 0,25-2-8 15,-25 2-7-15,25-2-18 0,-25 2-39 0,23-3-26 16,-23 3-49-16,24-1-31 0,-14-1-37 16,-10 2-53-16,17-5-109 0,-8 2-330 0,-9 3 96 15</inkml:trace>
  <inkml:trace contextRef="#ctx0" brushRef="#br0" timeOffset="172790.28">17494 8251 1854 0,'0'0'-80'0,"0"0"29"0,0 0 28 0,0 0 25 16,0 0 24-16,0 0 27 15,0 0 24-15,0 0 23 0,0 0 11 0,0 0 17 16,0 0 2-16,0 0 7 0,-11 33 4 0,11-33-1 16,-2 19-6-16,2-19-6 0,-2 19-3 15,2-19-7-15,-3 21-5 0,3-21-6 0,0 22-6 16,0-22-8-16,0 23-4 15,0-23-9-15,0 24-8 0,0-24-4 0,3 23-7 16,-3-23-10-16,2 19-7 0,-2-19-10 16,2 19-29-16,-2-19-41 0,3 15-45 15,-3-15-55-15,0 0-49 0,2 18-52 0,-2-18-76 0,0 0-644 16,2 12-388-16</inkml:trace>
  <inkml:trace contextRef="#ctx0" brushRef="#br0" timeOffset="173270.5">17848 8229 2769 0,'0'0'-93'0,"0"0"41"16,0 0 15-16,0 0 19 0,8-10 6 0,-8 10 17 15,0 0 19-15,0 0 30 16,0 0 23-16,0 0 22 0,0 0 9 0,0 0 1 16,0 0-2-16,4 36 3 0,-4-36 5 15,-2 24 4-15,2-6 1 0,0-1-7 0,0 0-5 16,0 3-4-16,0 1-7 0,0 0-8 0,0 0-8 16,0-3 0-16,2 5-14 15,-2-1-9-15,2-3-3 0,-2 2-10 0,2-2-3 16,-2-1-6-16,2 2-1 0,0-3 14 15,0-2-12-15,-2-15-18 0,2 27-26 0,-2-27-30 16,2 21-36-16,-2-21-45 16,2 17-56-16,-2-17-50 0,3 11-85 0,-3-11-136 0,0 0-139 15,0 0-259-15,-7 8-185 0</inkml:trace>
  <inkml:trace contextRef="#ctx0" brushRef="#br0" timeOffset="173590.34">17795 8263 2467 0,'2'-17'-56'0,"0"4"35"0,-2 13 1 16,4-26 3-16,-4 26 8 0,6-20 1 0,-2 10 14 0,-4 10 11 15,13-17 12-15,-13 17 12 16,13-15-3-16,-4 9 1 0,-9 6-4 0,20-10-2 16,-9 6 4-16,-11 4-8 15,25-3 2-15,-25 3 6 0,28 3 0 0,-13 1-1 0,-1 2 6 16,0 0-2-16,-4 1-4 15,0 5 9-15,-1-2 3 0,-1 3 14 0,-8-13 14 16,7 23 11-16,-7-23 6 16,-2 23 3-16,2-23-3 0,-9 26 0 0,0-14 0 0,1-2-1 15,-2-1-2-15,0 1-8 0,10-10-8 0,-22 13-10 16,14-8-6-16,8-5-3 16,-20 8-15-16,20-8-42 0,-15 3-37 0,15-3-49 0,0 0-56 15,0 0-51-15,-20-11-58 16,20 11-141-16,-7-9-548 0,7 9-363 0</inkml:trace>
  <inkml:trace contextRef="#ctx0" brushRef="#br0" timeOffset="173960.18">18040 8403 2781 0,'0'0'-99'16,"0"0"54"-16,10 11-11 0,-10-11-2 16,0 0 23-16,14 8 31 0,-14-8 16 0,0 0 18 0,14 3 12 15,-14-3 2-15,0 0 4 0,21 4-3 0,-21-4 1 16,13 3-9-16,-13-3 1 16,0 0-1-16,15 6 8 0,-15-6-1 0,0 0 7 15,12 12 11-15,-12-12 8 0,0 0 14 16,2 17 10-16,-2-17 1 0,0 0 10 15,-4 23 8-15,4-23 2 0,-6 16-1 16,6-16-1-16,-4 18-2 0,4-18-7 0,-5 15 15 16,5-15-9-16,0 0-14 0,-2 22-6 0,2-22-13 0,0 0-5 15,11 20-14-15,-11-20-6 16,12 8-26-16,-12-8-31 0,22 2-40 0,-10 0-43 16,-12-2-44-16,26-2-60 15,-11 2-44-15,-3-5-71 0,3 2-128 0,0-2-176 0,-3 1-255 16,4-3-222-16</inkml:trace>
  <inkml:trace contextRef="#ctx0" brushRef="#br0" timeOffset="174430.46">19035 7758 2643 0,'0'0'-25'0,"0"0"9"15,0 0 1-15,0 0 6 16,0 0 14-16,0 0 32 0,0 0 28 15,0 0 12-15,0 0 14 0,0 0-3 0,0 0 4 16,0 0 3-16,36 19-3 0,-36-19-5 0,27 0-10 16,-9 2-7-16,-18-2-4 0,31 0-11 0,-31 0-13 15,30-2-29-15,-16 2-46 16,-14 0-56-16,26-2-58 0,-26 2-59 0,23-6-67 0,-23 6-606 16,13-2-246-16</inkml:trace>
  <inkml:trace contextRef="#ctx0" brushRef="#br0" timeOffset="174660.14">19143 7709 2606 0,'-17'-10'-34'15,"17"10"36"-15,0 0 1 0,0 0 4 0,-10-9 21 16,10 9-10-16,0 0 43 0,0 0 44 16,0 0 23-16,0 0 13 0,0 0 5 0,0 0-1 15,-14 28-6-15,14-28-10 16,-2 20-9-16,2-20-12 0,-2 22-9 0,2-22-10 15,0 23-12-15,0-23-7 16,0 25-12-16,0-25-4 0,0 24-8 0,0-24-29 0,0 22-39 16,0-22-50-16,0 17-59 0,0-8-71 15,0-9-57-15,2 12-118 0,-2-12-153 16,0 0-318-16,0 0-195 0</inkml:trace>
  <inkml:trace contextRef="#ctx0" brushRef="#br0" timeOffset="174910.33">19631 7811 2600 0,'0'0'88'16,"22"0"33"-16,-22 0 1 0,0 0-2 0,0 0 5 15,19 0 5-15,-19 0 8 0,0 0-6 16,0 0-10-16,0 0-18 0,0 0-9 0,0 0-21 16,21-1-30-16,-21 1-46 0,0 0-47 0,0 0-63 15,0 0-58-15,15-4-44 16,-15 4-85-16,0 0-655 0,12-3-383 0</inkml:trace>
  <inkml:trace contextRef="#ctx0" brushRef="#br0" timeOffset="175030.19">19827 7803 2839 0,'20'3'-58'0,"-20"-3"39"0,20 4-7 16,-20-4 1-16,21 1-19 16,-21-1-17-16,21 2-27 0,-21-2-39 0,21-2-83 15,-21 2-174-15,19-3-190 0,-19 3 229 0</inkml:trace>
  <inkml:trace contextRef="#ctx0" brushRef="#br0" timeOffset="175240.28">20256 7838 1935 0,'0'0'237'16,"19"8"-24"-16,-19-8-38 0,13 4-46 0,-13-4-41 0,0 0-29 0,24 4-23 15,-24-4-30-15,14 1-32 0,-14-1-39 16,0 0-24-16,22 0-7 0,-22 0 0 0,0 0 10 16,0 0 7-16,22 0 9 15,-22 0 13-15,0 0-13 0,0 0-6 0,22 0 3 16,-22 0 7-16,0 0 3 0,0 0 2 15,0 0-26-15,17 2-57 0,-17-2-127 0,0 0-154 16,0 0 135-16</inkml:trace>
  <inkml:trace contextRef="#ctx0" brushRef="#br0" timeOffset="176420.59">21956 7228 1266 0,'0'0'26'16,"0"0"12"-16,0 0 7 16,0 0-14-16,0 0-9 0,0 0 12 0,0 0 3 15,0 0-4-15,-30 33 2 0,30-33 3 16,-15 15-11-16,7-8 6 0,0 3 10 0,8-10-5 15,-18 17 2-15,12-7-3 16,-2 2 1-16,0-3-4 0,8-9-2 0,-18 19-5 16,10-9 15-16,0 1-13 0,-1-2 3 15,9-9 9-15,-19 19-2 0,10-9 13 16,-1-2 10-16,0 0 11 0,10-8 9 0,-18 11 11 0,18-11 2 16,-16 8-3-16,16-8-6 15,-15 5-13-15,15-5-9 0,0 0-8 0,-22 0-2 0,22 0-5 16,0 0-7-16,0 0-8 15,-22-12-5-15,22 12 0 0,-10-12-4 16,10 12-2-16,0 0-1 0,-6-24-3 16,6 24-5-16,-2-18 2 0,2 18-5 0,0 0 0 0,4-23-1 15,-4 23 2-15,6-16-5 0,-6 16 3 0,8-13-2 16,-8 13-3-16,8-12 0 16,-8 12 1-16,12-6 0 0,-12 6 10 0,0 0 15 15,19-1 10-15,-19 1 13 0,0 0-2 16,0 0 4-16,28 13 2 0,-28-13 0 15,14 13 3-15,-4-7-3 0,0 1-6 16,-10-7-5-16,14 17 3 0,-3-6-9 16,-2-4-8-16,-9-7-1 0,17 19-7 0,-9-12-20 0,-8-7-44 0,12 10-67 15,-2-3-72-15,-10-7-64 16,0 0-160-16,18 10-563 0,-18-10-407 0</inkml:trace>
  <inkml:trace contextRef="#ctx0" brushRef="#br0" timeOffset="176820.04">22100 7409 2845 0,'0'0'-106'0,"0"0"49"0,0 0 12 0,0 0 26 15,0 0 19-15,19 14 17 0,-19-14 9 16,4 12 11-16,-4-12 10 0,0 0 5 0,7 19 6 15,-7-19 1-15,4 14 3 16,-4-14 3-16,6 18-1 0,-6-18 0 0,6 15-7 16,-6-15-7-16,4 12-2 0,-4-12-5 0,5 12 13 15,-5-12-5-15,0 0-1 0,7 11-2 16,-7-11-6-16,0 0-6 0,0 0-2 0,0 0-3 16,0 0-5-16,0 0 2 15,0 0-1-15,0 0 1 0,36-14 3 0,-36 14 8 0,10-13 3 16,-10 13 4-16,13-10 7 15,-13 10-1-15,10-8-1 0,-10 8-1 0,0 0-2 16,17-8-2-16,-17 8-6 16,0 0-4-16,0 0-5 0,23 0 1 0,-23 0-4 0,0 0-6 15,16 12-3-15,-16-12-5 0,10 11-20 0,-10-11-44 16,8 16-43-16,-8-16-55 16,9 16-63-16,-7-7-60 0,-2-9-149 0,4 13-190 15,-4-13-219-15,-6 17-159 0</inkml:trace>
  <inkml:trace contextRef="#ctx0" brushRef="#br0" timeOffset="177380.49">21376 7724 2350 0,'0'0'-105'0,"0"0"25"16,0 0 11-16,0 0 4 0,0 0 6 0,0 0 9 16,34-21 11-16,-34 21 10 0,0 0 8 0,25-2 5 15,-25 2 6-15,22-2 0 16,-22 2 4-16,29-2 2 0,-12 2 9 0,4 0 5 0,5 2 3 16,1-2-1-16,5 0-9 15,2 0 7-15,2 0-7 0,2-2 3 0,-1 2-2 0,6 0-3 16,-1 2 6-16,-4-4-2 15,7 2 0-15,-9 0 11 0,2 0 8 0,-4 0 8 16,3 0 4-16,-4 0 10 0,3 0-10 0,-2-2 6 16,0 4 6-16,-1-2 10 0,1 2 6 15,0-2 10-15,0 2-2 0,-3-2-3 16,3 2-1-16,-4 0 3 0,2-2 3 16,-3 1 6-16,1 2 2 0,-7-3 1 0,1 2-3 15,-2-2-9-15,-2 1-7 0,-1-1-5 16,-19 0-10-16,30 2-2 0,-30-2-4 15,26 0-12-15,-26 0-22 0,18 2-29 16,-18-2-42-16,15 2-44 0,-15-2-55 0,9 1-67 16,-9-1-145-16,0 0-389 0,0 0-47 0</inkml:trace>
  <inkml:trace contextRef="#ctx0" brushRef="#br0" timeOffset="177910.34">21721 8035 2126 0,'0'0'-93'0,"0"0"22"0,0 0 17 15,0 0 12-15,0 0 6 16,0 0 8-16,0 0 18 0,0 0 12 0,0 0 9 16,0 0 4-16,0 0 14 0,-15-13 2 0,15 13 8 15,0 0 14-15,0 0 3 16,0 0-2-16,-27 7 3 0,27-7-18 0,0 0 11 0,-18 6-7 16,18-6-9-16,0 0-9 15,-12 7 6-15,12-7-13 0,0 0 5 0,0 0-5 0,0 0 0 16,-6 15 0-1,6-15 1-15,0 0-4 0,0 0 7 0,20 23-17 0,-8-17 7 16,0 1-6-16,1 1 0 16,-3 0-3-16,5 0 3 0,-2 0 0 0,-1 0 4 15,2 2-8-15,-2-2-1 0,-2 1-8 0,-1 1 4 0,-9-10 1 16,17 17 10-16,-13-8-8 16,-4-9 16-16,7 18 5 0,-7-18 12 0,2 15 11 15,-2-15 17-15,0 0 11 0,-9 25 14 16,9-25-11-16,-14 17 6 0,0-11-2 0,4 1-6 15,10-7-6-15,-24 12-7 16,12-9-9-16,12-3-4 0,-23 6-16 0,23-6-21 16,-21 0-32-16,21 0-44 0,-21-2-50 0,21 2-42 0,-18-6-48 15,18 6-115-15,-14-7-478 16,14 7-107-16</inkml:trace>
  <inkml:trace contextRef="#ctx0" brushRef="#br0" timeOffset="178190.62">22053 8229 2308 0,'0'0'-30'0,"0"0"26"0,20 0-2 15,-20 0 6-15,0 0 5 16,20 4 4-16,-20-4 28 0,20-4 14 0,-20 4 14 16,23 0-4-16,-23 0 0 0,26 0-9 0,-26 0-6 0,24-3-5 15,-24 3-1-15,24-1-9 16,-24 1-11-16,21-3-32 16,-21 3-49-16,19 0-44 0,-19 0-51 0,0 0-92 15,0 0-446-15,17-7 61 0</inkml:trace>
  <inkml:trace contextRef="#ctx0" brushRef="#br0" timeOffset="178420.49">22166 8158 2044 0,'0'0'-10'0,"0"0"14"16,0 0 0-16,0 0 6 16,0 0-4-16,0 0 42 0,0 0 43 0,0 0 23 15,0 0 27-15,0 0 9 16,0 0 1-16,0 0 4 0,-16 29-1 0,16-29-3 0,0 20-8 15,0-20-10-15,3 26-15 16,-3-26-12-16,2 24-12 0,0-12-9 0,-2-12-12 16,5 27-7-16,-3-17-12 0,-2-10-26 0,4 22-51 15,-4-22-54-15,6 18-78 16,-6-18-80-16,4 15-130 0,-4-6-611 0,0-9-428 0</inkml:trace>
  <inkml:trace contextRef="#ctx0" brushRef="#br0" timeOffset="179440.95">22411 8132 2936 0,'0'0'-88'16,"0"0"37"-16,-2-23 32 16,2 23 15-16,0 0 8 0,0 0 19 0,0 0 21 0,0 0 19 15,0 0 11-15,0 0 24 0,0 0 20 0,0 0 9 16,0 0 6-16,0 0-4 16,0 0-1-16,0 0-10 0,0 0 1 0,-15 51-7 15,15-51-12-15,-4 27-8 0,2-11-5 16,2 0-9-16,0-16-8 0,-2 32-8 0,0-14-2 15,4-1-6-15,-2 0-8 16,0-17-2-16,0 28 16 0,-2-14-8 0,2-14-7 16,2 27-6-16,0-16-6 0,-2-11-2 0,0 20-15 15,0-20-25-15,0 19-31 16,0-19-43-16,0 0-54 0,4 16-78 0,-4-10-55 0,0-6-69 16,0 0-181-16,0 0-88 15,0 0-253-15,0 0-212 0</inkml:trace>
  <inkml:trace contextRef="#ctx0" brushRef="#br0" timeOffset="179750.67">22350 8109 2455 0,'0'0'-113'0,"2"-29"22"0,-2 29 7 0,2-22 15 15,-2 22 13-15,6-14 5 0,-6 14 26 16,6-15 13-16,-6 15 25 0,16-15-5 15,-8 9 5-15,-8 6 8 0,19-12 6 16,-6 6 6-16,-13 6-3 0,25-4 19 0,-15-1 4 16,-10 5 5-16,22 0 16 0,-22 0 7 0,19 5 10 0,-19-5 13 15,13 10 4-15,-13-10 1 16,6 15-1-16,-6-15-2 16,2 18-2-16,-2-18 0 0,-4 21 3 0,4-21-3 15,-13 21 0-15,4-10-9 0,1-2-4 0,8-9-15 0,-19 18-7 16,10-10-7-16,-1 0-13 15,10-8-42-15,-15 10-49 0,15-10-73 0,-10 8-72 16,10-8-153-16,-11 0-232 16,11 0-273-16,0 0-188 0</inkml:trace>
  <inkml:trace contextRef="#ctx0" brushRef="#br0" timeOffset="180190.39">22716 8229 2544 0,'0'0'-35'16,"0"0"22"-16,6 13 19 0,-6-13-2 0,0 0 23 16,2 17 11-16,-2-17 17 15,0 0 2-15,-2 23 8 0,2-23-1 0,0 0 0 0,-4 27-2 16,4-27 0-16,-2 14 10 15,2-14 0-15,0 0-5 0,-5 22-2 0,5-22-7 16,0 0-5-16,-4 15 0 16,4-15-1-16,0 0 1 0,0 0-9 0,0 0-7 0,0 0-4 15,0 0-7-15,0 0-4 0,0 0-3 0,0 0-2 16,0 0-3-16,0 0-4 16,0 0-2-16,0 0 3 0,20-44-1 0,-20 44 3 15,8-15 3-15,-8 15 8 0,6-13 4 16,-6 13 9-16,11-9 15 0,-11 9 11 15,0 0 5-15,0 0 0 0,19-1 2 16,-19 1-8-16,0 0-2 0,0 0-8 0,21 15-6 16,-21-15-3-16,10 12-6 0,-10-12-4 0,12 13-4 0,-12-13-13 15,8 13-25-15,-8-13-36 16,8 10-59-16,-8-10-69 0,11 12-53 0,-11-12-78 16,0 0-135-16,10 8-145 15,-10-8-253-15,7 4-177 0</inkml:trace>
  <inkml:trace contextRef="#ctx0" brushRef="#br0" timeOffset="191960.21">23416 7714 2374 0,'0'0'-106'15,"0"0"29"-15,-20-8 23 0,20 8 23 0,0 0 10 0,0 0 18 16,0 0 24-16,0 0 24 16,0 0 13-16,0 0 15 0,0 0 13 0,0 0 10 15,0 0 11-15,0 0 4 16,0 0 10-16,0 0 3 0,0 0-4 0,0 0-6 0,0 0 0 15,0 0-3-15,0 0-10 16,0 0-1-16,48-7-8 0,-48 7-10 0,21 0-10 16,-21 0-5-16,28 0-9 0,-28 0 0 0,32-2-17 15,-18 2 1-15,-14 0-6 0,28 0-5 16,-28 0 0-16,29 0-18 0,-29 0-18 0,24 0-27 16,-24 0-33-16,21 0-33 15,-21 0-34-15,0 0-44 0,23 0-40 16,-23 0-65-16,0 0-147 0,11-2-422 0,-11 2-196 15</inkml:trace>
  <inkml:trace contextRef="#ctx0" brushRef="#br0" timeOffset="192220.63">23556 7631 2414 0,'0'0'-87'0,"0"0"21"0,-15-9 14 16,15 9 24-16,0 0 41 0,0 0 35 0,0 0 31 0,0 0 37 15,0 0 15-15,0 0 9 16,0 0 7-16,-16 22 4 0,16-22 4 0,0 0-5 16,2 23-9-16,-2-23-4 0,2 19-10 0,-2-19-13 15,4 23-9-15,0-10-10 0,-2 3-12 16,2-4-10-16,1 5-8 0,1-5-5 0,-2 4-16 16,1-1-15-16,-1 0-21 15,0-2-33-15,1 0-41 0,-1 1-54 0,2-1-63 16,0-1-48-16,-2-3-78 0,2 0-173 15,2 0-421-15,-8-9-292 0</inkml:trace>
  <inkml:trace contextRef="#ctx0" brushRef="#br0" timeOffset="193260.28">24426 7724 2621 0,'0'0'-122'15,"0"0"17"-15,0 0 19 16,0 0 15-16,0 0 17 0,0 0 16 0,0 0 13 0,0 0 14 16,0 0-3-16,0 0 9 15,0 0-3-15,0 0 5 0,0 0 6 0,0 0 14 16,0 0 7-16,0 0-8 15,8-45-2-15,-8 45-8 0,6-22-1 0,-2 7 3 0,-2-2-5 16,0-1 3-16,3-2-7 0,-2-4 5 0,3 2-1 16,-2-3-3-1,3-2-1-15,0 1 4 0,1 0-8 0,-2-4 8 0,5 1-7 16,-5-2 1-16,4-1 4 0,2 3 13 16,0-3-15-16,-1 2 7 0,1-1-9 0,-1 3 1 15,1 0 15-15,-3 3-13 16,3 2 6-16,0 1-3 0,0 0-1 0,0 2 1 15,0 5-8-15,1-3-1 0,-1 3 3 16,1 3-2-16,-3 3 10 0,3-1-10 0,-1 2-4 16,-12 8 7-16,22-9-10 0,-22 9 4 0,22-2 9 15,-22 2-4-15,0 0 2 16,24 8-1-16,-24-8-1 0,11 15 8 0,-6-6-13 0,-5-9 11 16,3 19 11-16,-3-19-11 15,0 25-3-15,0-25 16 0,-5 25 1 0,-2-12 2 16,0 1 1-16,-2-1 8 15,-1-2 6-15,-1-1-2 0,1 1 9 0,-3-1 0 0,0-2-6 16,13-8 6-16,-22 13-10 16,10-6-1-16,12-7 1 0,-21 11-1 0,21-11 0 15,-16 5-4-15,16-5-2 0,-16 2-2 0,16-2-8 0,0 0-15 16,0 0 5-16,0 0-4 16,0 0-4-16,0 0 4 0,0 0-5 15,0 0 3-15,0 0-1 0,0 0 0 16,0 0 0-16,0 0 9 0,0 0-8 0,0 0-2 15,0 0-1-15,0 0 4 0,0 0 1 16,55-2 0-16,-55 2 6 0,16 7 13 0,-16-7 5 16,12 13 4-16,-12-13 1 15,8 12 6-15,-8-12 13 0,6 16 2 0,-6-16 5 16,5 19-1-16,-5-19-1 0,0 15 6 0,0-15-2 0,0 0 8 16,-9 25-6-16,9-25-5 15,-12 15 1-15,4-10-4 0,8-5-5 0,-26 14-11 16,13-10 0-16,-1 2-1 15,14-6-8-15,-30 8-15 0,18-7-37 0,12-1-46 0,-28 0-54 16,17 0-45-16,11 0-48 0,-23-4-106 0,23 4-523 16,-17-5-195-1</inkml:trace>
  <inkml:trace contextRef="#ctx0" brushRef="#br0" timeOffset="193590.58">25017 7224 2574 0,'0'0'-44'0,"0"0"13"15,0 0 17-15,13 10 49 0,-13-10 17 0,0 0 40 0,0 0 25 16,7 17 6-16,-7-17 0 16,0 0-2-16,2 22-9 0,-2-22-5 0,-2 14-6 15,2-14-6-15,2 19-8 0,-2-19-6 0,1 21-8 16,-1-21-9-16,2 21-22 0,-2-21-24 16,0 19-41-16,0-19-47 0,2 19-62 15,-2-19-50-15,2 19-51 0,-2-19-99 16,-2 18-566-16,-2-9-282 0</inkml:trace>
  <inkml:trace contextRef="#ctx0" brushRef="#br0" timeOffset="194260.58">24137 7758 2612 0,'0'0'-115'0,"0"0"24"0,0 0 18 0,0 0 25 16,0 0 11-16,0 0 12 15,0 0 17-15,0 0 18 0,0 0 10 0,0 0 3 16,0 0 4-16,0 0 3 16,48-13 6-16,-48 13 11 0,25-3 1 0,-7 2-4 0,0-2-3 15,-18 3 2-15,43 0 2 0,-20-3 0 0,6 1-14 16,1 2 3-16,4-2-4 16,1 0 1-16,0 2-5 0,1-2 3 0,6 0-3 15,-6 2-1-15,7 0-5 0,-1-1 0 16,-2-1 2-16,-4-1-8 0,2 3-1 0,-2-1-4 15,2 1-1-15,5-2 0 16,-9 2 16-16,2 0-3 0,-1 0-3 0,-1 0 9 16,-1 0 10-16,0 2 6 0,-1-1 1 0,-1-1 0 0,-1 3-1 15,-3-1-1-15,2-1-5 16,-2 1-6-16,0 2 2 0,-2-2-6 0,-5 0-3 16,1 1-2-16,1 0-1 0,-2-2-4 15,0 2 1-15,-1-2-5 0,-4 2 1 0,-15-3-2 16,29 1-2-16,-15 2-8 15,-14-3-27-15,22 1-27 0,-22-1-41 0,18 4-34 16,-11-4-36-16,-7 0-39 0,0 0-78 16,0 0-550-16,14 2-164 0</inkml:trace>
  <inkml:trace contextRef="#ctx0" brushRef="#br0" timeOffset="194900.03">24462 8057 2361 0,'0'0'-100'0,"0"0"23"15,0 0 8-15,0 0 9 0,0 0 17 0,0 0 10 16,0 0 13-16,0 0 15 16,0 0 10-16,0 0 15 0,0 0 5 15,0 0 15-15,0 0-8 0,0 0 1 0,0 0 6 16,0 0-4-16,0 0-6 0,-6-26-4 0,6 26-6 15,0 0 7-15,0 0-7 16,0 0 7-16,-32 15-3 0,32-15-3 0,-12 8 1 16,12-8-7-16,-16 7 0 0,16-7 2 0,-10 7-8 0,10-7 10 15,0 0-7-15,-12 12-4 16,12-12 1-16,0 0-2 0,0 0 0 0,-3 15 4 16,3-15 7-16,0 0-19 15,0 0 2-15,19 15 3 0,-19-15-1 0,18 12-4 0,-10-6 2 16,-8-6 11-1,25 13-5-15,-12-6-9 0,-1-1 6 0,2 4 1 0,-3-2 5 16,1 1-21-16,-2 0 17 16,0 0 11-16,0-1-4 0,-10-8-6 0,16 18 10 15,-9-10 4-15,-7-8 12 0,8 16 5 0,-8-16 1 0,6 15 7 16,-6-15 3-16,2 14 3 16,-2-14 6-16,0 0 7 0,0 0 10 0,-13 27 7 15,13-27-1-15,-16 9-2 0,16-9 0 16,-22 9-3-16,10-7-4 0,12-2-6 0,-28 6-7 15,16-4-4-15,12-2-10 16,-25 2-8-16,25-2-8 0,-26 0-27 0,26 0-38 16,-22-6-34-16,22 6-45 0,-21-7-44 0,21 7-44 0,-14-8-82 15,7 3-608-15,7 5-275 16</inkml:trace>
  <inkml:trace contextRef="#ctx0" brushRef="#br0" timeOffset="195160.29">24698 8274 2606 0,'0'0'-89'0,"16"5"27"15,-16-5 15-15,0 0-2 0,0 0 20 16,21 0 14-16,-21 0 24 0,18 0 29 0,-18 0 3 0,0 0-7 15,31-1-4-15,-31 1-4 16,24-1-1-16,-24 1-16 0,24-3 15 0,-24 3-13 16,25-2-14-16,-25 2-26 0,18-3-42 0,-18 3-40 0,18-6-48 15,-18 6-101-15,10-8-352 16,-10 8 173-16</inkml:trace>
  <inkml:trace contextRef="#ctx0" brushRef="#br0" timeOffset="195430.24">24799 8170 1781 0,'0'0'8'15,"0"0"26"-15,0 0 4 0,0 0 7 0,0 0 34 0,0 0 27 0,0 0 36 16,0 0 18-16,0 0 16 16,0 0 3-16,0 0-9 0,-15 29-2 0,15-29-11 15,0 0-9-15,4 27-10 16,-4-27-14-16,4 23-10 0,-2-11-11 0,-2-12-7 0,7 25-9 15,-5-10-8-15,-2-15-5 16,7 24-8-16,-5-11-9 0,-2-13-7 0,6 22-4 16,-4-10-5-16,-2-12-6 0,4 19-14 0,-4-19-27 15,4 12-37-15,-4-12-53 0,4 14-74 16,-4-14-69-16,0 0-89 0,2 12-176 0,-2-12-441 16,0 0-368-16</inkml:trace>
  <inkml:trace contextRef="#ctx0" brushRef="#br0" timeOffset="197360.75">25154 8174 2714 0,'0'0'-151'0,"0"0"34"16,0 0 25-16,0 0 29 15,0 0 29-15,0 0 31 0,15-41 17 16,-15 41 33-16,0 0 6 0,0 0 19 0,0 0 9 16,0 0 10-16,0 0-5 0,0 0-10 0,0 0 1 15,0 0-10-15,0 0-12 0,4-15-1 16,-4 15-8-16,0 0 5 0,0 0 4 0,0 0 12 16,0 0 12-16,0 0 6 0,0 0-3 0,0 0-4 15,0 0-4-15,0 0-9 16,0 0-6-16,0 0-7 0,0 0-5 0,0 0-5 15,0 0-2-15,8 43-4 16,-8-43-6-16,0 0 1 0,0 0 0 0,1 18 5 0,-1-18 3 16,0 0 5-16,0 0-1 0,4 20-1 0,-4-20-5 15,4 11-2-15,-4-11-4 16,5 15 1-16,-5-15-3 0,4 16-5 0,-4-16-1 16,4 14-3-16,-4-14-2 0,7 17-4 15,-7-17 1-15,2 16-2 0,-2-16 1 16,0 17-1-16,0-17-2 0,0 18 7 15,0-18-4-15,-2 20-1 0,2-20 2 0,0 22 0 16,0-22-2-16,-5 22 0 0,5-22 0 16,-2 21 4-16,2-21-2 0,-6 21 1 0,6-21 0 15,-7 18 0-15,7-18 1 0,-6 18-5 0,6-18 1 16,-8 13 2-16,8-13-5 0,-13 15 1 16,13-15-7-16,-11 11-9 0,11-11-20 0,-17 6-27 15,17-6-39-15,-18 2-39 16,18-2-51-16,-20-2-45 0,20 2-68 15,0 0-117-15,-27-9-172 0,19 4-298 0,8 5-248 16</inkml:trace>
  <inkml:trace contextRef="#ctx0" brushRef="#br0" timeOffset="197670.53">25181 7917 2729 0,'0'0'7'0,"0"0"15"15,0 0 8-15,0 0 2 16,0 0 19-16,0 0 9 0,0 0-2 0,-14-6-4 16,14 6-11-16,0 0-14 0,0 0-20 0,0 0-28 15,0 0-35-15,0 0-48 0,0 0-44 16,0 0-98-16,0 0-547 0,0 0-99 16</inkml:trace>
  <inkml:trace contextRef="#ctx0" brushRef="#br0" timeOffset="198410.18">25360 8147 2279 0,'0'0'-88'15,"3"-19"15"-15,-3 19 13 0,0 0 17 0,0 0 19 0,0 0 15 16,1-18 15-16,-1 18 5 16,0 0 5-16,0 0 5 0,0 0 19 0,0 0 12 15,0 0 9-15,0 0 14 0,0 0 2 0,0 0-1 0,0 0 1 16,0 0-5-16,0 0 1 16,-23 41-2-16,23-41-6 0,-2 19-4 15,2-19-1-15,0 19-14 0,0-19 2 16,0 0-3-16,4 28-4 0,0-19 1 0,-4-9-2 0,8 16-5 15,-8-16-2-15,9 12-3 16,-9-12-3-16,13 9-5 0,-13-9 2 0,14 4-5 16,-14-4-2-16,0 0-3 0,23 0 1 0,-23 0-3 15,0 0-2-15,20-12-4 16,-20 12-5-16,10-11 3 0,-10 11 0 0,11-15 1 16,-11 15 3-16,9-12-5 0,-9 12 6 15,0 0-2-15,11-13-2 0,-11 13 2 0,0 0 1 16,0 0-3-16,0 0 11 15,0 0-7-15,0 0-2 0,0 0 7 0,0 0-1 0,0 0 2 16,20 21-2-16,-20-21 5 16,0 0 3-16,9 11 2 0,-9-11 2 0,12 8 13 15,-12-8 6-15,0 0 8 0,15 5 4 0,-15-5 4 0,0 0 4 16,0 0 2-16,23-1 0 16,-23 1 2-16,0 0-4 0,0 0 2 0,15-13-8 15,-15 13-6-15,10-13-3 16,-10 13-7-16,4-19-7 0,-4 19-1 0,3-20-4 0,-3 20-5 15,3-19-1-15,-3 19-11 16,5-19-9-16,-5 19-26 0,2-17-42 0,-2 17-46 16,0 0-63-16,2-19-54 0,-2 19-74 0,0-10-158 15,0 10-137-15,0 0-239 0,0 0-172 16</inkml:trace>
  <inkml:trace contextRef="#ctx0" brushRef="#br0" timeOffset="206130.53">26360 7738 528 0,'0'0'136'0,"0"0"-6"0,0 0-30 16,0 0-15-16,0 0 6 15,-20 0-5-15,20 0-9 0,0 0 5 0,0 0 11 16,0 0 17-16,0 0 11 0,0 0 11 16,0 0 6-16,0 0 5 0,0 0 3 0,0 0-11 15,0 0-7-15,0 0-6 0,0 0-9 0,0 0-6 16,0 0-11-16,0 0-7 16,0 0-15-16,0 0-7 0,0 0-6 0,0 0-3 0,0 0-9 15,0 0-5-15,0 0-6 16,0 0-5-16,54-9-2 0,-54 9-26 0,18-4-29 15,-18 4-41-15,20-1-44 16,-20 1-38-16,0 0-35 0,24-5-53 0,-24 5-110 0,11-3-386 16,-11 3-1-16</inkml:trace>
  <inkml:trace contextRef="#ctx0" brushRef="#br0" timeOffset="206390.52">26364 7638 2139 0,'-10'-13'-40'0,"10"13"9"16,0 0 16-16,0 0 17 0,0 0 20 16,0 0 40-16,0 0 30 0,0 0 33 0,0 0 6 15,0 0 0-15,0 0 0 0,0 0-8 0,0 0-3 16,-14 34-2-16,14-34-4 16,0 20-4-16,0-20-4 0,0 26-12 0,0-26-6 0,2 26-10 15,-2-11-11-15,2 0-4 16,0 1-6-16,-2-16-8 0,5 29-8 0,0-14-21 15,-5-15-34-15,4 25-41 16,0-14-40-16,-4-11-41 0,5 23-41 0,-3-13-27 16,2-1-48-16,-4-9-102 0,6 18-479 0,-6-18-166 0</inkml:trace>
  <inkml:trace contextRef="#ctx0" brushRef="#br0" timeOffset="207320.14">27043 7735 2373 0,'0'0'-82'0,"0"0"31"15,0 0 16-15,0 0 11 0,0 0 18 0,0 0 0 16,0 0 12-16,0 0 6 16,0 0 6-16,0 0 3 0,0 0 6 0,0 0-1 0,-7-32-4 15,7 32-2-15,0 0 6 16,5-26 0-16,-5 26 1 0,4-24-2 0,0 11-1 15,-1-5-9-15,-1-1-1 16,3 1-2-16,-3-6 1 0,2-2-7 16,-1-3-3-16,1 1 3 0,3-8-9 0,-3-1 0 15,6-1-3-15,-4 0 15 0,1 0-10 0,1 1-4 16,2-2 1-16,1 3-2 0,-2-1 7 0,3 5-11 16,0 0 1-16,4 1 1 15,-2 2 4-15,-2 3-1 0,3 4 2 0,-2 3-3 0,1 3 10 16,1 0-2-16,-3 6 7 15,-1 0-3-15,0 4 2 0,-11 6-2 0,22-6 0 16,-22 6-3-16,0 0 10 16,23 12-7-16,-23-12 8 0,9 17 1 0,-9-17-3 0,4 21 16 15,-4-10 6-15,0-11 0 0,-6 27 16 0,-1-14-2 16,-1 1 3-16,-2-1 1 16,1 0 4-16,-4-3-3 0,1 2 3 15,1-2-4-15,1-2-1 0,-5 2-3 16,6-2-1-16,9-8-8 0,-22 11 1 0,22-11-4 0,-17 8-3 15,17-8-5-15,-12 3-3 16,12-3-5-16,0 0-12 0,0 0-9 0,0 0-16 0,0 0-10 16,0 0-9-16,0 0-3 15,0 0 5-15,0 0 1 0,0 0 0 0,0 0 3 16,0 0 3-16,0 0 3 0,0 0 5 0,0 0 1 16,0 0 11-16,52 2 7 15,-52-2 9-15,15 9 25 0,-15-9 6 0,16 15 4 0,-16-15 5 16,9 12 2-16,-5-2 7 15,-4-10 2-15,5 18-3 0,-5-18 2 0,-3 16-6 16,3-16-8-16,0 0 1 16,-13 25-1-16,5-19-12 0,8-6 1 0,-21 17-5 0,10-9-5 15,-3-3 1-15,14-5-11 0,-21 10-26 0,11-6-35 16,10-4-39-16,-21 3-51 16,21-3-42-16,-17 0-50 0,17 0-111 0,-17-5-539 0,17 5-246 15</inkml:trace>
  <inkml:trace contextRef="#ctx0" brushRef="#br0" timeOffset="207680.44">27465 7228 2612 0,'0'0'-68'0,"0"0"24"15,0 0 19-15,0 0 11 0,23-3 23 0,-23 3 8 0,0 0 20 16,17-2 4-16,-17 2 0 0,0 0 4 0,23-5 3 16,-23 5 8-16,0 0 5 0,23 0 2 15,-23 0 3-15,15 5 5 0,-15-5 6 0,0 0 1 16,16 9-1-16,-16-9 0 16,4 14-2-16,-4-14 3 0,0 0 1 0,-2 22 3 15,2-22 6-15,-7 19 5 16,7-19 2-16,-13 23-2 0,9-11-1 0,4-12-1 0,-11 19-10 15,7-10-8-15,4-9-6 16,-6 17-3-16,6-17-7 0,0 0-6 0,-2 22-6 16,2-22-10-16,0 0-10 0,16 15-31 0,-5-12-33 15,-11-3-46-15,22 6-43 0,-10-4-48 16,-12-2-50-16,26 7-41 0,-26-7-93 0,21 1-130 16,-14-1-397-16,-7 0-260 15</inkml:trace>
  <inkml:trace contextRef="#ctx0" brushRef="#br0" timeOffset="208290.27">26645 7796 2527 0,'-19'7'-136'0,"19"-7"26"0,0 0 20 0,0 0 17 16,0 0 28-16,0 0 18 16,0 0 20-16,0 0 9 0,0 0 12 0,0 0 4 0,0 0 12 15,0 0 12-15,0 0-3 16,0 0 10-16,38 7 2 0,-38-7 3 0,24 0 2 15,-24 0 13-15,34 0-11 0,-14 0 8 16,6-2 2-16,2 2 7 0,3-2-6 16,3 2-6-16,-1-3-6 0,11 0-3 0,-4 2-4 15,2-2 5-15,3 2 2 0,-2-1-2 16,5-4 12-16,-2 3 1 0,2 2 3 0,-2-1 0 0,2 2 2 16,-2-2-4-16,0 0-2 15,-3 2 0-15,2 0-4 0,-1 0 0 16,-8 0-4-16,0 2-5 0,1-2 0 15,-6 2-5-15,3-2-5 0,-3 2-5 0,0-1-5 0,1 3-4 16,-5 1-4-16,2-2-13 16,-5 1-25-16,-1-1-34 0,-2-3-44 0,-1 3-48 15,-5 1-42-15,2-1-29 0,-5 2-34 0,-5-2-83 0,-7-3-591 16,12 10-315-16</inkml:trace>
  <inkml:trace contextRef="#ctx0" brushRef="#br0" timeOffset="208830.29">26973 8217 2657 0,'0'0'-124'0,"0"0"34"0,0 0 12 0,0 0 6 16,0 0 15-16,-8-14 15 16,8 14 1-16,0 0 11 0,0 0 25 0,-21 0 2 0,21 0 6 15,0 0 7-15,-25 3 1 16,25-3 22-16,-17 5 3 0,17-5 6 0,-19 6-10 15,19-6 7-15,-16 5-10 16,16-5 0-16,0 0-6 0,-19 7-9 0,19-7-10 0,0 0 14 16,0 0-27-16,0 0-3 0,-3 13-5 0,3-13-7 15,0 0-8-15,0 0 6 16,0 0-4-16,30 15 10 0,-30-15 3 0,15 10 6 16,-15-10 7-16,16 7 21 0,-7 1 3 15,-9-8 12-15,13 11 4 0,-13-11 14 0,14 12 12 16,-14-12 20-16,8 13 10 15,-8-13 14-15,7 13 4 0,-7-13 3 0,2 15-3 16,-2-15-10-16,0 0-3 0,0 0-11 16,-9 26-3-16,9-26-2 0,-8 11-2 0,8-11-12 15,-16 8 0-15,16-8-7 16,-15 8-6-16,15-8-17 0,-21 1-20 0,21-1-28 16,-17 0-43-16,17 0-25 0,0 0-44 0,-28-4-48 0,19 1-48 15,9 3-116-15,-20-7-549 16,11 2-256-16</inkml:trace>
  <inkml:trace contextRef="#ctx0" brushRef="#br0" timeOffset="209110.52">27158 8357 2553 0,'0'0'-51'0,"0"0"58"15,0 0 16-15,0 0 4 0,13 7-2 0,-13-7 11 16,0 0 21-16,20 0 18 16,-20 0-1-16,0 0 5 0,32 0-11 0,-32 0-6 0,26-3-7 15,-12 2-6-15,-14 1-12 16,25-3-22-16,-25 3-38 0,27-3-56 0,-15 2-58 15,-1-1-78-15,-11 2-172 16,17-8-346-16,-17 8-6 0</inkml:trace>
  <inkml:trace contextRef="#ctx0" brushRef="#br0" timeOffset="209550.3">27593 8233 2134 0,'0'0'-52'15,"0"0"28"-15,0 0 8 0,0 0 23 16,0 0 13-16,0 0 21 0,0 0 18 0,18 15 12 15,-18-15 11-15,0 0 1 16,0 0 5-16,-3 24 0 0,3-24 1 0,-2 18 0 16,2-18-5-16,0 20-1 0,0-20-6 0,0 28-7 15,0-15-3-15,0-13-6 0,2 30-4 16,-2-12-5-16,3-2-14 0,-3 4 1 0,0-4-7 16,0 4-3-16,0-1 2 15,0-3 1-15,0 3-1 0,0-1 1 0,0-18 0 16,-5 31 1-16,3-19-1 0,-2 5 0 15,4-17 0-15,-9 22-3 0,4-12-5 0,5-10-2 16,-18 15-2-16,18-15 0 16,-19 8-3-16,19-8-6 0,-21 2-16 0,21-2-23 0,0 0-29 15,-31-14-47-15,19 7-44 16,1-3-49-16,2-2-70 0,-2-5-175 16,2 0-370-16,-2-2-128 0</inkml:trace>
  <inkml:trace contextRef="#ctx0" brushRef="#br0" timeOffset="209760.62">27608 8024 2373 0,'0'0'24'15,"8"-16"38"-15,-8 16 3 0,0 0-8 0,0 0-9 16,6-15-9-16,-6 15-2 0,0 0-9 15,0 0-2-15,0 0-23 0,0 0-23 0,4-14-39 16,-4 14-46-16,0 0-41 16,0 0-66-16,0 0-137 0,0 0-247 0,0 0 199 15</inkml:trace>
  <inkml:trace contextRef="#ctx0" brushRef="#br0" timeOffset="210460.44">27778 8314 1792 0,'0'0'17'16,"0"0"14"-16,0 0 0 15,0 0-1-15,15 8 23 0,-15-8 32 0,0 0 18 0,0 0 8 16,7 16 3-16,-7-16 0 16,0 0-8-16,0 0-1 0,4 19-13 0,-4-19-7 15,0 0-3-15,4 15-6 0,-4-15 2 0,0 0-4 0,0 0-8 16,8 15-1-16,-8-15-8 16,0 0-4-16,11 8-5 0,-11-8-7 0,0 0-1 15,17 5-5-15,-17-5-10 16,0 0 5-16,21 0-6 0,-21 0-2 0,0 0-1 15,20-4-3-15,-20 4-1 16,0 0-1-16,22-10-6 0,-22 10 6 16,13-13-2-16,-13 13 7 0,13-13 0 0,-13 13 7 15,10-15 4-15,-10 15 9 0,8-14 4 0,-8 14 1 16,7-11 2-16,-7 11 0 0,0 0-12 0,10-14-3 0,-10 14-8 16,0 0-3-16,0 0-6 15,9-9 2-15,-9 9-2 0,0 0-3 0,0 0 0 16,0 0 2-16,0 0-4 15,0 0-3-15,0 0 3 0,0 0-2 0,0 0-2 0,21 23 0 16,-21-23 3-16,6 11-5 16,-6-11 0-16,8 12 1 0,-8-12-1 0,8 11 1 15,-8-11-3-15,11 14-2 0,-11-14 3 16,16 11 1-16,-10-4-2 0,-6-7 2 16,14 9-2-16,-14-9-1 0,16 8 3 0,-16-8-2 0,11 5 7 15,-11-5 7-15,0 0 5 16,18 4 4-16,-18-4 0 0,0 0 5 0,0 0 7 0,0 0-9 15,20-12 1-15,-20 12 0 16,0 0-6-16,8-21-6 0,-8 21 1 0,2-18 4 16,-2 18-6-16,3-18-4 0,-3 18-2 0,1-18 0 15,-1 18 0-15,0 0-10 16,0-22-17-16,0 22-23 0,0 0-28 0,4-21-41 16,-4 21-42-16,0 0-45 0,0-15-39 15,0 15-51-15,0 0-121 0,-4-16-150 0,4 16-303 16,0 0-213-16</inkml:trace>
  <inkml:trace contextRef="#ctx0" brushRef="#br0" timeOffset="-109840.93">9557 10294 1050 0,'0'0'87'0,"0"0"-19"0,0 0-15 0,-7-27-5 0,7 27 6 15,0 0 7-15,0 0 12 16,-6-15-12-16,6 15-4 0,0 0 1 0,-10-10 5 15,10 10 13-15,0 0-2 16,-15-7 2-16,15 7 4 0,0 0 12 0,-22-2-1 0,22 2-2 16,0 0 6-16,-24 0-2 0,24 0 1 0,0 0-1 15,-35 4 1-15,35-4 1 16,-23 5-2-16,8-1 1 0,1 2-3 0,0 0 1 0,0 0-9 16,1 1-15-16,0 0-2 15,-1 1-2-15,1 0-3 0,1 4-4 0,-2-3 2 16,2 2-3-16,-1 3 1 15,2-1 5-15,1 1-5 0,-1-1-1 0,1 4-6 0,1 0-4 16,3-2-4 0,-3 2 2-16,5 1-6 0,-2-1 3 0,2 2 2 15,2 0 0-15,0 1-2 0,0 0-3 0,0-1-3 0,2 2 1 16,0-2-5-16,2 2 2 16,2-2-5-16,-2 0 0 0,4 0-4 0,0 0-6 0,3 2-1 15,-1-2 3-15,3-2-4 16,2-2-1-16,-3-1-2 0,5 1-2 15,0-4 0-15,1 1 2 0,0-2-2 0,3-3-1 16,-3 1-4-16,4-3 2 0,-4 1 2 0,6 0-6 16,-3-2 2-16,0-3-1 0,0 2 1 0,-1-3-3 15,2 0-4-15,-20 0-6 16,34-4-2-16,-19 2 2 0,-15 2-1 0,30-8-1 0,-20 2-2 16,-10 6-4-16,19-9-1 15,-19 9-1-15,11-14 0 0,-11 14 0 0,8-13 0 16,-8 13 0-16,0 0-1 0,-2-20 2 15,2 20 1-15,0 0 3 0,-15-18-3 0,15 18 4 16,-15-9 2-16,15 9 3 16,-18-8 0-16,18 8-1 0,-20-7 4 0,20 7 2 15,-19-6 1-15,19 6 8 0,-19-4 2 0,19 4 9 0,-15-6 4 16,15 6 2-16,0 0 0 16,0 0 13-16,-18-6 4 0,18 6 3 0,0 0-3 15,0 0-8-15,0 0 3 16,0 0-2-16,0 0-8 0,0 0 0 0,0 0-4 15,37-16 1-15,-37 16-12 0,21-3-2 16,-21 3-27-16,23-4-38 0,-23 4-57 16,26-5-71-16,-16 5-65 0,2-4-120 0,-12 4-174 15,16-2-75-15,-16 2-270 0,0 0-260 16</inkml:trace>
  <inkml:trace contextRef="#ctx0" brushRef="#br0" timeOffset="-108955.5">9948 10547 2606 0,'0'0'-68'0,"0"0"35"0,0 0 19 0,-4-19 25 0,4 19 16 16,0 0 31-16,0 0 31 0,0 0 22 0,-2-18 18 15,2 18 3-15,0 0-5 16,0 0-3-16,0 0 5 0,0 0 0 0,0 0 5 0,0 0 3 16,0 0 3-16,0 0-8 15,-36 23-2-15,32-9-10 0,-3 1-6 0,3 1-10 16,0 3-13-16,2 0-7 15,0 0-10-15,2 0-4 0,2 0-12 0,-2 0 1 0,4 2-13 16,0-4-9-16,2 2-25 16,3 0-35-16,0-4-43 0,-1 1-53 0,5-5-67 15,-3 2-58-15,3-5-74 0,-2-2-171 0,1-1-127 0,-1-1-304 16,2-1-320 0</inkml:trace>
  <inkml:trace contextRef="#ctx0" brushRef="#br0" timeOffset="-108605.18">10215 10658 2664 0,'0'0'-119'0,"3"-16"32"16,-3 16 6-16,0 0 17 0,0 0 19 0,-3-19 19 16,3 19 21-16,0 0 52 15,0 0 14-15,0 0 26 0,-17-9 11 0,17 9 9 16,0 0 1-16,0 0 10 0,0 0 1 15,0 0-1-15,0 0-6 0,0 0-10 16,0 0-6-16,-34 17-9 0,34-17-8 16,0 0-9-16,0 0-5 0,2 23-9 0,-2-23-8 15,0 0-6-15,0 0-10 0,20 27-11 0,-14-19-3 0,-6-8-1 16,14 16-11 0,-2-6 4-16,-4 0-4 0,-8-10-2 0,15 17 2 0,-11-10-3 15,-4-7 2-15,8 18 4 16,-8-18 4-16,2 16 5 0,-2-16-9 0,0 0 0 0,-8 22-7 15,8-22-16-15,-11 9-20 16,11-9-38-16,-12 9-56 0,12-9-54 0,0 0-61 16,-18 4-130-16,18-4-536 0,0 0-303 15</inkml:trace>
  <inkml:trace contextRef="#ctx0" brushRef="#br0" timeOffset="-108358.77">10393 10583 2658 0,'21'-3'-74'0,"-21"3"23"16,17-2 12-16,-17 2 6 0,0 0 33 0,26 8 17 15,-26-8 32-15,12 9 21 0,-4-1 22 0,-8-8 3 0,14 19 5 16,-8-8 1-16,-2 1 3 16,2 1 1-16,-6-13-5 0,6 27-4 15,-4-16-11-15,-2-11-11 0,0 25-5 16,0-13-8-16,0-12-9 0,-4 25-15 0,4-25-33 0,-4 22-29 15,4-22-43-15,-4 19-49 16,4-19-42-16,-6 19-42 0,6-19-52 0,-6 13-116 16,6-13-429-16,-4 10-106 15</inkml:trace>
  <inkml:trace contextRef="#ctx0" brushRef="#br0" timeOffset="-107566.35">11217 10317 2310 0,'3'-20'-48'0,"-3"20"33"0,2-14 11 16,-2 14 20-16,0 0 10 0,2-19 20 16,-2 19 22-16,0 0 12 0,3-15 6 0,-3 15-16 15,0 0-7-15,0 0-3 16,0 0-4-16,0 0 5 0,0 0 2 0,0 0 13 0,0 0 11 15,0 0 5-15,0 0 2 16,0 0 2-16,0 0-4 0,-10 52-8 0,10-52-4 16,0 32-10-16,0-16-4 0,2 2-10 0,-2-2-4 15,1 0-6-15,3-1-3 0,1-2-2 16,2 2-6-16,-3-1-2 0,4-3-1 0,-2 0-5 16,1-3-2-16,-3 2-2 15,4-2-4-15,1-2-2 0,-9-6-1 0,17 7-4 16,-17-7-7-16,14 4-6 0,-14-4-2 15,0 0-2-15,23-10-3 0,-18 4-2 16,1-2 1-16,-6 8 4 0,14-12 5 16,-10 5 1-16,-4 7 2 0,10-9-3 0,-10 9 5 15,9-7-3-15,-9 7 6 0,10-3 2 0,-10 3 3 0,0 0-1 16,0 0 0-16,26 5-2 16,-26-5 0-16,14 3-1 0,-14-3 2 0,20 6-2 15,-12-6 0-15,-8 0-1 0,21 2-1 16,-21-2 3-16,19-2 6 0,-8 0 7 0,-11 2 2 15,18-9 2-15,-18 9 4 16,18-12 11-16,-11 3 0 0,-7 9-5 0,14-18-2 16,-10 9-5-16,-4 9 2 0,11-20-11 0,-11 20-13 15,7-18-36-15,-7 18-41 0,2-17-79 16,-2 17-91-16,0-13-117 0,0 13-216 0,0 0-40 16,0 0-221-16,0 0-166 15</inkml:trace>
  <inkml:trace contextRef="#ctx0" brushRef="#br0" timeOffset="-107146.2">11070 10820 2446 0,'-19'7'-46'0,"19"-7"31"16,0 0 12-16,0 0 12 0,0 0 16 0,0 0 9 16,0 0 15-16,0 0 8 0,0 0 4 15,0 0-1-15,0 0-1 0,0 0-1 16,0 0 1-16,0 0-8 0,0 0 0 15,52-1-6-15,-52 1 3 0,33-6 1 16,-12 4 2-16,2 0 9 0,5-1 3 0,2 0 2 16,1 1 9-16,3-1 3 0,2 1 3 0,0 2 5 15,7-2 1-15,-5 2-3 16,-1 0-2-16,-1 0-12 0,3 0-5 0,-3 0-7 16,0 2-9-16,-2-2-8 0,-3 2-15 0,2 0-23 0,-6-1-39 15,-4-1-42-15,2 2-56 16,-8 1-48-16,3-2-61 0,-20-1-125 15,25 2-583-15,-17 0-378 0</inkml:trace>
  <inkml:trace contextRef="#ctx0" brushRef="#br0" timeOffset="-106616.22">11453 11110 2791 0,'3'-14'-100'16,"-3"14"24"-16,0 0 8 0,0 0 15 0,0 0 23 15,0 0 21-15,0 0 38 16,-32-6 31-16,32 6 14 0,0 0 21 0,0 0 6 0,-40 11 9 16,30-4 1-16,10-7 1 0,-22 9-6 0,11-3-6 15,11-6-7-15,-18 10-10 16,8-3-10-16,10-7-8 0,-10 11-7 0,10-11-8 0,0 0-15 16,0 0-19-16,2 21-21 15,-2-21-20-15,0 0-13 0,22 15-4 16,-22-15-1-16,20 10 5 0,-6-4 0 15,-1-2 4-15,-1 2 7 0,1 1 6 0,2-1-2 0,-3 1 10 16,-1 1 0-16,-1 1 9 16,-1 1 8-16,-9-10 16 0,14 17 11 0,-6-7 13 15,-8-10 14-15,3 18 5 0,-3-18 8 0,-2 20 1 16,2-20 7-16,-9 19 3 0,1-10-3 16,8-9-5-16,-15 18 0 0,5-9-8 0,-1-2-4 15,-1 1-6-15,12-8-8 16,-22 10-5-16,22-10-9 0,-20 8-23 0,9-5-35 0,11-3-41 15,0 0-59-15,-25 4-68 16,16-4-54-16,9 0-68 0,0 0-139 0,-18-2-487 16,18 2-357-16</inkml:trace>
  <inkml:trace contextRef="#ctx0" brushRef="#br0" timeOffset="-106245.98">11638 11335 2807 0,'0'0'-100'16,"0"0"17"-16,0 0 15 0,14-6 15 0,-14 6 20 15,0 0 26-15,15-6 19 0,-15 6 18 16,0 0 25-16,26-4 20 0,-26 4 30 0,20-6 21 16,-20 6 14-16,26-2 11 0,-26 2-6 0,24-1-16 0,-24 1-13 15,23-2-11-15,-23 2-14 16,21 0-10-16,-21 0-6 0,17-3-12 0,-17 3-5 16,0 0-12-16,21 3-4 15,-21-3-10-15,0 0-11 0,0 0-18 0,23 0-22 16,-23 0-20-16,0 0-21 0,0 0-29 15,0 0-32-15,17 0-36 0,-17 0-47 0,0 0-58 16,0 0-118-16,10-4-486 0,-10 4-223 0</inkml:trace>
  <inkml:trace contextRef="#ctx0" brushRef="#br0" timeOffset="-106006.05">11790 11253 2655 0,'0'0'34'0,"0"0"41"16,0 0 6-16,0 0 20 0,0 0 22 0,0 0 17 16,0 0 15-16,0 0 6 0,0 0-4 0,0 0-8 0,-14 29-5 15,14-29-13-15,0 22-5 16,0-22-8-16,0 21-13 0,0-21-8 0,2 25-7 16,-2-25-10-16,1 28-9 15,2-15-20-15,-3-13-11 0,2 25-39 0,0-15-42 0,-2-10-54 16,2 19-64-16,0-10-56 15,-2-9-54-15,2 14-83 0,-2-14-148 0,0 0-475 16,0 0-426-16</inkml:trace>
  <inkml:trace contextRef="#ctx0" brushRef="#br0" timeOffset="-105685.98">11561 10982 2875 0,'0'0'-116'16,"7"-11"21"-16,-7 11 9 0,0 0 14 0,13-12 10 16,-13 12 12-16,16-4 15 15,-16 4 21-15,0 0 19 0,22 0 13 0,-22 0 11 16,0 0 9-16,21 6 11 0,-21-6 8 15,10 10 5-15,-10-10 18 0,0 0 18 0,4 18 15 16,-4-18 6-16,0 0 12 0,-6 24 1 0,6-24-8 0,-8 14-7 16,8-14-12-16,-5 14-14 15,5-14-10-15,-7 13-16 0,7-13-17 0,0 0-42 16,0 0-61-16,0 0-79 16,10 21-85-16,-10-21-113 0,14 3-622 0,-3-3-387 15</inkml:trace>
  <inkml:trace contextRef="#ctx0" brushRef="#br0" timeOffset="-105116.13">12178 11172 2863 0,'0'0'-36'0,"0"0"64"0,0 0 8 0,0 0 12 16,0 0 17-16,0 0 14 16,0 0 18-16,0 0 6 0,0 0 0 0,0 0-6 0,-19 42-10 15,19-42-5-15,-5 27-8 16,3-14-4-16,2-13-8 0,2 31-6 0,1-16-5 15,-3-15-2-15,4 26-7 16,-2-12-6-16,2-1-1 0,-4-13-4 0,11 19-4 0,-7-9-1 16,-4-10-8-16,10 15-4 15,-10-15-9-15,11 8-13 0,-11-8-1 16,0 0-4-16,0 0-5 0,21-2 1 0,-21 2-3 0,0 0 9 16,8-25-3-16,-8 25 3 0,4-17 16 15,-4 17 18-15,3-15 14 0,-3 15 4 16,0 0 4-16,5-20-5 0,-5 20-3 15,0 0-3-15,6-11-3 0,-6 11-1 0,0 0-1 0,0 0-6 16,0 0 1-16,0 0-5 0,22 2-1 0,-22-2 2 16,0 0-3-16,0 0 0 15,28 13-2-15,-28-13-1 16,18 10-2-16,-18-10 5 0,11 4-5 0,-11-4 7 0,14 6 13 16,-14-6 4-16,0 0 5 0,0 0 5 0,0 0-8 15,0 0-6-15,25-10-1 16,-25 10 0-16,9-11-8 0,-9 11-13 0,4-16-12 15,-4 16-27-15,2-17-43 0,-2 17-52 16,0 0-82-16,2-23-85 0,-4 12-158 0,2 11-162 16,-4-17-361-16,-1 7-420 0</inkml:trace>
  <inkml:trace contextRef="#ctx0" brushRef="#br0" timeOffset="-104816.29">12460 11089 2959 0,'0'0'-73'16,"0"0"23"-16,13-11-2 0,-13 11 13 0,0 0 11 15,18-7 16-15,-18 7 27 0,15-2 7 16,-15 2 4-16,0 0 3 0,21-1 6 0,-21 1 2 16,0 0 8-16,0 0 6 0,20 7 17 0,-20-7 17 15,11 10 14-15,-11-10 16 16,0 0 13-16,3 16 12 0,-3-16 4 0,0 16 6 15,0-16-8-15,0 0-5 0,2 22-7 16,-2-22-34-16,2 12-11 0,-2-12-8 0,0 0-10 16,8 17-9-16,-8-17-22 0,15 9-30 0,-15-9-42 0,17 1-54 15,-17-1-65 1,23 2-60-16,-10-5-63 0,-13 3-150 0,23-6-147 0,-7 0-323 16,-1 0-277-16</inkml:trace>
  <inkml:trace contextRef="#ctx0" brushRef="#br0" timeOffset="-103876.02">13026 10288 2623 0,'0'0'-81'0,"0"0"32"0,0 0 15 16,-30 27 22-16,30-27 26 15,-9 13 19-15,9-13 20 0,-9 21 21 0,2-9 10 0,3 2 5 16,-2-2 1-16,1 4-5 16,1 1 3-16,-2-2-8 0,2 2 0 0,4 0-9 15,0-17-6-15,-2 35 0 0,2-18-5 0,0 1-5 16,4-4-1-16,0 4-6 0,2-2-3 16,0 0-4-16,-1 1-8 0,6-4 1 0,-2 3-4 15,2-3-4-15,-2 0-11 16,0 1-20-16,2-3-34 0,-2-1-42 0,3-1-53 15,-3 0-42-15,1-1-37 0,-5-2-114 16,7-2-553-16,-12-4-246 0</inkml:trace>
  <inkml:trace contextRef="#ctx0" brushRef="#br0" timeOffset="-103385.97">13446 10387 2530 0,'0'0'-99'16,"0"0"22"-16,0-16 11 0,0 16 11 0,0 0 22 0,0 0 14 15,-17-14 14-15,17 14 10 16,0 0 11-16,-27 0 23 0,27 0 4 0,0 0 11 15,-33 5 6-15,33-5 5 16,-21 9 3-16,10-4 2 0,11-5-5 0,-18 11 3 0,18-11-7 16,-15 10-3-16,15-10-10 0,-13 13 1 0,13-13-12 15,-6 12-7 1,6-12-18-16,0 0-17 0,0 0-19 0,0 0-25 0,15 24-16 0,-15-24-7 16,17 10-1-16,-5-7 11 15,3 3 0-15,-1 2 6 16,-1-3 15-16,3 2-4 0,-3 0 13 0,1-2 8 15,-1 3 13-15,-2 0 22 0,-11-8 0 0,19 13 20 0,-13-6 15 16,-6-7 14-16,9 18 10 16,-9-18 8-16,3 16 5 0,-3-16 9 0,-3 16 2 15,3-16 12-15,-11 14 6 0,11-14 0 0,-17 13-5 16,7-7-8-16,-3 0-12 0,13-6-10 16,-27 7-4-16,13-5-10 0,14-2-6 0,-24 2-9 15,24-2-14-15,-25-2-24 16,25 2-39-16,-23-5-41 0,23 5-45 0,-20-8-63 15,15 4-46-15,5 4-91 0,-11-11-604 16,11 11-317-16</inkml:trace>
  <inkml:trace contextRef="#ctx0" brushRef="#br0" timeOffset="-103166.45">13591 10547 2768 0,'21'2'-76'0,"-21"-2"8"16,0 0 7-16,25-2 25 0,-25 2 21 0,19-1 0 15,-19 1 20-15,21-2-1 16,-21 2 2-16,22-4 5 0,-22 4-5 0,25-4-8 16,-12 1 7-16,-13 3-11 0,27-1-9 0,-27 1-32 0,21-2-40 15,-10 0-43-15,-11 2-94 16,0 0-415-16,20-3 133 0</inkml:trace>
  <inkml:trace contextRef="#ctx0" brushRef="#br0" timeOffset="-102939.14">13767 10500 1975 0,'0'0'86'0,"0"0"22"16,0 0 5-16,0 0 27 15,0 0 25-15,0 0 23 0,0 0 13 0,0 0 2 16,0 0-12-16,-19 19-23 15,19-19-17-15,0 0-16 0,0 25-14 0,0-25-15 0,0 21-7 16,0-21-16-16,2 22-7 16,-2-22-9-16,4 26-10 0,-2-13-15 0,-2-13-25 15,4 23-40-15,-4-23-49 0,4 22-53 0,-2-10-55 16,-2-12-52-16,5 18-48 16,-5-18-121-16,4 16-555 0,-1-8-389 15</inkml:trace>
  <inkml:trace contextRef="#ctx0" brushRef="#br0" timeOffset="-102456.33">13988 10386 2825 0,'0'0'-120'0,"0"0"26"0,0 0 18 15,0 0 23-15,0 0 35 16,0 0 41-16,0 0 28 0,0 0 32 0,0 0 16 0,0 0 17 16,0 0 4-16,0 0 11 0,0 0 1 0,0 0 0 15,0 0-11 1,0 0-6-16,-6 47-13 0,6-47-11 0,2 19-8 0,-2-19-6 0,0 21-7 16,0-21-5-16,2 23 1 15,-2-9 0-15,0-14-3 0,3 29-1 0,-3-15-7 16,2 0-2-16,-2-14-5 15,4 32-5-15,0-18-4 0,-4-14-5 0,0 26-2 0,2-15-3 16,-2-11-6-16,4 23-12 16,-4-23-29-16,2 17-32 0,-2-17-43 0,0 0-62 15,2 17-61-15,1-13-63 0,-3-4-131 0,0 0-152 0,0 0-326 16,0 0-262-16</inkml:trace>
  <inkml:trace contextRef="#ctx0" brushRef="#br0" timeOffset="-102056.53">13944 10342 2590 0,'0'0'-100'0,"-2"-17"22"16,2 17 2-16,0 0 13 0,2-28 4 15,-2 28 10-15,2-16 23 0,-2 16 13 0,3-17 8 0,-3 17 9 16,4-18 3-16,-4 18 20 16,9-15 19-16,-9 15-8 0,12-13 7 15,-12 13-6-15,14-8 2 0,-14 8-6 16,15-7 0-16,-15 7 0 0,19-2 7 0,-19 2 3 16,0 0 19-16,28 3 5 0,-28-3 15 15,16 8 7-15,-8-1 9 0,-8-7 1 0,11 16 1 16,-11-16-8-16,12 17 0 0,-10-5-7 0,-2-12 3 0,4 22 1 15,-4-22-2-15,-2 23 2 16,2-23-6-16,-6 21-5 0,6-21-4 0,-10 21-4 16,4-11-12-16,6-10-3 0,-16 17-9 0,7-12-2 0,9-5-11 15,-20 14-24-15,10-10-33 16,10-4-43-16,-19 6-73 0,9-4-68 0,10-2-76 16,-11 1-140-16,11-1-550 15,0 0-420-15</inkml:trace>
  <inkml:trace contextRef="#ctx0" brushRef="#br0" timeOffset="-101286.24">14315 10539 2980 0,'0'0'-44'0,"0"0"24"15,0 0 15-15,0 0 16 16,0 0 26-16,0 0 30 0,0 0 28 15,0 0 10-15,0 0 10 0,0 0 6 0,0 0 5 16,0 0 1-16,0 0-3 0,0 0 2 0,0 0-9 16,-12 43-8-16,12-43-11 0,3 21-7 0,-3-21-12 15,2 23-12-15,-2-23-6 0,2 20-7 16,-2-20-15-16,5 22-18 0,-5-22-22 0,4 15-34 16,-4-15-33-16,2 14-48 15,-2-14-64-15,4 13-61 0,-4-13-108 0,1 7-196 16,-1-7-407-16,0 0-384 0</inkml:trace>
  <inkml:trace contextRef="#ctx0" brushRef="#br0" timeOffset="-100626.18">14503 10058 2732 0,'0'0'-139'15,"0"0"33"-15,0 0 27 0,0 0 24 0,0 0 24 16,0 0 24-16,23 30 16 0,-23-30 11 15,9 19 15-15,-3-7 6 0,-2-2 14 16,1 4 5-16,3 2 17 0,-2 1 10 16,2 2 11-16,-1 4 7 0,1 0 5 0,-1 0 3 0,-1 3 0 15,-2-1 2-15,0 0-6 0,0 2 1 0,0 0-9 16,-2-1-1-16,4-1-5 16,-5 1-7-16,1 0-8 0,-2 0-6 0,0-3-9 15,-2 2-2-15,1 1-11 0,-5-3-4 16,4-2-5-16,-2 2-15 0,0-2-30 15,-4-1-47-15,-1 0-59 0,4-1-80 16,-6 2-73-16,2-4-138 0,-1 0-180 0,-1 0-285 0,-2 0-217 16</inkml:trace>
  <inkml:trace contextRef="#ctx0" brushRef="#br0" timeOffset="-98596.09">7584 10878 2443 0,'-6'16'-115'0,"6"-16"24"0,0 0 15 0,0 0 6 16,0 0 12-16,0 0 10 0,0 0 13 0,0 0 9 15,0 0 5-15,0 0 16 16,0 0 10-16,27 6 16 0,-27-6 21 0,0 0 12 15,0 0 10-15,32-14 3 16,-32 14-10-16,17-9-3 0,-17 9-5 0,19-12-7 0,-6 5-10 16,-3-1 2-16,1 0-19 0,0-1 9 0,1-1-12 15,-2 0-1-15,2-2-2 16,-2-2-12-16,-2-1 0 0,5-2 3 0,-3 1-6 0,1-6 7 16,0 1-7-16,-1-4-1 15,-2-1-4-15,2-6-3 0,-2-6-21 0,-2-4 8 16,0-2-30-16,1-6 14 15,-1 2-7-15,-2-1-4 0,3 4 0 0,-3 4 12 0,0-1 2 16,-2 3 7-16,3 0 7 16,-1 3 12-16,0 5 4 0,0 4 20 0,0 3 17 15,0 1 19-15,1 4-14 0,2 2-2 0,-3 4 6 16,-4 13-6-16,8-18 3 16,-8 18 7-16,0 0-6 0,0 0 7 0,0 0 9 0,0 0-6 15,14 36 11-15,-16-15 10 16,0 8-4-16,-2 6 1 0,-2 1-6 0,0 1-5 15,0 3 2-15,-4-1-4 16,2 1-2-16,2-4-1 0,0 0-4 0,-1-3-1 16,3-4-3-16,0-5 1 0,2-3-3 0,0 0-4 15,-1-4-3-15,1-2-3 0,2-15-5 16,0 23-11-16,0-23-13 0,2 15-13 0,-2-15-14 0,0 0 4 16,11 12-3-16,-11-12 2 15,0 0 8-15,15 7 2 0,-15-7 3 0,12 9 17 16,-12-9 7-16,16 10 7 15,-6-1 2-15,0-2 6 0,-1 4 4 0,4-1 8 0,-3 1 9 16,1-1 6-16,1 1 1 16,2-2 5-16,-2 1 10 0,0-2-5 0,4-1-4 15,0 0-4-15,-1-2-9 0,2-1-1 0,0-3-6 0,-17-1-6 16,32 0-2-16,-13-4-2 16,-2 3 5-16,0-5 3 0,-1 0 6 0,0-1 7 15,0 1 5-15,2-2 10 16,-4 0 6-16,3 3 16 0,-2 0 10 0,2-4 12 0,-5 4-6 15,-12 5-20-15,30-9-9 16,-17 5-16-16,-13 4-29 0,19-8-48 0,-10 6-53 16,-9 2-68-16,14-5-77 0,-14 5-77 0,12-4-169 15,-12 4-160-15,0 0-306 0,0 0-335 16</inkml:trace>
  <inkml:trace contextRef="#ctx0" brushRef="#br0" timeOffset="-98416.23">8272 10245 2906 0,'0'0'28'0,"-2"-19"10"16,2 19-7-16,0 0-8 16,0-19-22-16,0 19-16 0,0 0-41 0,0 0-37 15,0-20-57-15,0 20-88 16,0 0-530-16,0 0-61 0</inkml:trace>
  <inkml:trace contextRef="#ctx0" brushRef="#br0" timeOffset="-97436.46">7823 11208 2203 0,'0'0'-59'0,"12"-9"19"0,-12 9 5 15,12-10 12-15,-12 10 11 16,10-7 3-16,-10 7 17 0,0 0 11 0,8-11-2 16,-8 11 9-16,0 0-1 15,0 0 3-15,0 0 8 0,0 0 6 0,0 0 13 0,0 0-5 16,0 0 9-16,0 0-9 15,0 0-2-15,0 0-10 0,0 0 4 0,0 0-8 16,0 0-3-16,-42-3-3 16,42 3-3-16,0 0-6 0,-25 12 8 0,25-12 6 0,-17 7 8 15,17-7-5-15,-17 8 1 0,17-8-2 0,-17 10-3 16,17-10-5-16,-13 8 2 16,13-8-7-16,-10 7 4 0,10-7-5 0,0 0 1 0,-11 13-4 15,11-13-1-15,0 0 1 16,0 0 1-16,0 0-5 0,0 0 1 15,0 0-3-15,19 23 4 0,-19-23-7 16,15 4 1-16,-15-4 1 0,21 4 0 0,-21-4-5 16,21 4 3-16,-21-4-3 0,20 3 4 0,-8 1-3 15,-12-4-1-15,20 6 1 0,-20-6-1 16,18 6-2-16,-18-6 2 0,17 9 0 16,-17-9-1-16,13 12 3 0,-13-12 4 0,11 11 9 15,-11-11 17-15,6 11 18 0,-6-11 2 0,0 0 10 16,-2 20-2-16,2-20 0 15,0 0-8-15,-15 19-1 0,15-19-3 0,-17 11-3 16,8-5-9-16,9-6-3 0,-18 8-5 16,18-8-1-16,-22 3-9 0,22-3-7 0,-21 2-20 15,21-2-23-15,-21-2-26 0,21 2-30 0,-21-6-36 16,21 6-44-16,-18-4-38 16,10 1-59-16,8 3-130 0,-14-4-481 0,14 4-234 0</inkml:trace>
  <inkml:trace contextRef="#ctx0" brushRef="#br0" timeOffset="-96576.45">8100 11445 2520 0,'0'0'-71'16,"0"0"36"-16,0 0 32 0,0 0 9 0,0 0 14 15,0 0 12-15,0 0 16 16,0 0 16-16,0 0 4 0,0 0 4 0,0 0 3 0,0 0-2 16,0 0 7-16,0 0-2 0,-25 17 9 0,25-17-4 15,0 0 11-15,0 0-1 16,0 0 5-16,0 0-6 0,0 0-3 0,0 0-9 0,0 0-5 16,0 0-10-16,0 0-5 15,0 0-5-15,0 0-2 0,0 0-7 0,0 0 2 16,0 0-8-16,0 0-2 15,0 0-8-15,0 0 1 0,0 0-4 0,0 0-1 0,0 0 1 16,0 0 3-16,0 0-5 16,0 0 1-16,0 0 1 0,0 0 1 0,45-17-4 15,-45 17-3-15,0 0 0 0,22 0-2 0,-22 0-6 16,0 0 2-16,32 1-3 16,-32-1 0-16,24 3 0 0,-11-2-3 0,-13-1-1 15,30 3 0-15,-16-2-1 0,-14-1 0 16,32 2-1-16,-17-2-1 0,-15 0-1 0,30 4 3 0,-16-4-5 15,-14 0 0-15,28 4 2 16,-16-3-1-16,-12-1 0 0,23 3-1 0,-23-3-2 16,22 1-2-16,-22-1-10 0,16 0-5 15,-16 0-18-15,0 0-9 0,0 0-16 0,24-1-13 16,-24 1-14-16,0 0-14 0,0 0-11 0,0 0-8 16,0 0 1-16,0 0 3 15,0 0 8-15,0 0 8 0,0 0 14 16,0 0 7-16,-26-38 10 0,26 38 8 15,-14-16 30-15,14 16 28 0,-11-15 19 0,11 15 18 16,-11-13 21-16,11 13 20 0,-10-11 15 16,10 11 6-16,0 0 0 0,-11-12-1 0,11 12-8 15,0 0-7-15,0 0-5 0,-10-12-7 0,10 12-5 0,0 0 4 16,0 0-10-16,0 0 3 16,0 0-9-16,0 0-3 0,0 0-4 0,0 0-7 15,0 0-1-15,40 29-9 16,-31-23 1-16,-9-6 2 0,14 13-5 0,-8-5 0 15,-6-8-4-15,14 17-1 0,-14-17 0 16,4 17-2-16,-4-17-4 0,0 17-6 0,0-17-8 16,-6 19-21-16,6-19-37 0,-16 19-42 0,10-11-64 0,0 2-59 15,0-5-93-15,6-5-176 16,-11 11-125-16,4-6-258 0,7-5-238 0</inkml:trace>
  <inkml:trace contextRef="#ctx0" brushRef="#br0" timeOffset="-96136.42">8645 11672 2536 0,'-16'5'-37'0,"16"-5"64"15,0 0 40-15,0 0 20 0,0 0 26 0,0 0 28 32,-16 4 17-32,16-4 7 0,0 0-3 0,0 0-11 0,0 0-15 0,0 0-18 0,0 0-9 15,0 0-16-15,0 0-9 16,0 0-7-16,0 0-12 0,0 0-4 0,0 0-4 16,0 0-8-16,0 0-4 0,57-8-9 15,-57 8-4-15,19-1-17 0,-19 1-24 0,21 0-29 16,-21 0-38-16,19-3-42 0,-19 3-43 0,17 3-43 15,-7-3-46-15,-10 0-100 16,16 1-136-16,-16-1-386 0,0 0-233 0</inkml:trace>
  <inkml:trace contextRef="#ctx0" brushRef="#br0" timeOffset="-95816.06">8894 11565 2569 0,'0'0'-63'0,"0"0"33"15,0 0 4-15,0 0 10 0,0 0 35 0,21 21 27 16,-21-21 39-16,0 17 24 16,0-17 20-16,0 23 5 0,0-23-1 15,0 30-10-15,3-13-3 0,-3 0-12 16,0 3-8-16,2 0-7 0,0 0 0 0,0 1-3 0,0-1-4 15,2 2-8-15,-2-2-7 16,2 0-7-16,-2 0-9 0,3-3-5 0,-3 1-7 0,1-1-4 16,-1-2-12-16,-2-15-20 0,4 23-31 0,-4-23-36 15,2 17-45-15,-2-17-66 16,4 11-38-16,-4-11-26 0,0 0-34 0,0 0-126 16,0 0-480-16,0 0-240 0</inkml:trace>
  <inkml:trace contextRef="#ctx0" brushRef="#br0" timeOffset="-95546.23">8907 11635 2593 0,'0'0'-43'15,"-2"-28"14"-15,2 28 23 0,0-21-1 0,0 21 14 16,4-19 19-16,-4 19 17 16,4-17 15-16,-4 17 1 0,9-15 2 15,-9 15-7-15,10-16-4 0,-10 16-4 16,16-9-2-16,-16 9 0 0,16-9-4 0,-16 9-7 0,19-4-1 15,-19 4 5-15,0 0 0 16,26 7 8-16,-26-7 10 0,12 13 10 0,-12-13 15 0,9 18 9 16,-9-18 2-16,-3 18-2 0,3-18-5 0,0 0-4 15,-10 29-7-15,2-20-14 16,-1 3-12-16,1-2-23 0,8-10-42 16,-18 14-54-16,8-4-73 0,2-4-69 0,0 0-94 15,8-6-144-15,-16 11-419 0,10-8-231 0</inkml:trace>
  <inkml:trace contextRef="#ctx0" brushRef="#br0" timeOffset="-95221.02">9199 11767 2711 0,'0'0'70'15,"9"11"51"-15,-9-11 21 16,0 0 9-16,2 16 18 0,-2-16 9 0,0 0-2 16,-2 23 0-16,2-23-14 0,0 18-10 15,0-18 10-15,-2 19-13 0,2-19-18 0,0 21-13 16,0-21-17-16,2 21-14 15,-2-21-7-15,2 19-23 0,-2-19-31 0,2 18-50 16,-2-11-59-16,0-7-78 0,2 14-84 16,-2-14-99-16,4 9-180 0,-4-9-90 0,0 0-329 15,0 0-360-15</inkml:trace>
  <inkml:trace contextRef="#ctx0" brushRef="#br0" timeOffset="-75166.21">6508 10426 943 0,'0'0'106'0,"0"0"-30"0,0 0-4 15,0 0-4-15,0 0 23 16,-38-3 2-16,38 3 11 0,0 0 17 15,0 0-1-15,0 0 18 0,0 0 6 0,0 0 13 16,0 0-5-16,0 0 2 0,0 0-4 0,0 0-13 16,0 0-7-16,0 0-18 0,0 0-11 0,0 0-9 15,0 0-12-15,0 0-1 16,0 0 0-16,-8 22-3 0,8-22 1 0,0 0-12 0,-4 20 1 16,4-20-1-1,-4 21-1-15,-1-7-4 0,5-14 4 0,-8 26-7 0,4-12 0 16,0 1-5-16,-3 1-1 15,0-4 4-15,-1 2-8 0,2-1-5 0,-2 0-2 0,-1 1-5 16,0-5-5-16,1 3 1 16,-2-2-6-16,10-10-3 0,-17 15 0 0,8-9-3 15,9-6-3-15,-17 8-3 0,17-8-1 16,-14 7-5-16,14-7-2 0,0 0-2 0,-26-3-2 16,26 3-3-16,0 0-5 0,-21-11-6 0,21 11 1 15,-13-12 0-15,13 12 1 16,-9-13 0-16,9 13 1 0,-6-13-1 0,6 13 5 0,-6-15-1 15,6 15-2 1,-2-17 3-16,2 17-1 0,0 0 3 0,2-25-1 0,-2 25 3 16,4-17-2-16,-4 17 3 0,6-13 2 0,-6 13 4 15,11-16 4-15,-11 16 4 16,11-10 1-16,-11 10 2 0,13-11 1 0,-13 11 3 0,12-5 11 16,-12 5 6-16,0 0 0 15,24 2 6-15,-24-2 0 0,14 8 1 0,-14-8-3 16,15 14 6-16,-6-2 2 15,-1 0 0-15,3-1 0 0,-3 2 1 0,2 0-4 0,-1 2-1 16,4 1-7-16,-5-1-3 16,2 0 17-16,-1-1-6 0,0 0-6 0,-1 2-5 15,1-3-4-15,-1 1-5 0,-2-3-17 16,3 0-23-16,-5-1-34 0,3 0-33 16,-3-2-41-16,-4-8-46 0,8 15-64 0,-4-7-60 0,-4-8-122 15,4 9-196-15,-4-9 13 16,0 0-307-16,0 0-292 0</inkml:trace>
  <inkml:trace contextRef="#ctx0" brushRef="#br0" timeOffset="-74836.26">6726 10755 2707 0,'0'0'-34'16,"0"0"28"-16,22-6-3 16,-22 6 15-16,0 0 29 0,0 0 28 0,0 0 26 15,0 0 22-15,10 23 10 0,-10-23 5 16,5 15 1-16,-5-15 1 0,2 18 4 0,-2-18 2 16,4 21 0-16,0-10-6 0,-4-11-5 0,4 23-15 15,-2-12-5-15,-2-11-11 16,5 25-8-16,-3-14-8 0,-2-11-7 0,4 22-10 0,-4-22-8 15,5 21-3-15,-5-21-2 16,2 15-10-16,-2-15 2 0,4 13-27 0,-4-13-25 16,2 11-27-16,-2-11-44 0,0 0-62 0,2 8-65 15,-2-8-60-15,0 0-94 0,0 0-149 16,0 0-467-16,0 0-442 0</inkml:trace>
  <inkml:trace contextRef="#ctx0" brushRef="#br0" timeOffset="-73971.34">7047 10683 2946 0,'0'0'-101'0,"0"0"18"16,0 0 12-16,0 0 19 0,0 0 19 0,0 0 36 0,0 0 25 16,0 0 24-16,0 0 15 0,0 0 9 0,0 0 7 15,31 6 8-15,-31-6 3 16,0 0 8-16,24-3 3 0,-24 3-2 0,22-3-2 16,-22 3-10-16,26-2-7 0,-11-2-8 15,-15 4-9-15,30-4-8 0,-14 2-4 0,-16 2-6 16,26-3-7-16,-12 0-7 15,-14 3-7-15,22-3-15 0,-22 3-21 0,0 0-25 16,21-4-28-16,-21 4-24 0,0 0-50 16,0 0-40-16,10 1-43 0,-10-1-62 0,0 0-139 15,0 0-410-15,0 0-160 0</inkml:trace>
  <inkml:trace contextRef="#ctx0" brushRef="#br0" timeOffset="-73766.38">7104 10607 2533 0,'0'0'39'0,"0"0"-3"0,0 0 8 16,0 0 28-16,0 0 27 0,-7-16 30 15,7 16 29-15,0 0 3 0,0 0-8 0,0 0-11 16,0 0-10-16,25-16-12 0,-25 16-13 0,18-8-12 16,-18 8-11-16,21-5-11 15,-21 5-15-15,21-4-31 0,-21 4-41 0,21-5-58 0,-21 5-74 16,18-2-60-16,-8 2-81 15,-10 0-156-15,14-2-492 0,-14 2-346 16</inkml:trace>
  <inkml:trace contextRef="#ctx0" brushRef="#br0" timeOffset="-66806.33">6758 10546 240 0,'0'0'77'0,"0"0"-37"0,0 0 19 15,13-13-7-15,-13 13-3 16,0 0 1-16,0 0 1 0,0 0-11 0,0 0-6 16,0 0-1-16,0 0-2 0,0 0 0 0,0 0 6 0,0 0 4 15,0 0 12-15,0 0 3 16,0 0 10-16,0 0 5 0,0 0 8 0,0 0-6 16,0 0 6-16,0 0 0 15,0 0-4-15,0 0-4 0,0 0 2 0,13-7-10 0,-13 7-8 16,0 0-8-16,0 0-4 15,0 0 9-15,0 0-17 0,0 0 23 16,0 0-9-16,0 0 5 0,0 0 1 16,0 0 5-16,0 0-9 0,0 0 2 0,0 0 0 15,0 0 2-15,0 0-3 0,0 0 3 16,0 0-1-16,0 0-1 0,0 0-2 0,0 0 6 16,0 0-6-16,-21 39 2 0,21-39 9 0,0 0 6 15,0 0 8-15,0 0-3 16,-13 7-4-16,13-7-6 0,0 0-3 15,0 0-4-15,0 0-5 0,0 0-3 0,0 0-11 16,0 0 5-16,0 0-7 0,0 0-5 0,-13-30 3 16,13 30-1-16,0 0-3 0,0 0-3 0,-2-17-3 0,2 17 2 15,0 0-5-15,0 0-3 16,0 0-2-16,0 0-2 0,11-21-1 0,-11 21-3 16,0 0-4-16,0 0 0 15,0 0 2-15,0 0 0 0,0 0 3 0,0 0 1 0,0 0 5 16,0 0 6-16,0 0 2 15,0 0-3-15,0 0 1 0,0 0-3 0,0 0 4 16,0 0-3-16,21 36-2 16,-21-36 5-16,0 0-6 0,0 0-1 0,0 0 0 0,0 0-2 15,0 0 2-15,-15 27-1 0,15-27 0 16,0 0 5-16,0 0 0 0,0 0 0 16,0 0-4-16,-17 4-1 0,17-4 0 0,0 0-3 15,0 0 2-15,0 0-1 16,0 0 1-16,0 0-2 0,0 0-1 0,0 0 0 0,-15-31-4 15,15 31 2-15,0 0-3 16,0 0 3-16,0 0-4 0,17-23 0 0,-17 23 1 16,0 0-2-16,13-12-3 0,-13 12-1 0,0 0-1 0,13-5-2 15,-13 5 1-15,0 0-13 16,0 0-33-16,0 0-52 0,0 0-66 0,0 0-70 16,0 0-112-16,10 21-218 15,-10-21-342-15,0 0-301 0</inkml:trace>
  <inkml:trace contextRef="#ctx0" brushRef="#br0" timeOffset="-65201.4">9301 11610 2587 0,'0'0'-129'0,"0"0"29"0,0 0 21 16,0 0 15-16,0 0 19 16,0 0 23-16,0 0 5 0,0 0 17 0,0 0 14 15,0 0 2-15,0 0 9 0,0 0 8 16,0 0 7-16,0 0 16 0,0 0-4 0,0 0 10 15,0 0-1-15,0 0 8 16,0 0 9-16,0 0 2 0,0 0-4 0,0 0 2 16,0 0-1-16,0 0 2 0,0 0 5 15,0 0-5-15,0 0-8 0,0 0-4 0,0 0-9 16,0 0-2-16,0 0-10 0,0 0-5 0,0 0-4 16,0 0-3-16,-6-19-4 15,6 19-3-15,0 0-3 0,0 0-2 0,0 0 0 0,16-19-7 16,-16 19 7-1,0 0 4-15,15-5 9 0,-15 5 4 0,0 0 1 0,0 0-4 16,0 0-4-16,0 0-5 16,0 0 1-16,0 0-5 0,26 15-5 0,-26-15-25 0,0 0-43 15,0 0-57-15,0 0-78 0,6 12-77 0,-6-12-179 16,0 0-472-16,0 0-310 16</inkml:trace>
  <inkml:trace contextRef="#ctx0" brushRef="#br0" timeOffset="-48446.12">14256 10382 468 0,'0'0'161'0,"0"0"-52"15,0 0-25-15,0 0-30 16,0 0-9-16,0 0 0 0,0 0-7 0,0 0 7 16,0 0 1-16,0 0-6 0,0 0 9 0,0 0-5 0,0 0 10 15,0 0 3-15,0 0-4 16,0 0 7-16,0 0 8 0,0 0 24 0,0 0-1 15,0 0-12-15,0 0 5 16,0 0-18-16,0 0 3 0,0 0-7 0,0 0 0 0,0 0 0 16,0 0-2-16,0 0-17 0,0 0 8 0,0 0-16 15,31-14 14 1,-31 14-10-16,0 0 12 0,0 0 2 0,0 0-3 0,0 0 2 0,0 0-9 16,1-19-4-16,-1 19-3 15,0 0-5-15,0 0-1 0,0 0-3 0,0 0-1 16,0 0 1-16,15-6-5 15,-15 6-4-15,0 0-2 0,0 0-6 0,0 0-1 0,0 0 1 16,0 0 4-16,0 0-1 16,0 0 0-16,0 0 1 0,0 0 0 0,0 0 1 15,0 0 12-15,0 0-1 0,20 22 6 0,-20-22 5 16,0 0-6-16,0 0 2 16,0 0-3-16,0 0 1 0,0 0-1 0,0 0-1 0,0 0 6 15,0 0-14-15,0 0-5 16,0 0-5-16,0 0-2 0,0 0 0 0,0 0-1 15,0 0 0-15,0 0-6 0,0 0 1 16,0 0-3-16,0 0-1 0,0 0 2 0,0 0-2 16,0 0 3-16,0 0 1 0,0 0 0 0,0 0-1 15,0 0 4-15,0 0-3 16,0 0 0-16,0 0 4 0,0 0 1 0,0 0 1 0,0 0 5 16,0 0 2-16,0 0-1 15,0 0 5-15,0 0-1 0,0 0 6 16,0 0 3-16,0 0 8 0,0 0 2 15,0 0 1-15,0 0 0 0,0 0-3 0,0 0-6 0,0 0 0 16,0 0-7-16,0 0 2 16,0 0-5-16,0 0-2 0,0 0-5 0,0 0-8 15,0 0-16-15,0 0-24 0,0 0-38 0,0 0-56 0,-49-3-59 16,49 3-106-16,0 0-213 16,0 0-356-16,0 0-218 0</inkml:trace>
  <inkml:trace contextRef="#ctx0" brushRef="#br0" timeOffset="-2502.92">17388 10883 966 0,'0'0'173'0,"0"0"-40"16,0 0-49-16,0 0-12 0,0 0 10 0,0 0-20 15,0 0 6-15,0 0-3 16,0 0 19-16,0 0-6 0,0 0 14 0,0 0 6 16,-11 13 4-16,11-13 3 0,0 0 7 0,0 0-13 0,0 0-2 15,0 0-5-15,0 0-5 16,0 0-12-16,0 0-2 0,0 0-6 0,0 0 1 16,0 0 9-16,0 0 2 15,0 0-5-15,0 0-6 0,0 0-6 16,0 0-6-16,0 0-7 0,0 0-6 0,0 0-2 15,0 0-5-15,0 0-1 0,20-47-5 0,-20 47-1 16,4-20-2-16,0 7 0 16,0 0-11-16,-4 13 2 0,9-31 0 0,-3 17-4 0,-2-4-2 15,2 1-3-15,1-1 1 0,2-2-2 0,-1-1-2 16,0-1-1-16,2 2-3 16,2-1 3-16,-4 0-2 0,2 2-3 0,1-2 1 15,-3 2 0-15,3-1-1 0,0 4 7 16,-3-2-7-16,0 3-2 0,1 0 6 0,0 0-3 15,-3 2 3-15,2-1-1 16,1 1 1-16,-3-1 8 0,3 3 4 0,-9 11 2 16,13-24 2-16,-7 13 0 0,-6 11-3 0,10-16-2 0,-4 7-1 15,-6 9 0-15,12-16 0 16,-12 16-3-16,10-14 1 0,-10 14-3 0,10-13 0 16,-10 13 0-16,11-9-1 15,-11 9-1-15,11-12 1 0,-11 12-1 0,10-7 0 0,-10 7-1 16,0 0-2-16,15-10 0 15,-15 10-1-15,0 0 2 0,19-2-2 16,-19 2 1-16,0 0-1 0,0 0-2 16,25 4 4-16,-25-4 1 0,13 8-2 0,-13-8 3 0,13 9 5 15,-13-9-4-15,10 11-1 0,-10-11 0 0,9 15 0 16,-9-15 2-16,6 17-2 16,-6-17 3-16,4 18 2 0,-4-18 2 0,-2 19 4 15,2-19-3-15,-6 18 1 0,0-5 1 16,6-13-3-16,-13 19 2 0,5-9-1 0,-1-2-2 15,-2 3-1-15,1-2-2 16,-3-2-1-16,13-7 0 0,-21 16-1 16,10-11-1-16,11-5 0 0,-21 10-2 0,10-6 0 0,11-4 1 0,-18 7 0 15,18-7 2-15,-16 7 5 16,16-7 0-16,0 0 0 0,-16 5-1 0,16-5-3 16,0 0-2-16,0 0-2 15,0 0 2-15,0 0-3 0,0 0 1 16,0 0-1-16,0 0 0 0,-11-22-2 0,11 22-1 15,0 0 0-15,0 0 6 0,0 0-7 16,0 0-1-16,23-20 0 0,-23 20 2 16,0 0-1-16,18-12-1 0,-18 12 2 0,12-3 0 0,-12 3-3 15,0 0 2-15,21-6 0 0,-21 6 1 0,0 0-2 16,24-2 0-16,-24 2-1 16,0 0 2-16,23 5 0 0,-23-5-2 0,13 8 1 15,-13-8 4-15,14 10-3 0,-14-10 2 16,13 11-1-16,-13-11 0 0,11 12 0 0,-11-12 3 15,10 11 0-15,-10-11-1 16,7 11 0-16,-7-11 3 0,0 0 4 0,4 16 2 0,-4-16 1 16,0 0 3-16,0 0 1 0,-9 24 2 0,9-24-3 15,-12 12 2-15,12-12 2 16,-15 11-5-16,2-5 1 0,13-6-6 0,-23 13 0 16,8-4-1-16,0-5 1 0,1 2-6 15,-2-2-12-15,0 0-14 0,16-4-31 0,-30 7-38 16,15-4-50-16,15-3-60 15,-25 1-55-15,25-1-88 0,-23-4-183 0,11 3-442 16,12 1-410-16</inkml:trace>
  <inkml:trace contextRef="#ctx0" brushRef="#br0" timeOffset="-2086.38">18046 10507 2891 0,'0'0'-101'16,"0"0"26"-16,0 0 21 0,0 0 17 0,0 0 34 0,0 0 22 15,10 14 32-15,-10-14 26 0,0 0 21 0,0 0 9 0,0 0 14 16,-4 23 5-16,4-23 5 16,0 0 0-16,0 0-4 0,-4 27-9 0,4-27-6 15,0 15-10-15,0-15-7 16,0 17-14-16,0-17-6 0,2 17-8 0,-2-17-3 15,0 0-7-15,0 22-6 0,0-22-8 16,0 0-10-16,2 17-17 0,-2-17-32 0,0 0-42 16,0 0-54-16,2 18-72 0,-2-18-60 0,0 0-137 15,0 0-203-15,0 0-311 0,0 0-276 16</inkml:trace>
  <inkml:trace contextRef="#ctx0" brushRef="#br0" timeOffset="-1516.32">18533 10536 2661 0,'0'0'-71'0,"0"0"25"15,0 0 26-15,0 0 49 16,0 0 12-16,0 0 36 0,0 0 14 0,0 0 16 0,0 0 9 15,0 0 2-15,0 0-2 16,0 0-5-16,0 0-1 0,0 0-8 0,0 0-8 16,0 0-10-16,11 17 0 0,-11-17-5 0,0 0-6 15,31-4-6-15,-31 4-7 0,28-3-6 16,-13 1-8-16,-15 2-3 0,34-4-5 0,-18 3-7 16,2-5-14-16,-2 5-13 15,-16 1-21-15,26-4-21 0,-13 1-40 0,-13 3-31 16,18-4-37-16,-18 4-37 15,14-4-30-15,-14 4-43 0,4-7-92 0,-4 7-542 0,0 0-270 16</inkml:trace>
  <inkml:trace contextRef="#ctx0" brushRef="#br0" timeOffset="-1296.34">18601 10489 2593 0,'0'0'-67'0,"0"0"35"15,0 0 22-15,-22 0 16 16,22 0 12-16,0 0 18 0,0 0 25 0,-14-6 17 0,14 6 14 15,0 0-1-15,0 0 4 16,0 0-6-16,0 0-7 0,0 0-1 0,0 0-11 16,0 0-14-16,0 0 1 0,0 0-6 0,0 0-6 15,0 0-7-15,36-27-2 0,-36 27-5 16,17-4-10-16,-17 4-20 0,21-6-28 0,-21 6-39 16,25-4-45-16,-12 1-47 15,2 1-49-15,-15 2-114 0,28-8-516 0,-14 5-177 16</inkml:trace>
  <inkml:trace contextRef="#ctx0" brushRef="#br0" timeOffset="-366.16">19205 10558 2429 0,'0'0'-67'0,"0"0"32"16,0 0 9-16,0 0 4 15,16 1 22-15,-16-1-3 0,0 0 11 0,0 0 13 16,0 0 10-16,0 0 6 0,30-10-2 15,-30 10-5-15,10-9-1 0,-10 9-3 16,15-10 2-16,-15 10-5 0,12-13-11 16,-4 3 9-16,-8 10-8 0,12-22-1 0,-6 10-2 15,2-3-1-15,-1-2 3 0,2-2 1 0,-3-4 8 16,0 0-2-16,-2-2-4 0,3-1 5 16,-1-3-5-16,0 2-6 0,1-1 2 0,-3-1 0 15,3 0-3-15,-3 3 4 16,0-2 0-16,0 3-1 0,0-2-2 0,-2 2 8 0,2 2 0 15,0-2-4-15,-1 1 5 16,2 1 0-16,-1-1-1 0,-2 4-1 0,2-1 1 16,-2 0 2-16,0 0 10 0,0 2 4 0,0 2 2 0,0 0 8 15,0 2 8-15,-2 15 4 16,3-25-3-16,-3 25-8 0,2-21-2 0,-2 21-5 16,0-15 1-16,0 15-4 15,0 0-3-15,0 0 0 0,0 0 4 0,0 0-2 16,-25 0 4-16,25 0 2 0,0 0 3 15,-20 32 3-15,12-17 2 0,2 2-3 0,-3 7 1 16,2-2-2-16,-1 5-1 16,2 5 0-16,-3 0-5 0,3 5-6 0,0-1 1 0,0 2 0 15,3 2 10-15,-1-2-1 0,2 0-1 0,-1-4 2 16,3-1-2-16,0-3-2 16,3 2-2-16,1-3 2 0,1-3 1 0,-1 2-4 0,2-6 0 15,-2-1-3-15,3-2-1 16,-3-3-5-16,2-1 1 0,0-2-6 0,-6-13 7 15,13 18-12-15,-13-18 2 16,15 5-7-16,-15-5-3 0,0 0-3 0,0 0 0 0,30-23-4 16,-22 8 0-16,0 2-1 0,1-3 0 0,-1 3-2 15,1-2 1-15,2 0-5 16,-3 3 2-16,2 1 0 0,-4 0-1 0,6 1 2 16,-12 10 2-16,16-14-4 0,-16 14 2 15,20-5 1-15,-20 5 4 0,0 0 4 0,27 4 7 16,-27-4 1-16,22 11 2 15,-12-3-3-15,0 1 0 0,1-1 0 0,0 2-2 16,1 1 3-16,3-2 3 0,-2 1 1 16,2-3-1-16,-3 3 1 0,3-4-4 0,-2 0 1 15,2-1-5-15,-1-1 3 0,-14-4 4 0,28 4 5 16,-16-2 2-16,-12-2 11 16,30 1 3-16,-15 2 15 0,2-2 3 0,0 2-17 0,2-3 8 15,-19 0-4-15,40 0-3 16,-21 0-3-16,0 0-5 0,1-3-5 15,-2 2-26-15,-2-2-36 0,0 0-50 0,-3-3-81 16,2-1-106-16,-9-1-178 0,-4-3-147 0,-2 11-4 16,0 0-389-16,-8-35-456 0</inkml:trace>
  <inkml:trace contextRef="#ctx0" brushRef="#br0" timeOffset="-126.03">19547 9906 3242 0,'0'0'80'0,"0"0"2"16,0 0-12-16,0 0-10 0,-15-6 3 0,15 6 8 0,0 0 4 15,0 0-6-15,0 0-11 16,0 0-12-16,0 0-31 0,0 0-46 0,0 0-53 15,0 0-64-15,0 0-62 16,0 0-113-16,0 0-621 0,0 0-369 0</inkml:trace>
  <inkml:trace contextRef="#ctx0" brushRef="#br0" timeOffset="573.67">19454 10975 2701 0,'6'-12'-157'0,"-6"12"21"16,0 0 16-16,4-12 12 0,-4 12 7 16,0 0 7-16,0 0 10 0,0-12 10 0,0 12 5 15,0 0 10-15,0 0 4 0,-17-7 15 0,17 7 11 0,-14-2 11 16,14 2 18-16,0 0 10 16,-30 2 17-16,30-2 16 0,-23 4 28 0,23-4 2 15,-23 4 10-15,10 0 12 16,13-4-5-16,-22 6-13 0,22-6 2 0,-18 3-13 15,18-3 4-15,-16 8-2 0,16-8 1 16,-12 6-17-16,12-6 4 0,0 0-10 0,-10 11-4 16,10-11-1-16,0 0-8 0,0 0 0 0,0 0-5 0,0 0-7 15,0 0-3 1,25 25-5-16,-25-25 4 0,17 10-6 0,-17-10-1 0,16 9-1 16,-16-9-2-16,16 13 3 15,-16-13 0-15,12 11 4 0,-5-4 10 0,-7-7 17 0,6 15 16 16,-6-15 12-16,4 13 10 15,-4-13 12-15,0 0-1 0,0 0 6 0,-15 29 1 16,15-29 0-16,-14 13-1 16,3-7-2-16,-2 1-8 0,13-7-12 0,-28 10-5 0,14-6-10 15,-1-1-7-15,15-3-16 0,-23 6-26 0,23-6-36 16,-23 2-41-16,23-2-58 16,-20 2-50-16,20-2-61 0,-14 0-104 0,14 0-185 15,0 0-325-15,-13-5-194 0</inkml:trace>
  <inkml:trace contextRef="#ctx0" brushRef="#br0" timeOffset="1133.74">19547 11119 2583 0,'0'0'-27'0,"0"0"30"0,0 0-3 16,19 7 13-16,-19-7 8 0,0 0 18 16,0 0 12-16,0 0 2 0,15 6 5 0,-15-6-4 0,0 0-3 15,19 1 2-15,-19-1 1 0,0 0 5 0,27 3 1 16,-27-3-1-16,24 3 3 16,-9-3-6-16,-15 0-7 0,36-3-5 15,-18 3 0-15,2 0-7 0,1-3-4 16,-21 3-8-16,38 0 0 0,-16-1-8 0,-6-1-1 0,-16 2-11 15,34-1-9-15,-19-2-14 16,-15 3-16-16,26-3-16 0,-26 3-10 0,20-4-7 0,-20 4-21 16,15-6-13-16,-15 6-12 0,11-5-11 0,-11 5-1 15,0 0-2-15,0 0 4 16,-2-14 3-16,2 14 18 0,0 0 14 0,0 0 22 16,0 0 21-16,-24-19 28 15,24 19 28-15,-12-10 34 0,12 10 24 0,-11-7 40 0,11 7 20 16,0 0 16-16,-13-9 7 15,13 9 7-15,0 0-3 0,0 0-6 16,-14-10-12-16,14 10-9 0,0 0-14 0,0 0-7 16,0 0-10-16,0 0-8 0,0 0-13 0,0 0-7 15,0 0-7-15,0 0-8 0,0 0-4 0,0 0-3 16,58 15-4-16,-46-9-3 0,0 2-1 16,-12-8-5-16,19 13-4 0,-11-7 1 0,-8-6 3 15,14 14-1-15,-14-14-6 16,4 16 2-16,-4-16-7 0,0 0-14 0,-7 23-35 15,7-23-46-15,-13 13-70 0,7-7-74 16,-4 0-81-16,10-6-180 0,-17 7-122 0,6-2-271 16,2-2-227-16</inkml:trace>
  <inkml:trace contextRef="#ctx0" brushRef="#br0" timeOffset="2473.88">20307 11143 2505 0,'0'0'-70'0,"0"0"46"0,-30 4 24 0,30-4 18 16,0 0 28-16,0 0 24 16,0 0 31-16,0 0 24 0,0 0 3 0,0 0 6 15,0 0-6-15,0 0-5 16,0 0-4-16,0 0 10 0,0 0 3 0,0 0 5 0,0 0 6 15,0 0-7-15,0 0-12 16,0 0-13-16,0 0-17 0,0 0-5 0,0 0-7 16,0 0-15-16,0 0-2 0,0 0-17 0,0 0 0 15,61 0-3-15,-61 0-11 16,0 0-1-16,28-3-8 0,-28 3-7 0,19-1-27 16,-19 1-31-16,0 0-38 0,22-4-44 15,-22 4-66-15,10-3-59 0,-10 3-113 0,0 0-192 16,10-4-46-16,-10 4-250 15,0 0-195-15</inkml:trace>
  <inkml:trace contextRef="#ctx0" brushRef="#br0" timeOffset="2923.53">20612 11037 2422 0,'0'0'-94'0,"0"0"45"15,0 0 15-15,0 0 15 0,0 0 19 0,11-10 27 16,-11 10 24-16,0 0 30 15,0 0 24-15,0 0 17 0,0 0 8 0,0 0 4 0,0 0-6 16,0 0 0-16,4 41-7 16,-4-41-6-16,0 21-7 0,0-21-8 0,0 22-5 15,0-7-7-15,0-15 1 0,0 35-13 0,2-18 8 0,-2 4-7 16,0-2-9-16,0 2-2 16,-2-2-1-16,2 2 5 0,-2 0 2 0,0-2-1 15,-3-2-8-15,1 0 0 16,2 1-10-16,-5-3 0 0,3-2-5 0,-2 1-4 0,6-14-4 15,-11 20-3-15,3-12-5 16,8-8-6-16,-15 12-18 0,15-12-18 0,-17 5-26 16,17-5-32-16,0 0-46 0,-28-5-63 0,28 5-56 15,-16-16-99-15,5 5-199 16,3-2-69-16,-1-3-273 0,0-1-239 0</inkml:trace>
  <inkml:trace contextRef="#ctx0" brushRef="#br0" timeOffset="3153.72">20518 10837 2787 0,'0'0'76'0,"0"0"3"0,0 0-11 16,14-10-7-16,-14 10 12 0,0 0 3 0,0 0 5 15,0 0-4-15,0 0-8 16,12-7-15-16,-12 7-5 0,0 0-8 0,0 0-30 16,0 0-37-16,0 0-53 0,0 0-55 15,0 0-63-15,0 0-113 0,8-4-561 0,-8 4-236 16</inkml:trace>
  <inkml:trace contextRef="#ctx0" brushRef="#br0" timeOffset="3802.63">20775 11035 2599 0,'21'2'-33'0,"-21"-2"29"0,0 0 20 16,0 0-5-16,0 0 0 0,0 0 21 0,15 6 18 15,-15-6 19-15,0 0 3 16,0 0 7-16,2 15 4 0,-2-15 0 0,0 0 2 0,-2 19-3 16,2-19-3-16,0 0-5 15,0 23-4-15,0-23 6 0,0 17-16 0,0-17 0 0,2 16-7 16,-2-16-3-16,2 17-7 15,-2-17-2-15,0 0-5 0,8 15-4 0,-8-15-1 16,9 7-3-16,-9-7-4 16,0 0-1-16,17 6-3 0,-17-6-1 0,0 0-2 0,0 0-1 15,0 0-4-15,25-13 2 0,-25 13-2 0,9-12 1 16,-9 12 1-16,8-13 17 16,-8 13 7-16,0 0 13 0,7-15 3 0,-7 15 2 0,0 0-9 15,6-12-3 1,-6 12-8-16,0 0-5 0,0 0-2 0,0 0-1 0,8-12-4 15,-8 12-3-15,0 0-1 16,0 0-3-16,0 0 2 0,0 0-7 0,0 0 2 0,0 0-1 16,30 20-2-16,-30-20 0 0,12 9 0 0,-12-9-2 15,18 10-1-15,-8-6 1 16,-10-4 1-16,17 7-3 0,-17-7 2 0,19 7 1 16,-19-7 5-16,17 1 0 15,-17-1 6-15,18 0 8 0,-18 0 5 0,0 0 8 0,20-6 2 16,-20 6 0-16,0 0 1 15,15-13-22-15,-15 13-2 0,6-15 1 0,-6 15-6 0,7-20-3 16,-7 20 1-16,6-18-8 16,-6 18-15-16,7-19-26 0,-5 7-40 0,0 2-49 15,-2 10-70-15,2-20-55 0,-2 10-76 0,0 10-157 16,-4-17-106-16,4 17-361 16,-7-15-379-16</inkml:trace>
  <inkml:trace contextRef="#ctx0" brushRef="#br0" timeOffset="7293.98">21827 9667 2755 0,'10'-17'-138'15,"-10"17"21"-15,9-9 17 0,-9 9 18 16,0 0 18-16,7-18 16 0,-7 18 18 0,0 0 13 15,6-14 11-15,-6 14 0 16,0 0 3-16,0 0 7 0,-2-19 7 0,2 19 13 16,0 0 19-16,0 0 10 0,-18-12 15 0,18 12 11 0,0 0 10 15,-25-2 5-15,25 2 11 16,-23 0-2-16,23 0 6 0,-27 6-9 0,9-3-5 16,0 3 0-16,0 0-6 15,1 1-4-15,-3 3 1 0,0 2 6 0,1-3-2 0,-2 4 0 16,4 3-3-16,-2-2-2 15,2 4 0-15,1-1-8 0,2 2-7 16,0 0-4-16,3 2-6 0,1-2 0 16,1 0-11-16,2 0-7 0,3-2-3 0,2 1-5 0,2-1 16 15,0-17-5-15,2 32-6 0,5-16-2 0,-1 1-7 16,5-4-2-16,-3 0-3 16,7 0 0-16,-3-1-7 0,6 0 1 0,0-3-9 15,4-1-4-15,-5-3-15 0,4 1-11 16,-2-3-12-16,0-1-4 0,0-2-4 0,0 0-1 15,-19 0 0-15,34-2 6 16,-20-1 0-16,2-1 2 0,-2-2 1 0,-14 6 2 16,22-13 4-16,-22 13-1 0,12-13 5 0,-12 13-1 0,5-16 3 15,-5 16 5-15,0 0 2 16,0 0 7-16,-13-26 3 0,13 26 13 0,-11-10 2 16,11 10 7-16,0 0 3 0,-21-9 3 15,21 9 3-15,-10-7 4 0,10 7-1 0,0 0 0 16,0 0-1-16,0 0 4 15,0 0-1-15,0 0-3 0,0 0-7 0,0 0 1 16,27-14-4-16,-27 14-5 0,34-4-11 16,-17 2-28-16,0-2-41 0,2 1-49 0,0 0-71 15,-2 0-59-15,0-3-115 0,-2 2-195 0,-3 0-400 16,-2 0-387-16</inkml:trace>
  <inkml:trace contextRef="#ctx0" brushRef="#br0" timeOffset="7573.96">22191 9782 2814 0,'0'0'-78'15,"0"0"44"-15,0 0 6 0,0 0 17 0,0 0 25 0,0 0 27 16,0 0 24-16,0 0 23 15,0 0 10-15,0 0 1 0,0 0-1 0,0 0-7 16,-31 36-1-16,26-23-2 0,5-13-8 16,-9 27-10-16,7-14-6 0,2-13-6 0,-2 26-6 15,2-26-4-15,2 25-9 0,-2-11-25 0,0-14-24 16,6 19-41-16,-6-19-53 16,12 17-40-16,-6-7-35 0,0-5-33 0,0 2-50 0,-6-7-100 15,20 9-423-15,-10-8-88 16</inkml:trace>
  <inkml:trace contextRef="#ctx0" brushRef="#br0" timeOffset="7893.92">22413 9856 2290 0,'0'0'-50'0,"0"-14"19"16,0 14 13-16,0 0 11 0,0 0 34 15,-9-19 26-15,9 19 30 0,0 0 25 0,-12-7 20 16,12 7 3-16,0 0 7 15,0 0-7-15,0 0-2 0,-30 3-10 0,30-3-6 16,0 0-11-16,0 0-7 0,-16 14-13 16,16-14-7-16,0 0-6 0,-5 17-7 0,5-17-9 15,0 0-5-15,0 0-6 0,17 31-2 0,-9-22-9 16,-1 2-3-16,4-1-2 16,-3 1-1-16,2-1-4 0,1 1-3 0,-4 1 1 0,-7-12 0 15,14 19 7 1,-9-11 2-16,-5-8-2 0,6 17 4 0,-6-17-1 0,-2 17-5 15,2-17-3-15,0 0-17 16,-11 19-32-16,11-19-45 0,-10 10-60 0,10-10-66 0,-11 4-96 16,11-4-199-16,0 0-459 0,0 0-381 0</inkml:trace>
  <inkml:trace contextRef="#ctx0" brushRef="#br0" timeOffset="8133.62">22638 9776 2911 0,'0'0'-68'0,"21"6"22"0,-21-6 16 15,10 9 25-15,-10-9 36 16,6 18 31-16,-6-18 18 0,8 20 9 0,-4-9 8 16,-4 5-1-16,0-16 1 0,2 34-1 15,0-17-1-15,-2 1-3 0,-2 0-9 0,2 3-9 16,0 0-7-16,-2-2-4 0,0 3-9 0,-4-3-12 15,4 0-30-15,-4-2-43 16,2-1-55-16,-2 2-59 0,2-5-63 0,-5-1-97 0,5-3-661 16,-2 1-407-16</inkml:trace>
  <inkml:trace contextRef="#ctx0" brushRef="#br0" timeOffset="9243.77">23241 9618 2797 0,'0'0'-154'0,"0"0"32"0,4-18 35 16,-4 18 29-16,0 0 38 0,2-15 40 0,-2 15 13 15,0 0 19-15,0 0 8 16,0 0 0-16,4-14 1 0,-4 14 1 0,0 0 24 0,0 0 23 16,0 0 22-16,0 0 15 0,0 0 0 0,0 0-4 15,0 0-13-15,-23 36-9 16,23-36-10-16,-8 24-15 0,4-9-4 0,2-2-13 16,-3 2-9-16,5-15-6 0,-2 27-6 15,-1-13-9-15,3-14-3 0,3 22-4 0,-3-22 0 16,7 20-7-16,-7-20-7 15,8 17-14-15,-8-17-12 0,17 11-8 16,-7-6-7-16,-10-5-6 0,24 3 3 0,-10-3-1 16,-14 0-1-16,30-6 4 0,-15 2-3 0,-15 4 4 15,30-11 3-15,-18 6 3 0,-2-1 11 0,-10 6 4 16,20-8 5-16,-20 8-5 0,14-8-3 16,-14 8 2-16,16-3 0 0,-16 3 0 0,0 0-1 15,0 0 2-15,0 0-2 16,0 0-1-16,21 9 2 0,-21-9-4 0,0 0 1 15,0 0 1-15,10 10 0 16,-10-10 0-16,0 0 3 0,0 0 0 0,13 6-1 0,-13-6-1 16,0 0 0-16,0 0 4 15,0 0 1-15,29-12 11 0,-29 12 3 0,16-12 3 16,-8 4 0-16,-8 8 6 0,15-22-7 0,-7 9 2 0,-2-2-8 16,3-5 0-16,-2 5 0 15,-1-2-2-15,-2 3-8 0,-4 14-10 0,8-24-28 16,-4 12-38-16,-4 12-47 15,2-15-50-15,-2 15-46 0,0 0-55 16,0 0-112-16,-10-11-181 0,10 11-354 0,0 0-307 16</inkml:trace>
  <inkml:trace contextRef="#ctx0" brushRef="#br0" timeOffset="9644.33">23075 10096 2756 0,'0'0'-51'0,"0"0"34"16,0 0 5-16,0 0 13 15,-20 4 20-15,20-4 13 0,0 0 15 0,0 0 9 0,0 0 2 16,0 0-10-16,0 0-2 16,0 0-2-16,0 0-7 0,0 0 7 0,56-10-9 15,-38 8 4-15,5 0-2 0,5 1-1 0,4-1-3 16,1 0 4-16,7-1 4 16,5 2 3-16,-1-3 12 0,0 2 8 0,5 0 5 15,-3 0-3-15,4 0-2 0,-1 1-7 16,-3-2-1-16,-1 1-10 0,-3 1-2 0,-7-1-11 15,-1 2-3-15,-2 0-14 0,-4-2-27 16,-5 0-40-16,-3 0-36 0,-2 4-42 0,-18-2-28 16,24 0-53-16,-18 0-87 0,-6 0-651 0,0 0-373 15</inkml:trace>
  <inkml:trace contextRef="#ctx0" brushRef="#br0" timeOffset="10173.77">23355 10442 2775 0,'0'0'-129'15,"0"0"18"-15,0 0 32 16,0 0 20-16,-44 0 16 0,44 0 19 0,-28 7 7 0,14-2 14 16,-2 0 12-16,-1 1 8 15,3 0 14-15,-1 0 4 0,2 2 1 0,13-8-4 16,-21 12 9-16,12-5-8 15,9-7-5-15,-6 10 2 0,6-10-6 16,0 0-4-16,0 0-2 0,20 30 0 16,-10-23-2-16,4 1-4 0,4 1-1 0,3 1 1 15,-2-1 8-15,2 3 12 0,1-3 6 0,-4 3 8 0,4-3 4 16,-6 3-4-16,-1-3-2 0,-2 3 8 16,-2-3 9-16,-3 1 7 0,-8-10 11 15,8 20 7-15,-8-20 9 0,-2 18 0 16,2-18 1-16,-10 17 1 0,10-17-2 15,-20 13-8-15,8-7-3 0,-1 1-11 0,-1-1-5 16,14-6-7-16,-30 8-8 0,16-6-8 0,14-2-20 16,-26 2-28-16,26-2-31 0,-22-2-45 0,22 2-49 15,0 0-53-15,-23-6-59 16,23 6-114-16,-10-10-162 0,10 10-340 0,-2-11-204 0</inkml:trace>
  <inkml:trace contextRef="#ctx0" brushRef="#br0" timeOffset="10393.96">23537 10675 2618 0,'0'0'22'16,"15"6"21"-16,-15-6-2 0,0 0 2 0,0 0 3 15,17 4 3-15,-17-4 5 0,0 0 5 16,23 0-1-16,-23 0-9 0,20-2-6 0,-20 2-2 15,22-2-12-15,-22 2-2 16,24-4-11-16,-24 4-23 0,25-4-48 0,-12 2-41 0,-13 2-46 16,23-6-48-16,-23 6-99 0,20-7-475 0,-12 3-53 15</inkml:trace>
  <inkml:trace contextRef="#ctx0" brushRef="#br0" timeOffset="10633.81">23673 10586 2318 0,'0'0'-14'0,"0"0"34"16,-21-3 12-16,21 3 46 0,0 0 38 16,0 0 32-16,0 0 26 0,0 0 15 15,-7 24-2-15,7-24-1 0,0 0-7 0,-2 22-14 0,2-22-12 16,0 23-13-16,0-23-11 16,2 23 5-16,-2-23-11 0,2 22-14 0,0-8-18 0,-2-14-10 15,5 22-16-15,-1-9-13 16,-4-13-24-16,4 21-33 0,-4-21-39 15,2 15-38-15,-2-15-36 0,7 15-64 16,-5-9-51-16,-2-6-72 0,8 5-134 0,-8-5-150 0,0 0-291 16,0 0-248-16</inkml:trace>
  <inkml:trace contextRef="#ctx0" brushRef="#br0" timeOffset="11523.7">23380 10246 2578 0,'0'0'-51'0,"0"0"29"15,0 0 1-15,0 0 4 0,0 0-3 16,9-27 7-16,-9 27-4 0,9-9 6 0,-9 9 2 15,12-7 3-15,-12 7-3 0,15-8 9 16,-15 8 18-16,17-4 16 0,-17 4 4 0,0 0 14 16,25 0 7-16,-25 0 16 0,0 0 12 0,20 10 10 15,-20-10 15-15,4 15 5 0,-4-15 2 16,0 0 2-16,-6 29 4 0,6-29 0 0,-12 20 12 16,6-8 5-16,6-12 5 15,-8 19-1-15,4-9-15 0,4-10-15 0,-7 16-8 16,7-16-16-16,-4 17-5 0,4-17-16 15,0 0-2-15,13 16-22 0,-13-16-39 0,16 6-45 16,-16-6-62-16,28 4-80 16,-13-2-77-16,0-2-147 0,2 0-210 0,-5 0-367 15,4 0-437-15</inkml:trace>
  <inkml:trace contextRef="#ctx0" brushRef="#br0" timeOffset="12143.56">23901 10517 2911 0,'0'0'-99'0,"0"0"32"0,0 0 18 0,0 0 33 0,0 0 35 15,0 0 30-15,0 0 23 0,0 0 12 0,0 0 5 16,0 0 4-16,0 0-7 16,0 0-8-16,0 0-2 0,-14 41-12 0,14-41-6 15,-2 20-5-15,2-20-4 0,2 23-3 16,2-11-5-16,0 2-6 0,-4-14-1 0,12 25-1 15,-2-13-3-15,-2-1 0 16,2-1-6-16,-2-1 2 0,3-2-2 0,-11-7-5 16,17 10 1-16,-17-10-4 0,17 8 2 0,-17-8-3 0,15 0-1 15,-15 0-3-15,0 0 0 16,0 0-3-16,21-19 2 0,-21 19-2 0,4-17-2 16,-4 17 6-16,2-18 11 15,-2 18 3-15,0-16 1 0,0 16 2 0,0 0 0 16,2-22-3-16,-2 22-3 0,0 0 1 15,0 0 5-15,0 0-2 0,0 0-1 0,0 0-3 16,0 0 0-16,0 0-2 16,0 0-2-16,0 0-3 0,0 0 0 0,0 0-5 15,0 0 4-15,0 0-4 0,0 0 1 0,0 0-1 0,0 0 3 16,0 0 4-16,0 0 13 16,0 0 11-16,30 25 2 0,-30-25 0 0,0 0 4 0,0 0-9 15,0 0-1-15,0 0-3 16,15-15-3-16,-15 15-6 0,4-14-8 0,-4 14-10 15,0 0-15-15,6-20-41 16,-6 20-49-16,2-16-68 0,1 9-79 0,-3 7-143 0,0-19-231 16,0 19 14-16,-5-19-246 0,5 19-197 0</inkml:trace>
  <inkml:trace contextRef="#ctx0" brushRef="#br0" timeOffset="12493.83">24141 10307 2497 0,'0'0'-25'16,"-2"-17"34"-16,2 17 3 16,0 0-6-16,0 0-5 0,4-17 11 0,-4 17 5 15,0 0-16-15,0 0 2 0,14-9 5 16,-14 9 1-16,0 0 1 0,17-3 2 0,-17 3 0 15,0 0 6-15,0 0 4 16,28 14 0-16,-28-14 12 0,14 11 6 0,-14-11 5 0,12 14 4 16,-7-5 3-16,-5-9 8 0,5 19 11 0,-5-19 15 15,0 21 7-15,0-21 11 16,-4 23 12-16,4-23 0 0,-4 23-1 0,4-23-8 0,-4 19-8 16,4-19-9-16,-6 17-4 15,6-17-10-15,0 0-9 0,0 21-5 0,0-21-17 16,10 12-34-16,-10-12-46 15,12 5-71-15,-2-3-74 0,3 0-92 0,0-2-183 0,-13 0-513 16,23-4-408-16</inkml:trace>
  <inkml:trace contextRef="#ctx0" brushRef="#br0" timeOffset="13093.93">24805 9561 2827 0,'0'0'-107'15,"0"0"41"-15,0 0 27 0,0 0 36 0,0 0 37 16,-28 24 31-16,28-24 30 15,-20 19 24-15,11-5 13 0,0-1 2 0,1 1-3 16,0 2-5-16,-1 0-6 0,3 1-11 16,1 0-6-16,3 0-11 0,2-17-13 15,0 36-6-15,2-17-7 0,3-1-6 0,1 0-9 0,3 2-4 0,-1-1-5 16,2 0-22-16,2-2-25 16,0 0-28-16,2-2-32 0,-5-4-48 0,4 1-48 15,1-2-46-15,-5-1-53 16,-1-1-121-16,4-2-551 0,-4-1-343 0</inkml:trace>
  <inkml:trace contextRef="#ctx0" brushRef="#br0" timeOffset="13574.08">25110 9612 2688 0,'9'-15'-135'16,"-9"15"20"-16,0 0 30 0,6-14 5 0,-6 14 18 15,0 0 18-15,0 0 22 0,0 0 22 0,2-15 25 16,-2 15 28-16,0 0 12 0,0 0 15 16,0 0 18-16,0 0 14 0,0 0 5 15,0 0 0-15,-49 15-5 0,49-15-1 16,-16 8-4-16,16-8-4 0,-18 12-11 0,18-12-9 15,-12 11-4-15,6-3-14 0,6-8-7 16,-9 13-7-16,9-13-6 0,0 0-4 0,-3 23-13 16,3-23-18-16,0 0-19 0,12 23-13 15,-6-16-15-15,2 2-20 0,0 1-10 16,4 0-5-16,-2-3 5 0,0 4 9 0,1-3 3 0,-11-8 9 16,19 21 7-16,-8-11 5 15,-5 1 16-15,0-1 21 16,-6-10 19-16,7 19 16 0,-7-19 13 0,0 19 6 15,0-19 10-15,-2 19 7 0,2-19 9 0,-9 17 4 0,9-17 0 16,-12 13-5-16,12-13-6 16,-15 12-4-16,6-6-2 0,9-6-12 0,-15 9-6 15,15-9 2-15,-12 6-17 0,12-6-25 16,0 0-35-16,-20 2-45 0,20-2-49 0,0 0-60 16,0 0-48-16,-16-11-85 0,16 11-166 0,-2-14-408 15,2 14-256-15</inkml:trace>
  <inkml:trace contextRef="#ctx0" brushRef="#br0" timeOffset="13783.58">25260 9785 2698 0,'0'0'-49'0,"19"2"11"0,-19-2-1 16,22 4 15-16,-22-4 18 15,25 0 11-15,-25 0 7 0,27 2-6 0,-27-2 3 0,26 0-2 16,-26 0-2-16,27-2-8 16,-27 2-20-16,26 0-22 0,-26 0-26 0,20-1-26 15,-8 1-35-15,-12 0-49 0,15-5-110 0,-15 5-268 16,10-7 253-16</inkml:trace>
  <inkml:trace contextRef="#ctx0" brushRef="#br0" timeOffset="13993.9">25455 9722 1700 0,'0'0'36'0,"0"0"9"0,0 0 10 16,0 0 28-16,0 0 34 0,0 0 23 0,0 0 25 15,-21 27 6-15,21-27 8 16,-4 19-21-16,4-19-18 0,-2 22-10 0,2-22-8 0,0 24-19 16,0-9-12-16,0-15-7 15,0 29-12-15,2-14-11 0,-2-15-19 0,2 30-23 16,-2-16-53-16,0-14-61 15,5 20-61-15,-3-10-79 0,-2-10-152 16,5 15-473-16,-3-9-208 0</inkml:trace>
  <inkml:trace contextRef="#ctx0" brushRef="#br0" timeOffset="14650.78">25707 9667 2551 0,'0'0'-52'0,"0"0"34"0,0 0 7 16,0 0 0-16,0 0 31 16,0 0 4-16,4 34 17 0,-4-34 5 0,0 21 7 15,0-21-7-15,0 29-3 0,2-13 6 0,0 0 6 0,-2 4 0 16,2-4 10-16,1 4 9 16,-1-1 3-16,-2 0-1 0,2 1 1 0,0 0-1 15,-2-1-1-15,0-2-6 0,0-17-7 16,-4 32-2-16,2-18-8 0,-5-3-6 0,7-11 2 15,-14 21-9-15,3-13-6 16,11-8-23-16,-22 10-15 0,10-9-43 0,12-1-45 0,-26-1-57 16,15-2-52-16,-3-3-87 15,3-1-633-15,-2 0-321 0</inkml:trace>
  <inkml:trace contextRef="#ctx0" brushRef="#br0" timeOffset="14893.65">25726 9296 2958 0,'4'-18'62'0,"-4"18"-7"16,0 0-8-16,0 0 4 0,0 0-13 0,0 0-10 15,0 0 1-15,0 0-7 16,6-15-32-16,-6 15-46 0,0 0-44 0,0 0-56 0,0 0-64 16,0 0-152-16,0 0-369 0,0 0-16 0</inkml:trace>
  <inkml:trace contextRef="#ctx0" brushRef="#br0" timeOffset="15484.06">25940 9740 2242 0,'0'0'69'0,"0"0"19"0,0 0-6 15,14 5-10-15,-14-5 12 16,0 0 37-16,0 0 29 0,9 12 13 0,-9-12 1 0,0 0-15 16,4 15-12-16,-4-15-17 0,0 0-16 0,4 18-10 15,-4-18-9-15,4 14-12 16,-4-14-5-16,6 14-8 0,-6-14-10 0,8 13 0 16,-8-13-7-16,11 11-5 15,-11-11-5-15,12 8 0 0,-12-8-6 0,13 8-1 16,-13-8-4-16,0 0-3 0,19 0-4 15,-19 0 0-15,0 0-4 0,0 0 1 0,21-13-1 16,-21 13-1-16,6-12-2 16,-6 12-2-16,9-17 1 0,-9 17 2 0,6-17 1 0,-6 17 3 15,9-16 0-15,-9 16 0 0,7-11 1 0,-7 11-6 16,0 0 0-16,9-11-1 16,-9 11 1-16,0 0 0 0,0 0-4 0,22 0 1 15,-22 0 0-15,0 0-3 0,24 10 2 16,-24-10-1-16,23 5 0 0,-23-5 0 0,21 6-1 15,-21-6 3-15,17 3 2 16,-17-3 7-16,16 2 13 0,-16-2 12 0,0 0 3 0,0 0 6 16,23-2 2-16,-23 2-1 15,0 0 26-15,7-13-8 0,-7 13-7 0,0 0-6 16,4-19-7-16,-4 19-5 0,4-16-9 0,-4 16-12 16,2-18-17-16,1 6-18 0,-3 12-36 15,2-19-41-15,-2 9-59 0,0 10-91 0,0-19-98 16,0 19-202-16,-5-17-88 15,5 17 45-15,0 0-259 0,-8-24-184 0</inkml:trace>
  <inkml:trace contextRef="#ctx0" brushRef="#br0" timeOffset="16003.78">26400 9478 2431 0,'0'0'-63'0,"0"0"31"16,0 0 23-16,0 0 29 0,0 0 41 15,0 0 19-15,0 0 34 0,0 0 21 0,0 0 17 16,0 0 13-16,0 0 3 0,27 15 10 0,-27-15 13 16,0 0-1-16,7 17 4 0,-7-17 22 0,4 22-8 15,1-7-22-15,-2 2-29 0,1 2-14 16,2 5-15-16,3 0-17 0,-1 0-8 0,1 7-13 16,1 0-10-16,2-1-9 15,-5 2-5-15,3-1-13 0,-3 1-4 0,1 3-25 0,-4-5-28 16,-4 3-41-16,0-1-42 15,-4-1-58-15,-4 1-77 0,-1 0-83 16,-8-2-168-16,-8 5-133 0,-4 0-5 16,-5-3-340-16,-16 6-382 0</inkml:trace>
  <inkml:trace contextRef="#ctx0" brushRef="#br0" timeOffset="17403.98">17288 13552 2829 0,'0'0'-87'15,"0"0"30"-15,-4 15 7 16,4-15 15-16,0 0 16 0,0 0 6 0,0 0 16 0,0 0 10 16,0 0 21-16,0 0 22 15,0 0 21-15,0 0 17 0,0 0 13 0,36-28 20 16,-36 28 0-16,15-16 1 0,-7 5-8 15,-8 11-10-15,18-23-13 0,-10 10-13 16,2-5-6-16,1 0-8 0,-2-1-13 16,1-7-3-16,3-2-7 0,-1-5-5 0,2-3-6 15,-2-7-2-15,0-1-6 0,4-1-3 0,-2-2-4 0,1 0-2 16,0 3-3 0,0 0 1-16,-1 4-3 0,4 0-4 15,-4 8 6-15,1 3-7 0,0 0-1 0,2 3-2 16,-1 1 0-16,0 6-2 0,0 0-1 0,2 5-1 0,-2-3-1 15,1 8-1 1,1 2 2-16,-4 1 0 0,-14 6-2 0,28-3 2 0,-28 3-2 16,23 7 3-16,-13 2-1 0,1-1 2 0,0 0 0 0,-5 5-2 15,-6-13 8-15,10 22 7 16,-6-8 0-16,-4-14 9 0,2 21-2 0,-2-21 5 16,-4 23 0-16,4-23 0 15,-6 15-2-15,6-15 1 0,-8 17 9 0,8-17 0 0,-4 11-5 16,4-11-5-1,0 0-6-15,0 0 0 0,0 0-3 0,0 0-5 0,0 0-6 16,10 18-1-16,-10-18 1 16,0 0 1-16,24 5-2 0,-24-5 0 0,20 6 1 0,-7-4-4 15,-13-2-1-15,24 11 1 0,-14-3-1 0,2-1 4 16,0 3-2-16,-4 1 0 16,-2 1 3-16,0 1 7 0,-6-13 4 0,0 23 5 15,0-23 1-15,-6 27-2 16,-2-16 1-16,0 2-3 0,-6 1-2 0,2-3-1 0,-3-1 0 15,0-1-10-15,2-1-24 16,1-1-27-16,-2-2-43 0,2-4-58 0,12-1-57 16,-18 3-70-16,18-3-105 0,-18-9-167 0,18 9-35 15,-12-12-291-15,12 12-227 0</inkml:trace>
  <inkml:trace contextRef="#ctx0" brushRef="#br0" timeOffset="17823.9">18546 13082 2627 0,'0'0'10'0,"0"0"41"0,0 0 14 0,0 0 14 16,0 0 4-16,0 0 14 15,0 0 8-15,0 0-3 0,0 0-3 0,0 0-7 0,0 0-14 16,0 0-3-16,19 9-6 16,-19-9-10-16,22-2-1 0,-22 2-6 0,28-4-4 15,-10 2-5-15,-18 2-10 0,35-4-2 0,-15 3-14 16,-2-4-26-16,2 4-46 16,-3-3-48-16,-17 4-57 0,34-6-43 0,-24 2-71 0,-10 4-130 15,17-8-444-15,-14 3-191 16</inkml:trace>
  <inkml:trace contextRef="#ctx0" brushRef="#br0" timeOffset="17983.54">18652 12955 2655 0,'0'0'96'0,"-11"-5"29"15,11 5-5-15,0 0-9 16,0 0-9-16,0 0-1 0,0 0-1 0,0 0-9 0,0 0-9 16,0 0-11-16,0 0-13 15,0 0-18-15,36-25-35 0,-23 23-51 16,-13 2-68-16,32-4-63 0,-18-1-100 15,5 3-195-15,-4-2-350 0,0 0-149 16</inkml:trace>
  <inkml:trace contextRef="#ctx0" brushRef="#br0" timeOffset="18703.87">19268 13033 2393 0,'0'0'-49'16,"0"0"16"-16,0 0 4 0,0 0 1 0,14 4 2 0,-14-4 15 16,0 0 14-16,0 0 10 15,0 0 1-15,28-16 4 0,-28 16 5 0,14-14 17 16,-5 7-3-16,-9 7 9 15,17-18 7-15,-6 7 3 0,-3-2-2 0,3-1-4 16,2-3 8-16,-3-3-7 16,2-6-4-16,0-5-7 0,-2-2-7 0,5-9-4 15,-5-2 3-15,1 4-10 0,-2 2 4 0,-3-2 26 0,0 0-7 16,0 0 11-16,-2 1 15 16,0 3 8-16,0 4 9 0,-2 1-1 0,0 1 3 0,-2 4-5 15,0-1 0-15,0 8-3 16,0-1-2-16,0 1-12 0,0 19-4 0,-4-24-7 15,4 24-4-15,0 0-4 16,-10-13 4-16,10 13-7 0,0 0 0 0,0 0-5 0,0 0 2 16,-16 47-4-16,14-26-1 0,0 6-4 0,-3 1-1 15,1 10-5-15,2 2 1 16,0 0-2-16,0-1 6 0,2-1 3 0,0 0 2 0,0-4-6 16,2-2 0-16,0-2 2 15,0-1-2-15,2-2-8 0,1-4-4 0,-3-2-2 16,2-4 5-16,0 0-5 15,2-3-2-15,-2-3-8 0,-4-11-9 0,14 13-15 0,-14-13-9 16,14 5-7-16,-14-5 1 16,0 0 0-16,0 0 2 0,30-13 1 0,-30 13 3 15,15-5 1-15,-15 5 3 0,14-6 4 0,-14 6 1 0,0 0 7 16,28 0 12-16,-28 0 3 16,28 6 4-16,-14-1 0 0,1-1 2 0,-2 2-2 15,4 1 4-15,-3 0 6 16,4-2 4-16,-2 1 6 0,1-1 6 0,3 1-5 0,-2-2-3 15,2-2-1-15,0 2-1 16,2-2 0-16,-1-2-5 0,1 0-2 0,0 0 1 16,0-2 7-16,-1 0 0 0,0 2-1 0,-2-2 2 15,0 0-5-15,-19 2-1 0,32-2-2 16,-32 2-19-16,25-3-31 0,-14-2-54 0,-11 5-78 16,14-9-106-16,-14 9-206 15,4-14-135-15,-4 14 15 0,0 0-314 0,-20-32-301 16</inkml:trace>
  <inkml:trace contextRef="#ctx0" brushRef="#br0" timeOffset="18883.94">19786 12468 2799 0,'0'0'133'0,"-2"-10"43"15,2 10-15-15,0 0-14 0,0 0-1 16,0 0-15-16,0 0-17 0,0 0-13 0,0 0-16 15,0 0-30-15,0-15-49 16,0 15-61-16,0 0-81 0,0 0-75 0,0 0-154 16,0 0-618-16,0 0-443 0</inkml:trace>
  <inkml:trace contextRef="#ctx0" brushRef="#br0" timeOffset="19460.82">19615 13352 2886 0,'0'0'-106'0,"0"0"46"16,0 0 41-16,0 0 26 15,0 0 30-15,0 0 18 0,0 0 3 0,0 0 12 16,0 0 1-16,0 0 10 15,0 0 10-15,0 0 9 0,0 0 4 0,0 0 8 0,0 0-1 16,0 0-1-16,-40-18-8 16,40 18-5-16,0 0-13 0,0 0-10 0,-24 13-8 15,24-13-9-15,0 0-9 0,-13 7-5 0,13-7-9 0,0 0-18 16,0 0-18-16,0 0-19 16,0 0-20-16,0 0-10 0,0 0-4 0,32 28 6 15,-21-22 1-15,-1 1 6 16,4 1 7-16,-14-8 4 0,20 14 6 0,-9-7 9 15,-11-7 8-15,15 16 19 16,-15-16 18-16,8 13 13 0,-8-13 8 0,2 13 7 0,-2-13 4 16,0 0 4-16,-16 17-2 0,16-17-8 0,-20 10-5 15,20-10-2-15,-25 4-8 0,12-3-6 16,13-1-25-16,-21 0-28 0,21 0-44 0,0 0-52 16,-30-5-62-16,22 3-55 15,8 2-81-15,-10-6-166 0,10 6-462 16,0 0-361-16</inkml:trace>
  <inkml:trace contextRef="#ctx0" brushRef="#br0" timeOffset="19943.92">19791 13498 2861 0,'0'0'-35'0,"0"0"47"0,0 0 22 0,16 4 15 0,-16-4 16 15,0 0 1-15,0 0 12 16,20 3 16-16,-20-3 15 0,16 3 9 0,-16-3 1 16,22 3-14-16,-22-3-5 0,27 1-7 0,-12-1 0 15,2 2-6-15,4-2-6 16,-2 0-9-16,4 2-3 0,-1-2-10 0,-2 0-8 0,4 2-5 16,-3-2-7-16,1 0-4 15,0 0-4-15,-2 0-12 0,-2 0-12 0,-18 0-16 16,33-2-13-16,-33 2-14 15,24-2-15-15,-10 0-21 0,-14 2-19 0,18-7-22 0,-18 7-21 16,11-7-21-16,-11 7-4 16,0 0-1-16,5-15 7 0,-5 15 16 0,0 0 25 15,0 0 27-15,0 0 38 0,-20-26 47 0,20 26 38 0,-8-10 27 16,8 10 20-16,0 0 12 16,-12-10 13-16,12 10 0 0,0 0-5 0,0 0 2 15,0 0-2-15,0 0-2 16,0 0-8-16,0 0-9 0,0 0-11 0,0 0-2 0,0 0-8 15,0 0-8-15,0 0-4 16,0 0-4-16,0 0-1 0,46 20-5 0,-46-20-4 16,10 9-2-16,-10-9 7 0,7 11-13 0,-7-11-6 15,0 0-13-15,0 0-40 0,0 0-53 16,0 0-66-16,-17 28-90 0,8-22-104 0,9-6-185 16,-17 5-44-16,9-3-299 15,8-2-232-15</inkml:trace>
  <inkml:trace contextRef="#ctx0" brushRef="#br0" timeOffset="20224.09">20466 13523 2606 0,'8'14'42'15,"-8"-14"55"-15,0 0 9 16,0 0-5-16,0 0 6 0,0 0 18 0,17 10 13 16,-17-10 7-16,0 0-5 0,17 3-8 0,-17-3-9 15,17 4-19-15,-17-4-16 0,19 4-7 16,-19-4-11-16,26 1-13 0,-14 2-23 0,-12-3-28 16,23 1-38-16,-23-1-43 15,24 0-43-15,-24 0-60 0,18-1-50 0,-18 1-79 16,0 0-148-16,18-4-431 0,-18 4-259 15</inkml:trace>
  <inkml:trace contextRef="#ctx0" brushRef="#br0" timeOffset="23033.85">20669 13522 2586 0,'0'0'-87'0,"0"0"31"0,0 0 21 16,0 0 26-16,0 0 36 15,0 0 40-15,0 0 18 0,0 0 20 0,0 0 12 16,0 0 2-16,0 0-4 0,0 0 4 15,0 0 0-15,0 0 4 0,0 0 6 0,0 0 9 16,0 0 6-16,0 0 4 16,0 0 1-16,0 0 20 0,0 0-12 0,0 0 12 15,0 0-11-15,0 0-28 0,0 0-6 0,0 0-6 0,0 0 2 16,0 0 0-16,0 0-4 16,0 0-4-16,0 0-5 0,0 0-7 0,0 0-11 15,0 0-10-15,0 0-7 0,0 0-10 16,-2 37-4-16,2-37-8 0,0 0-3 0,-6 22-7 15,6-22-1-15,-2 18-3 16,2-18-1-16,0 22-1 0,0-22-1 0,0 22-5 16,0-22-2-16,2 29-4 0,0-18-2 0,0 4-1 15,-2-15-2-15,4 25-2 0,-4-25 1 16,2 26 2-16,-2-16 3 0,0-10 0 16,2 21 2-16,-2-21-2 0,-2 19 2 0,2-19-2 15,-6 15-3-15,6-15-1 0,-8 16-1 0,8-16-3 16,-16 7-1-16,16-7-8 15,-16 3-12-15,16-3-15 0,0 0-22 16,-32-15-29-16,19 4-32 0,3 2-27 0,-4-4-33 16,2 0-49-16,4 0-67 0,0-3-51 0,-4-3-126 15,4 0-134-15,2 2-24 0,-1-6-495 0,5 1-712 16</inkml:trace>
  <inkml:trace contextRef="#ctx0" brushRef="#br0" timeOffset="23253.84">20673 13121 3551 0,'0'0'24'16,"0"0"47"-16,0 0 12 0,0-24 16 0,0 24 16 0,0 0 1 16,0 0 7-16,0 0-1 15,0 0-12-15,0 0 9 0,0 0-15 0,0 0-10 16,0 0-20-16,0 0-35 15,0 0-45-15,0 0-64 0,0 0-73 0,0 0-81 0,0 0-97 16,9-2-184-16,-9 2-97 16,0 0-300-16,0 0-291 0</inkml:trace>
  <inkml:trace contextRef="#ctx0" brushRef="#br0" timeOffset="24023.99">20963 13468 2797 0,'0'0'22'0,"0"0"31"16,0 0 14-16,0 0 39 0,0 0 21 15,0 0 18-15,0 0 20 0,0 0-1 0,0 0-1 16,0 0-10-16,0 0-6 15,-23 37-16-15,23-37-9 0,-6 22 0 0,4-10-26 16,2-12-10-16,-4 23-9 0,4-23-7 16,2 19-8-16,-2-19-7 0,4 17-6 0,-4-17 3 15,6 11-14-15,-6-11-1 0,12 9-14 0,-12-9-6 16,0 0-6-16,22 3-5 0,-22-3-9 16,0 0-6-16,0 0-2 0,31-16 3 0,-22 10-3 15,-9 6 2-15,15-11 0 16,-15 11 7-16,12-9 2 0,-12 9-1 0,12-8-2 15,-12 8 1-15,0 0 0 0,16-5 8 16,-16 5-1-16,0 0-1 0,0 0-2 0,28 7 5 16,-28-7-5-16,19 6 3 0,-19-6-1 15,22 9 4-15,-6-7 0 0,-4 2 3 16,-12-4-2-16,28 4 13 0,-15-4 0 0,-13 0 2 16,25-4 9-16,-25 4 0 0,25-6 12 15,-14 0 1-15,2 1-5 0,-13 5 3 0,19-15 0 16,-13 7-9-16,-6 8-3 15,13-15-5-15,-13 15-9 0,11-17-27 0,-11 17-35 16,4-17-44-16,-4 17-67 0,2-16-91 16,-4 6-92-16,2 10-202 0,0-17-66 0,0 17 21 15,0 0-330-15,-6-26-311 0</inkml:trace>
  <inkml:trace contextRef="#ctx0" brushRef="#br0" timeOffset="25073.73">21970 12136 2692 0,'0'0'-105'15,"0"0"18"-15,0 0 10 0,0-21 19 0,0 21 26 16,0 0 24-16,0 0 30 15,0 0 10-15,0-19 15 0,0 19 21 0,0 0 16 0,-8-14 9 16,8 14 8-16,0 0-1 16,-12-10 1-16,12 10 1 0,0 0 2 0,-24-4-1 15,24 4 5-15,0 0 5 0,-38 7 6 0,23-1-1 0,-1 4-4 16,-4 0-6-16,1 6-7 16,0 2-9-16,-2 1-9 15,3 2-10-15,0 2-7 0,1 1-4 0,5-1-9 16,3 0-2-16,0 2-10 0,5 1-7 0,2-2-6 0,4 2-12 15,2 0-16-15,5-1-15 16,2 0-15-16,2-5-13 0,5 4-9 0,4-1-7 16,-2-6-7-16,2-2-7 0,1-4-7 0,3-1-3 15,-3 0-9-15,0-4-13 0,-2-3 4 16,-1 1 0-16,-4-4 14 0,-16 0 13 16,30-2 10-16,-30 2 10 0,19-10 7 15,-11 5 3-15,-8 5 12 0,7-16 19 0,-7 16 14 16,0 0 15-16,-7-24 19 0,7 24 10 15,-12-16 12-15,12 16 13 0,-15-14 11 0,15 14 7 16,-10-8-4-16,10 8-3 16,0 0-9-16,-14-14-3 0,14 14-7 0,0 0-7 15,0 0-5-15,0 0-5 0,0 0-22 0,26-14-32 0,-26 14-47 16,21-7-58-16,-4 6-63 16,-2-6-67-16,-3 2-126 0,4-1-177 0,-4 0-301 15,1 1-190-15</inkml:trace>
  <inkml:trace contextRef="#ctx0" brushRef="#br0" timeOffset="25333.89">22284 12249 2578 0,'0'0'-1'16,"0"0"35"-16,0 0 19 0,0 0 28 15,0 0 33-15,0 0 20 0,0 0 8 0,-23 40 7 16,19-29-7-16,4-11-2 16,-9 29-15-16,5-14-4 0,2 3-21 0,2-18-7 15,0 32-10-15,0-15-7 0,4-2-10 0,0 4-17 0,3-2-27 16,-3-1-33-16,2-1-43 16,0-1-50-16,2-2-56 0,4 0-48 0,-4-4-61 15,-8-8-130-15,17 9-536 16,-7-7-348-16</inkml:trace>
  <inkml:trace contextRef="#ctx0" brushRef="#br0" timeOffset="25653.93">22536 12300 2845 0,'0'0'-28'0,"0"0"37"0,-6-22 16 0,6 22 18 16,0 0 25-16,-17-5 24 0,17 5 30 15,0 0 13-15,0 0 5 0,0 0-7 0,-36 12-8 16,36-12-9-16,-13 9-8 16,13-9-7-16,-11 14-14 0,11-14-10 0,-4 13-7 15,4-13-11-15,0 0-2 0,6 25-15 0,-6-25-13 0,11 21-12 16,-2-10-4-16,-1 1-1 16,2 1-4-16,-1-2-1 0,0 1 0 0,-1 1-3 15,-2 1 2-15,-6-14 1 16,9 22 9-16,-7-10 8 0,-2-12 3 0,2 23-2 0,-2-23 4 15,-6 19-7-15,6-19-2 16,-13 19-17-16,7-12-28 0,6-7-47 0,-15 10-60 16,15-10-72-16,-13 4-73 0,13-4-149 0,0 0-174 0,0 0-301 15,-19-12-286-15</inkml:trace>
  <inkml:trace contextRef="#ctx0" brushRef="#br0" timeOffset="25873.83">22625 12301 2797 0,'21'-5'25'16,"-21"5"28"-16,0 0 3 0,0 0 6 0,0 0 21 0,19 16 16 15,-19-16 10-15,10 15 1 0,-6-6-4 0,4 3-1 16,-8-12-1-16,8 27-4 16,-2-12-9-16,-4 2-8 0,2-2-4 0,0 2-12 15,-1 1-5-15,-3-2-8 16,2 2-3-16,-2-18-18 0,0 34-24 0,0-20-42 0,0-14-53 15,-2 23-56-15,2-12-57 16,0-11-75-16,0 0-169 0,-5 18-509 0,5-18-379 16</inkml:trace>
  <inkml:trace contextRef="#ctx0" brushRef="#br0" timeOffset="26544.05">23473 11994 2914 0,'0'0'10'0,"-4"-14"48"16,4 14 12-16,0 0 29 0,0 0 25 15,0 0 17-15,-21 0 10 0,21 0-2 16,0 0-8-16,-21 23-17 0,12-9-12 15,3 1-12-15,0 2-7 0,2-1-14 0,0 4-7 16,2-1-4-16,0-2-13 0,4 2-3 16,-2 0-9-16,4-2-1 0,0-2-8 0,2 1-9 15,2-3-11-15,1-1-10 0,2-3-6 0,1 0-1 16,1-2-14-16,0-2-10 16,-13-5-1-16,23 3-5 0,-23-3-2 0,24-5 3 0,-24 5 0 15,23-11 1-15,-13 3 6 16,-10 8 4-16,15-15 12 0,-15 15 6 0,15-12 6 15,-15 12-3-15,8-9 6 16,-8 9 9-16,0 0 7 0,0 0-4 0,0 0 3 0,0 0-2 16,0 0 0-16,0 0-1 0,22 17-1 0,-22-17-4 15,8 14 3-15,-8-14-5 16,12 9 0-16,-12-9-1 0,20 8 1 0,-20-8 5 16,19 4-7-16,-5-3-2 0,-14-1 2 15,24-4 1-15,-24 4 4 0,21-8 7 0,-21 8 11 16,21-13 25-16,-10 4-4 15,-3-2-5-15,1-1-4 0,0-3-5 0,-3 1-2 16,-2-1-10-16,2 1-12 0,-2-2-28 16,-4 16-31-16,4-27-39 0,-2 14-48 0,-2 13-66 15,5-19-69-15,-8 9-112 0,3 10-184 16,0 0-43-16,-6-15-269 0,6 15-239 16</inkml:trace>
  <inkml:trace contextRef="#ctx0" brushRef="#br0" timeOffset="27004.04">23327 12535 2605 0,'0'0'-28'0,"-14"5"45"16,14-5 35-16,0 0 23 15,-18 6 21-15,18-6 13 0,0 0 13 0,0 0 9 16,-14 4 3-16,14-4-7 0,0 0-17 0,0 0-8 15,0 0-15-15,0 0-7 16,0 0-11-16,0 0-6 0,0 0-6 0,62-4-7 0,-39 2-6 16,7 1-3-16,6-2-8 0,1 3 1 0,5-1 5 15,5-3 9-15,3 4 9 16,0-2 2-16,1 2 8 0,8-4-6 0,-2 2-8 16,-6 0-4-16,0 0-9 0,-3 0-3 15,1 0-3-15,-4-2 2 0,-3 3-16 0,-6-1-20 16,-4 0-22-16,-3 0-21 15,-4 1-33-15,-3 1-36 0,-5 0-32 0,-17 0-48 0,27 1-36 16,-19 1-65-16,-8-2-159 16,10 4-522-16,-10-4-422 0</inkml:trace>
  <inkml:trace contextRef="#ctx0" brushRef="#br0" timeOffset="27603.94">23440 13139 2807 0,'17'-14'-155'0,"-17"14"29"16,10-13 32-16,-10 13 33 0,13-14 34 0,-13 14 36 15,9-13 44-15,-9 13 19 16,0 0 19-16,6-13 4 0,-6 13 5 0,0 0 7 0,0 0 1 15,0 0 2-15,-28-10 3 16,28 10 1-16,0 0-4 0,-35 7-2 0,19 0-1 16,16-7-5-16,-29 9-7 15,16-3-7-15,1 1-4 0,12-7-9 0,-17 13-9 16,17-13-7-16,-13 10-3 0,13-10-9 16,-5 16-7-16,5-16-24 0,0 0-18 0,16 21-20 15,-4-12-20-15,-1-1-6 0,3 2 5 0,2-3 2 16,0 2 7-16,1 3-3 0,2-1 16 15,-2-2 5-15,0 3 11 0,-2 0 9 0,-3-3 8 16,2 3 11-16,-6-3 6 16,-2 1 4-16,-6-10 7 0,4 19 6 0,-4-19-5 15,0 0 5-15,-12 24-3 0,4-16-4 0,8-8-2 0,-28 11-7 16,11-4-2-16,2-2-3 16,-2-3-7-16,17-2-16 0,-30 2-34 0,30-2-42 15,-27-8-45-15,14 4-60 16,3-4-55-16,-1-3-97 0,1 0-176 0,3-4-423 0,1-3-340 15</inkml:trace>
  <inkml:trace contextRef="#ctx0" brushRef="#br0" timeOffset="27903.69">23567 12826 2671 0,'0'0'-114'0,"21"-8"29"0,-21 8 21 0,0 0 1 16,24-4 34-16,-24 4 18 16,0 0 24-16,24 3 25 0,-24-3 5 0,20 4 4 15,-20-4 1-15,15 3 9 0,-15-3 13 0,14 7 5 16,-14-7 9-16,6 12 11 0,-4-5 10 16,-2-7 11-16,-2 18 12 0,2-18 9 0,0 0 17 15,-10 29 7-15,10-29-4 16,-8 18 2-16,4-6-6 0,4-12-15 0,-7 19-23 0,7-19-9 15,-2 17-11-15,2-17-18 16,0 0-31-16,9 23-39 0,-3-17-50 0,-6-6-67 16,16 9-78-16,-4-5-85 0,0-2-178 15,-12-2-158-15,24 2-315 0,-14-2-329 0</inkml:trace>
  <inkml:trace contextRef="#ctx0" brushRef="#br0" timeOffset="28083.68">23818 13150 2932 0,'0'0'22'0,"0"0"3"0,0 0-22 15,12 16-26-15,-12-16-5 0,14 3-5 0,-14-3 0 16,19 2 1-16,-19-2-4 16,28 0-12-16,-28 0-34 0,30-2-35 0,-16 0-68 15,-1-2-157-15,0 0-297 16,-3 0 133-16</inkml:trace>
  <inkml:trace contextRef="#ctx0" brushRef="#br0" timeOffset="28283.73">23885 13112 1893 0,'0'0'84'0,"-9"11"45"0,9-11 5 16,-4 14 6-16,4-14 13 15,-3 17 6-15,3-17 10 0,0 22 0 0,-4-6-4 0,4-16-13 16,2 30-13-1,-2-15-18-15,0 3-11 0,2-1-15 0,-2 0-8 0,3-1-13 16,-3-16-6-16,2 34-12 16,0-19-21-16,-2-15-42 0,2 23-50 0,-2-23-62 0,2 21-61 15,0-14-70-15,-2-7-169 0,5 9-517 0,-5-9-350 16</inkml:trace>
  <inkml:trace contextRef="#ctx0" brushRef="#br0" timeOffset="28743.89">24069 13045 2938 0,'0'0'23'0,"0"0"35"0,0 0 15 16,0 0 21-16,0 0 17 15,0 0 2-15,0 0 1 0,0 0-3 0,-24 46-8 0,22-33-13 16,2-13-9-16,-4 30-3 15,4-12-8-15,2-1-8 0,0 2-6 0,0 0-5 16,3-2-6-16,1 2-6 16,2-4-1-16,3 5-6 0,-1-7-13 0,-1 0-14 0,2-1-12 15,1-3-13-15,-2-1-9 0,4-1-9 0,-14-7-2 16,21 7-6-16,-21-7-1 16,17 0-1-16,-17 0 5 0,0 0 2 0,19-14 6 15,-19 14 10-15,2-15 23 0,-2 15 20 16,0 0 13-16,0-23 10 0,0 23 5 0,0 0 8 15,0 0 3-15,0 0 6 16,0 0 4-16,0 0-5 0,0 0-2 0,0 0-7 16,0 0-4-16,0 0-8 0,0 0-4 15,0 0-1-15,0 0-4 0,0 0-5 0,0 0-2 16,0 0-2-16,26 30-2 0,-26-30-4 0,14 5 2 16,-14-5-6-16,0 0-3 15,0 0-4-15,28-9-1 0,-28 9-10 0,12-10-15 0,-12 10-30 16,7-22-33-16,-7 9-53 15,4-2-69-15,-4-5-71 0,0 1-164 0,-2-2-163 16,2 2-327-16,0-1-340 16</inkml:trace>
  <inkml:trace contextRef="#ctx0" brushRef="#br0" timeOffset="29103.99">24412 12830 2769 0,'0'0'60'0,"0"0"37"0,0 0 0 16,0 0-23-16,0 0-16 0,0 0-2 0,0 0-14 15,0 0 2-15,0 0-5 16,0 0-8-16,12-13-3 0,-12 13-1 0,0 0-1 16,0 0-3-16,34 7-3 0,-34-7-2 15,19 6-1-15,-19-6 2 0,17 7 4 0,-17-7 6 16,13 12 4-16,-7-4 8 15,-6-8 13-15,5 15 11 0,-5-15 10 0,0 19 15 16,0-19 3-16,0 0 4 0,-9 28 3 16,5-14-2-16,4-14 4 0,-11 21-5 0,8-12-5 15,3-9-21-15,-8 18-4 0,8-18 7 0,-2 14-8 16,2-14-13-16,0 0-10 16,13 22-19-16,-4-15-28 0,-9-7-37 0,26 9-39 0,-10-6-46 15,1 0-56-15,0-1-51 16,1-2-50-16,-5-2-127 0,3 2-153 0,-4-2-375 15,-12 2-356-15</inkml:trace>
  <inkml:trace contextRef="#ctx0" brushRef="#br0" timeOffset="29893.62">24323 13257 2809 0,'0'0'-85'0,"0"0"41"15,0 0 16-15,0 0 33 16,0 0 21-16,0 0 30 0,0 0 28 0,0 0 19 16,-16 11 11-16,16-11 8 0,0 0 6 0,0 0-11 0,0 0 2 15,0 0-6-15,0 0-9 16,0 0-11-16,0 0 4 0,0 0-3 0,0 0 0 16,0 0-3-16,8 25-2 15,-8-25-9-15,0 0-2 0,12 12-6 0,-12-12-10 16,10 13-3-16,-10-13-8 0,13 12-5 15,-13-12-7-15,17 9-2 0,-17-9-4 16,15 9-2-16,-15-9 2 0,12 7 6 16,-12-7 2-16,14 7 5 0,-14-7 16 0,0 0 1 0,14 5-5 15,-14-5-7-15,0 0-3 0,0 0-8 0,0 0-7 16,0 0-4-16,26-5-10 16,-26 5 10-16,0 0-4 0,14-14-6 0,-14 14-6 15,11-17 3-15,-7 7 2 0,2-3-12 16,2 0 2-16,-8 13-6 0,10-27-4 15,-6 14-16-15,0-1-21 0,-2 3-28 16,0-1-29-16,-2 12-38 0,0 0-65 0,5-28-61 16,-5 20-106-16,0 8-194 0,0-15-21 15,0 15-397-15,0 0-431 0</inkml:trace>
  <inkml:trace contextRef="#ctx0" brushRef="#br0" timeOffset="30703.62">25199 11759 2895 0,'0'0'-78'0,"0"0"57"0,0 0 18 0,0 0 27 0,-30 3 28 15,30-3 25-15,0 0 28 16,-31 24 23-16,18-9 7 0,1 4 9 0,-1 2-2 15,2 2-4-15,-1 3-7 16,-1 5-3-16,4 2-5 0,2-3-8 0,1 0-7 0,4-1-6 16,1 1-7-16,1 1-20 0,0 0-7 15,3-3-2-15,1 7-5 0,5-3-9 16,2-2-11-16,3-1-30 0,-1-3-38 0,4-1-40 16,-2-6-57-16,2 0-66 0,0-3-64 15,0-3-141-15,-3-6-202 0,3 1-379 0,-2-4-430 16</inkml:trace>
  <inkml:trace contextRef="#ctx0" brushRef="#br0" timeOffset="31063.86">25458 11969 3054 0,'0'0'0'0,"0"0"22"15,-16-18 2-15,16 18 8 16,-12-5 9-16,12 5 14 0,0 0 14 0,-24-3 4 0,24 3 1 16,0 0 2-16,-23 7-8 0,23-7-6 0,0 0-6 15,-9 15-4-15,9-15-8 16,-5 15-6-16,5-15 2 0,0 0-15 0,8 31-7 16,-2-18-13-16,0 0-14 0,4 0-8 15,-1 2-5-15,0 5 4 0,2-1 2 0,0-2 1 16,-4 2 4-16,-1-4 1 15,2 2 9-15,-2 1 7 0,-4-3 12 0,0-2 4 16,-2-13 17-16,0 25 2 0,0-25 4 16,-6 21-2-16,0-12-4 0,6-9-4 0,-16 16 3 15,16-16-15-15,-16 11-18 16,16-11-34-16,-16 4-43 0,16-4-46 16,0 0-67-16,-23-4-74 0,23 4-155 0,-8-11-518 0,8 11-344 0</inkml:trace>
  <inkml:trace contextRef="#ctx0" brushRef="#br0" timeOffset="31283.79">25684 12112 2833 0,'0'0'33'0,"0"0"25"16,11 11 0-16,-11-11-7 15,0 0-8-15,16 7 2 0,-16-7-11 0,23 3-2 16,-23-3-6-16,23 2-5 16,-23-2-21-16,28 0-37 0,-12 0-57 0,-16 0-61 0,29-5-76 15,-14 4-167-15,-3-2-327 0,-1 0 9 0</inkml:trace>
  <inkml:trace contextRef="#ctx0" brushRef="#br0" timeOffset="31646.49">26167 11954 2217 0,'0'0'65'0,"0"0"29"16,0 0-7-16,0 0-12 15,0 0-7-15,0 0 12 0,20 22 9 0,-20-22 7 16,2 22-1-16,-2-22-3 16,0 32-10-16,2-16-6 0,1 6-6 0,-1-1-5 0,3 4-9 15,1 0-4 1,-1-1 2-16,-1 3-3 0,0 0 5 0,-1-1 1 0,2-1 2 16,-3 0 4-16,-2-3-3 0,0-2 0 15,0-1 6-15,-2-2 3 0,2-17-6 16,-7 28-5-16,2-16-4 0,-4-1-8 0,-2-3-4 15,11-8-18-15,-20 9-20 0,20-9-32 16,-25 0-39-16,25 0-48 0,-23-8-45 16,23 8-42-16,-23-14-43 0,8 2-133 0,5-2-571 15,-4-2-374-15</inkml:trace>
  <inkml:trace contextRef="#ctx0" brushRef="#br0" timeOffset="31853.72">26174 11635 3069 0,'0'0'124'0,"6"-18"13"16,-6 18-13-16,0 0-16 16,0 0-13-16,0 0-11 0,0 0-7 0,0 0-16 15,0 0-24-15,0 0-33 16,0 0-60-16,0 0-86 0,7-9-68 0,-7 9-126 15,0 0-620-15,0 0-386 0</inkml:trace>
  <inkml:trace contextRef="#ctx0" brushRef="#br0" timeOffset="32434.02">26446 11959 2989 0,'0'0'24'0,"0"0"31"0,4 16 3 16,-4-16 3-16,4 13 5 0,-4-13 3 0,2 17 1 0,-2-17-6 15,3 22 2-15,-3-22-4 16,6 22-5-16,-4-9-4 0,-2-13-7 0,10 20-1 15,-6-6-5-15,1-2-6 16,3-3-1-16,2 1-5 0,-10-10-3 0,15 13-8 16,-15-13-11-16,14 10-8 0,-14-10-3 0,16 4-4 0,-16-4 6 15,0 0-2-15,0 0-1 16,25-10 4-16,-25 10 5 0,8-15 3 0,-8 15 6 16,5-22 13-16,-3 9 8 15,-2 13 14-15,7-22 8 0,-7 22 7 0,5-19-4 0,-5 19-9 16,4-16-4-16,-4 16-6 15,0 0-3-15,6-11-3 0,-6 11-4 16,0 0-3-16,0 0-2 0,0 0-4 16,0 0-1-16,0 0-2 0,0 0-2 0,0 0-1 0,38 20-2 15,-38-20-2-15,14 11 0 0,-14-11-1 0,11 5 0 16,-11-5 1-16,0 0 0 16,21 2 1-16,-21-2 2 0,0 0 0 0,0 0 3 0,27-10 0 15,-27 10 4-15,9-8 2 16,-9 8 1-16,10-11-2 0,-10 11-2 0,10-13-1 15,-10 13 3-15,9-17-9 16,-9 17-5-16,6-17-6 0,-6 17-14 16,5-19-15-16,-3 7-8 0,-2 12-7 0,7-18-5 0,-7 18-6 15,3-16-9-15,-3 16-22 0,0 0-26 16,0 0-44-16,-2-19-55 0,2 19-78 0,0 0-173 16,0 0-118-16,0 0-260 15,0 0-176-15</inkml:trace>
  <inkml:trace contextRef="#ctx0" brushRef="#br0" timeOffset="33003.98">27003 11765 2449 0,'0'0'-21'0,"0"0"54"0,0 0-7 0,0 0 4 0,0 0 0 16,0 0 19-16,0 0 16 0,0 0 33 0,0 0 27 15,0 0 10-15,0 0 1 16,0 0 0-16,0 0-7 0,19 38-8 16,-14-21-10-16,-2 2-11 0,3 4 2 15,-1 2-2-15,1-1-12 0,-1 4-7 0,0-2-9 0,-3 3-8 16,2-3-4-16,-4 3-13 15,0-3-31-15,-2-1-47 0,-2 1-68 0,1-2-89 16,-4-3-88-16,1-2-206 0,-7 0-98 16,3-4-258-16,-5 0-172 0</inkml:trace>
  <inkml:trace contextRef="#ctx0" brushRef="#br0" timeOffset="36594.03">17830 13394 2467 0,'0'0'-65'0,"0"0"22"15,0 0 17-15,0 0 17 0,-12-12 21 0,12 12 14 0,0 0 23 16,0 0 15-16,0 0 8 16,0 0 11-16,0 0 1 0,0 0 5 0,0 0-1 15,0 0-4-15,0 0-4 16,0 0-5-16,0 0-4 0,0 0-1 0,34-15-8 0,-34 15 1 15,0 0-1-15,18 0 0 16,-18 0 2-16,0 0 2 0,20 0 0 0,-20 0 4 16,0 0-2-16,0 0 3 0,27 4 1 0,-27-4-4 15,13 4 0-15,-13-4-3 0,0 0 2 16,17 7-6-16,-17-7-7 0,10 6-2 0,-10-6-2 16,0 0-1-16,10 13 3 15,-10-13-1-15,0 0 0 0,4 17 18 0,-4-17-5 16,0 0-3-16,0 0-4 0,-16 27-2 15,16-27-8-15,-12 13 2 0,12-13 0 0,-11 11 5 16,11-11 2-16,-11 13-27 16,11-13-4-16,0 0-3 0,-10 13-3 0,10-13 3 15,0 0-4-15,0 0 8 0,0 0-7 0,0 0-7 16,0 0-2-16,25 16-5 0,-25-16-18 16,25-3-29-16,-9-1-40 0,-2-2-56 15,-14 6-70-15,34-9-61 0,-19 2-89 0,1 1-174 16,0-1-45-16,-4 2-393 0,-1-1-416 0</inkml:trace>
  <inkml:trace contextRef="#ctx0" brushRef="#br0" timeOffset="48143.68">1814 15690 2026 0,'0'0'295'0,"-5"-17"-104"0,5 17-54 0,0 0 2 16,0 0 24-16,0 0 18 16,-4-15 5-16,4 15-12 0,0 0 7 0,0 0 0 0,0 0 5 15,-10-14 19-15,10 14-9 16,0 0-8-16,0 0-24 0,0 0-15 0,0 0-14 15,0 0-20-15,0 0-11 16,0 0-6-16,0 0-10 0,0 0-6 16,0 0-11-16,0 0-10 0,-2 48-5 0,2-48-3 0,10 26-7 15,-4-10-3-15,-1-1-5 0,3 1-2 16,-2-2-7-16,2-2-3 0,1-1-1 0,2 2-5 16,-2-6-6-16,0 2-11 0,-9-9-8 15,21 10-13-15,-11-7-5 0,-10-3 2 16,18 4-6-16,-18-4-2 0,0 0 6 15,26-4-1-15,-26 4 0 0,15-10 0 0,-15 10 4 16,13-12 0-16,-13 12 1 16,12-16 2-16,-12 16 5 0,9-17-2 0,-9 17 3 0,6-17 4 15,-6 17 1-15,6-13 1 0,-6 13 2 0,0 0 1 16,5-19 1-16,-5 19-1 16,0 0 4-16,6-14-3 0,-6 14 2 0,0 0-2 0,0 0 0 15,7-13 1-15,-7 13-3 16,0 0-1-16,0 0 1 0,0 0 1 0,0 0 4 15,0 0-2-15,0 0 3 16,0 0 5-16,0 0 0 0,26 24 5 0,-26-24-2 0,13 23 2 16,-6-10 6-16,0 3-3 0,-1-1 0 0,0 3 2 15,0-2 0-15,2 4-4 16,0 1 4-16,-2-1-3 0,0 3-2 0,-1-2 1 16,0 1-3-16,0-4 0 0,-1 5 0 15,0-3-2-15,-2 1-4 0,0-2 1 0,-2-1 2 16,2 0-1-16,-2-2 3 15,0-16 4-15,-2 33 2 0,0-18 4 0,0 0 2 16,2-15 3-16,-4 24 2 0,0-10 2 16,4-14-4-16,-13 20 0 0,9-11-1 0,4-9 1 15,-16 14-4-15,8-6-2 0,8-8 0 16,-18 7-1-16,18-7-3 0,-20 4 0 16,20-4-3-16,-21-4 1 0,21 4 0 0,0 0-3 0,-32-10-2 15,24 3-2-15,8 7-7 16,-17-21-17-16,9 9-21 0,5 0-28 0,3 12-27 15,-4-29-31-15,4 13-42 16,0 16-53-16,4-34-63 0,-1 16-53 0,3 2-124 0,-1 0-178 16,-2 1 23-16,4 0-389 0,-3 2-485 0</inkml:trace>
  <inkml:trace contextRef="#ctx0" brushRef="#br0" timeOffset="48603.89">2394 15685 2997 0,'-4'-12'-73'0,"4"12"15"0,0 0 11 16,0 0-1-16,0 0 12 15,-9-11 46-15,9 11 22 0,0 0 33 0,0 0 19 16,0 0 16-16,0 0 9 15,-29 28 9-15,24-15 9 0,-1 1 10 0,0-1 3 0,1 4 2 16,-2 1 0-16,3-2-4 16,-1 4-7-16,4 1-4 0,-3-5-9 0,4 5-7 15,0-1-5-15,0-3 10 0,2 2-20 0,1-2-7 16,4 0-9-16,0 0-8 16,0-3-5-16,3-1-28 0,-3-1-37 0,5-2-38 0,-2-3-52 15,-10-7-58-15,22 8-59 16,-10-3-71-16,-12-5-104 0,22-5-161 0,-22 5-82 15,16-4-271-15,-7-2-272 16</inkml:trace>
  <inkml:trace contextRef="#ctx0" brushRef="#br0" timeOffset="48783.91">2485 15903 2902 0,'0'0'71'15,"0"0"-4"-15,0 0-17 0,0 0-5 0,6-22-4 16,-6 22-1-16,0 0-3 15,14-6-7-15,-14 6-6 0,18-6 1 0,-18 6-9 16,21-6-9-16,-8 2-21 16,-13 4-36-16,27-8-48 0,-12 4-36 0,0-2-44 0,-15 6-63 15,27-10-126-15,-16 4-344 0,-11 6 27 0</inkml:trace>
  <inkml:trace contextRef="#ctx0" brushRef="#br0" timeOffset="49014.05">2624 15741 2147 0,'0'0'53'0,"0"0"23"0,0 0 24 16,0 0 30-16,0 0 35 15,0 0 25-15,0 0 3 0,0 0-9 0,0 0-6 0,-10 38-14 16,10-38-12-16,2 27-9 0,-2-27-10 0,4 32-10 16,-2-14-11-16,2-1-14 15,-2 1-10-15,2-3-12 0,-1 5-9 0,1-5-10 16,1 2-17-16,-1-3-25 0,-4-14-30 15,4 23-32-15,-4-23-36 0,4 20-50 0,-4-20-55 16,6 12-62-16,-6-12-83 16,3 7-147-16,-3-7-469 0,0 0-379 0</inkml:trace>
  <inkml:trace contextRef="#ctx0" brushRef="#br0" timeOffset="49238.88">2760 15685 2971 0,'0'0'-9'0,"17"-5"9"16,-17 5 14-16,0 0 13 0,0 0 22 0,19 23 20 16,-15-9 19-16,2-1 6 0,-2 2 6 0,2 0-4 15,2 4-6-15,-4-1 3 16,2 1-8-16,-2-1 0 0,0 2-12 16,2 1-2-16,-3-2-3 0,-1 0-11 0,0 2-4 15,-2-4-11-15,-2 2-20 0,-3-3-48 0,1-2-55 16,0 1-69-16,4-15-67 15,-10 26-65-15,0-16-108 0,2-2-544 0,0 0-346 16</inkml:trace>
  <inkml:trace contextRef="#ctx0" brushRef="#br0" timeOffset="49664.07">3234 15926 2899 0,'0'0'-15'0,"0"0"5"0,-10 39 4 15,10-39 4-15,0 0 7 16,0 0 13-16,16 3 7 0,-16-3 7 0,0 0 1 0,34-6 1 15,-34 6 0 1,30-5-8-16,-13 1-2 0,-1 0-4 0,0 0-4 0,0 0-25 16,-16 4-35-16,28-6-47 0,-17 3-47 0,-1 1-55 15,-10 2-106-15,10-8-438 0,-10 8-7 16</inkml:trace>
  <inkml:trace contextRef="#ctx0" brushRef="#br0" timeOffset="49813.62">3192 15831 2229 0,'0'0'118'0,"0"0"23"16,0 0-17 0,-11-12-12-16,11 12-7 0,0 0-3 0,0 0-12 0,0 0-8 15,31-18-9-15,-17 12-8 0,0 0-9 0,3 3-21 16,0-4-47-16,2 1-55 16,1 0-82-16,-4 1-125 0,-1 0-590 0,4-1-224 0</inkml:trace>
  <inkml:trace contextRef="#ctx0" brushRef="#br0" timeOffset="50764.11">3700 15979 2556 0,'2'20'-95'0,"-2"-20"2"0,0 0 18 0,0 0-1 16,0 0 9-16,0 0-1 16,0 0 11-16,0 0 7 0,39-26 5 0,-29 18 8 0,0-6 0 15,0 3 14-15,1-3 10 0,0 1 11 0,2-4 6 16,-1 2 14-16,0-5 8 16,2 0 25-16,-4 1-17 0,3-4 3 0,-2-1 16 15,-1 0-17-15,1-1-3 16,-1-3 7-16,-2-4-15 0,1 1-8 0,0-3 0 0,-1-1-9 15,-2 1-5 1,0-2 25-16,1-1-2 0,0 0-2 0,-1 2-1 0,-2 1-6 16,2 2 10-16,-1 1-7 15,-1 4 3-15,0-2 12 0,0 6 3 0,-2-3 8 16,0 4 2-16,1 2 7 0,-3 2-3 16,0 0 1-16,0 18-4 0,-3-34 0 0,1 20-1 15,2 14-3-15,-8-23 7 0,2 14 0 0,6 9 0 16,-13-15 1-16,13 15 3 0,-15-10 1 15,15 10 15-15,-15-5 2 0,15 5 6 0,0 0 4 16,0 0-6-16,-30 7-1 16,30-7-2-16,-12 13-3 0,12-13-3 0,-11 19-4 15,7-5-1-15,0-1-5 0,0 3-1 0,2 3-3 16,0-1-3-16,2 1-3 0,2 2-5 16,-2 3-6-16,2 0 0 0,0 2-6 0,0 3-7 15,2-2 5-15,-2 2-5 16,0 1-3-16,3-2-1 0,-1 6 0 0,0-1-2 0,0 2-5 15,-2-3 4-15,0-2-1 16,3 6 3-16,-3-5 8 0,0 1 3 0,0-2 0 16,-2 2 0-16,3-2 2 0,-3-1 3 0,0-3 3 15,0 0 2-15,0 2 7 16,-3-7 0-16,1 0-9 0,0-1 2 0,-3-1-9 0,1-2 0 16,-2-1-9-1,2-1 1-15,-2-1-3 0,-3-3 0 16,1 0-4-16,8-11 2 0,-18 13-8 0,18-13 2 15,-18 7-7-15,18-7 3 0,-18 0-7 0,18 0 5 0,0 0-16 16,-27-16 2-16,27 16 1 16,-15-13-4-16,15 13 1 0,-10-14-2 0,3 3 0 15,7 11 0-15,-6-15 3 0,6 15-2 0,0 0 2 16,-2-21 3-16,2 21-4 0,0 0 3 16,0 0 1-16,10-26-3 0,-10 26 1 0,13-8 1 15,-13 8 6-15,17-8-6 16,-17 8 3-16,21-4 1 0,-21 4-5 0,24 0 8 15,-24 0 0-15,29 4-8 0,-12-3 11 16,0 4-6-16,-2 1 0 0,2-2 5 0,2 3-3 16,-2-2 4-16,-2 2 2 0,1-2 0 0,4 3-6 15,-2-3 21-15,4 3-17 16,1-2 5-16,1 2 4 0,0-3 0 0,4 4-2 0,0-5 0 16,-1 0 6-16,3 2-5 15,0-2-2-15,1-2 1 0,1-1-7 0,-2 1-7 16,-1-2-17-16,3-2-23 15,-4 1-33-15,-1-3-46 0,-3-4-67 0,1 2-59 0,-2-3-70 16,-3-1-153 0,-2-3-131-16,-7 2-4 0,4-5-221 0,-7 0-154 0</inkml:trace>
  <inkml:trace contextRef="#ctx0" brushRef="#br0" timeOffset="51153.93">4020 14625 2514 0,'0'0'-21'16,"0"0"6"-16,0 0 4 16,0 0 2-16,0 0 6 0,0 0 15 0,0 0 27 15,0 0 27-15,0 0 17 0,0 0 15 16,0 0 15-16,0 0 10 0,26-7 7 0,-26 7 7 15,0 0-7-15,28 0-19 16,-28 0-8-16,26 3-15 0,-26-3-18 0,23 0-40 0,-23 0-61 16,26-3-80-16,-26 3-79 0,22 0-102 0,-8-3-661 15,-4 1-380-15</inkml:trace>
  <inkml:trace contextRef="#ctx0" brushRef="#br0" timeOffset="51363.78">4262 14419 2971 0,'5'-12'21'15,"-5"12"39"-15,0 0 27 0,0 0 17 0,0 0 6 0,0 0-1 16,0 0 3-16,0 0-5 16,0 0-10-16,7 47-12 0,-5-29-8 0,-2 1-4 15,2 3-13-15,0 2-16 16,0 1-30-16,-2 2-37 0,2-1-50 0,0-1-68 0,0 3-69 15,-2-1-119-15,0 2-204 16,0 0-330-16,0-1-218 0</inkml:trace>
  <inkml:trace contextRef="#ctx0" brushRef="#br0" timeOffset="51954.01">4995 15286 2529 0,'0'0'-71'0,"4"-15"32"0,-4 15 26 0,4-14 44 0,-4 14 16 16,0 0 14 0,0 0 18-16,5-17 17 0,-5 17 9 0,0 0 15 0,0 0 17 15,0 0 11-15,0 0 4 0,0 0 4 0,0 0 0 16,0 0-4-16,0 0-16 0,-25 40 9 16,21-25-7-16,-2 5-20 0,2-1-1 0,0 5-5 15,0 1-11-15,2 1-3 16,-2 2-6-16,2 2-4 0,0-1-10 0,0 1-5 15,2 1-14-15,-2-2-7 16,4 3-6-16,0-2 3 0,2-1-12 0,0 1 0 0,0-2-8 16,4-1-2-16,2 4-6 0,2-2-21 0,1 0-18 15,-3-7-23-15,5-1-25 16,-2-2-34-16,1 0-34 0,4-4-48 0,-2-1-53 0,2-2-45 16,-6-4-76-1,3-2-124-15,-3-2-115 0,0 0-318 0,-12-4-308 16</inkml:trace>
  <inkml:trace contextRef="#ctx0" brushRef="#br0" timeOffset="52613.78">5302 15140 2640 0,'0'0'-83'0,"4"-18"34"0,-4 18 25 16,0 0 28-16,0 0 26 0,0 0 27 15,0 0 19-15,0 0 15 0,0 0 12 0,0 0 7 0,0 0-1 16,0 0 7-16,26 31 1 16,-20-18 2-16,1 3 3 0,-3 0 4 0,2 1-2 15,-2 2-5-15,6 3-11 0,-2 1-3 0,2-3-15 0,0 3-8 16,-1 0-12 0,4-2-7-16,-1 0-5 0,-1 0-3 0,1-2-17 0,-1-1-7 15,2-1-34-15,-5-4-35 16,2-2-52-16,0-1-64 0,-2-1-71 0,-8-9-91 15,12 12-174-15,-7-9-494 0,-5-3-445 16</inkml:trace>
  <inkml:trace contextRef="#ctx0" brushRef="#br0" timeOffset="52953.73">5603 15190 2884 0,'0'0'-112'0,"0"0"42"0,4-17 19 16,-4 17 23-16,0 0 56 0,0 0 47 0,0 0 2 16,0 0 15-16,0 0 8 0,0 0 3 0,0 0-3 15,0 0 9-15,0 0 7 0,-12 57 3 0,6-39 1 16,2 3 8-16,0 4-6 16,0-1-3-16,-2 3 2 0,2 1-5 0,0 3 2 0,-1 0-8 15,1 4-7-15,0 0-4 16,1 1 3-16,-3 0-8 0,4 3-5 15,0-4-11-15,-4 0-8 0,4 1-8 16,-3-1-3-16,1-5-6 0,2 1-8 0,-2-2-4 0,4-1-6 16,-4-1-9-16,4-3-11 0,-2-1-18 0,0-4-17 15,2-1-20-15,0-2-27 16,-3-3-33-16,3 1-46 0,0-14-56 0,0 22-54 0,3-15-54 16,-3-7-109-1,0 0-118-15,0 0-55 0,6 9-258 0,-6-9-197 16</inkml:trace>
  <inkml:trace contextRef="#ctx0" brushRef="#br0" timeOffset="53243.84">5850 15515 2499 0,'0'0'-53'0,"0"0"44"0,0 0 22 0,0 0 21 0,0 0 41 16,0 0 36-16,0 0 28 15,0 0 20-15,-44 26-1 0,37-14 0 0,1 3-6 16,0 0-10-16,0 3-14 0,2-1-16 0,-1 1-6 16,3 0-15-16,-1 3-9 0,3-3-10 15,0 2-9-15,3 1-23 0,-1-4-39 0,3-1-44 16,-1 3-65-16,2-4-63 15,0 0-74-15,0-4-120 0,3-1-170 16,0-3-325-16,-1 0-208 0</inkml:trace>
  <inkml:trace contextRef="#ctx0" brushRef="#br0" timeOffset="53574.03">6015 15520 2571 0,'0'0'15'0,"0"0"42"0,0 0 10 16,-18-2 11-16,18 2 25 0,0 0 15 0,0 0 23 0,-26 16 3 15,26-16-2-15,-13 13-10 16,13-13-10-16,-10 15-13 0,10-15-10 0,-7 17-12 16,7-17-7-16,0 22-10 15,0-22-10-15,5 19-7 0,-5-19-15 16,10 23-13-16,-3-12-13 0,1 1-3 0,0-1-1 15,0 2-4-15,4 2 4 0,-4-2-1 0,-2 1 1 16,3-1 13-16,-5 2 15 16,0 0 3-16,-2 1 0 0,-2-16-2 0,-2 25 0 15,2-25-11-15,-8 22-1 0,3-9-10 0,5-13-38 0,-14 16-51 16,6-10-60-16,8-6-76 16,-18 8-106-16,18-8-166 0,-16 2-125 0,16-2-249 15,0 0-206-15</inkml:trace>
  <inkml:trace contextRef="#ctx0" brushRef="#br0" timeOffset="53823.86">6142 15515 2520 0,'0'0'6'0,"32"7"36"16,-32-7 10-16,13 13 20 15,-5-3 3-15,-2 4 6 0,4-1 7 0,-4 1 11 0,2 4-1 16,-4-1 3-16,5 6 4 16,-5-1-2-16,0 2 1 0,-2-3-2 0,0 3-5 15,0 0-12-15,-4-2-6 0,0 3-17 0,0-2-21 16,-2 0-43-16,-3 0-46 0,-1-2-64 16,2-4-76-16,-2 0-98 0,-2-4-171 0,2 1-431 15,0-5-265-15</inkml:trace>
  <inkml:trace contextRef="#ctx0" brushRef="#br0" timeOffset="54973.75">6413 14967 2667 0,'0'0'-30'0,"0"0"16"0,0 0 9 16,0 0-1-16,0 0 9 16,0 0 27-16,0 0-1 0,24 22 20 0,-24-22 3 0,8 19 2 15,-4-8-1-15,3 5-1 0,-3 0 0 0,2 2 3 16,0 3 9-16,1 4 7 16,0-3 1-16,1 3 8 0,-2 2 4 0,0 2 0 0,0-3-1 15,2 9-1-15,-2-3 0 16,0 4 4-16,0-2 1 0,-2 0 4 0,3 3 0 15,-3-1-1-15,0 2 4 16,-2 0-4-16,-2-1-4 0,3-4 0 0,-3-1-5 0,0 3-8 16,0-2-4-16,-3-1-1 0,1-1-5 0,2-1-3 15,-4 1-9-15,0-3-9 16,2-1-4-16,-3 0-3 0,1-2-2 0,0-3-25 16,0-3-31-16,-2-3-41 0,-1 3-55 15,0-4-70-15,-1-1-62 0,0-1-88 16,2-2-168-16,-5-2-100 0,0 1-320 15,11-10-334-15</inkml:trace>
  <inkml:trace contextRef="#ctx0" brushRef="#br0" timeOffset="58483.71">7235 15841 2701 0,'0'0'-98'0,"0"0"36"0,0 0 18 0,0 0 26 15,-49-4 26-15,49 4 22 16,0 0 27-16,0 0 24 0,0 0 17 0,0 0 14 0,0 0 5 16,0 0 8-16,0 0 0 15,0 0 13-15,0 0-4 0,0 0-6 0,0 0-1 16,0 0-7-16,0 0-7 15,0 0-8-15,0 0-6 0,0 0 1 0,0 0-8 0,0 0 3 16,0 0-4 0,0 0-3-16,0 0-3 0,0 0-8 0,0 0-18 15,0 0-9-15,0 0-1 0,0 0-5 0,0 0 9 0,0 0-6 0,0 0-1 16,55-6 5-16,-55 6 0 16,21 3-3-16,-21-3 5 0,24 0-4 0,-24 0 1 15,25-3 1-15,-25 3-3 16,27-2-1-16,-27 2 0 0,26 0-5 0,-13-2-1 15,-13 2-1-15,20 0-5 0,-20 0 1 16,20-2-6-16,-20 2-2 0,0 0-1 0,20 0-7 16,-20 0 0-16,0 0-1 0,0 0-3 0,24-2 0 15,-24 2-3-15,0 0-1 0,0 0-3 16,0 0 0-16,19-1-5 0,-19 1-13 0,0 0-18 16,0 0-30-16,13 0-22 15,-13 0-25-15,0 0-37 0,0 0-45 0,0 0-47 16,0 0-51-16,0 0-66 0,0 0-129 15,0 0-111-15,0 0-11 0,0 0-294 0,0 0-276 16</inkml:trace>
  <inkml:trace contextRef="#ctx0" brushRef="#br0" timeOffset="58833.82">7184 15670 2674 0,'0'0'-34'0,"0"0"30"0,0 0 23 16,0 0 19-16,0 0 25 15,0 0 20-15,0 0 19 0,0 0 8 0,0 0 0 0,0 0-3 16,0 0-3 0,0 0 3-16,0 0 5 0,45-11 3 0,-45 11-9 0,27-1-8 15,-12 1-10-15,-15 0-10 0,27 0-11 0,-27 0-6 16,24-2-19-16,-24 2-18 16,20 2-46-16,-20-2-46 0,18 0-52 0,-18 0-57 0,17 4-71 15,-17-4-139-15,8 1-587 16,-8-1-422-16</inkml:trace>
  <inkml:trace contextRef="#ctx0" brushRef="#br0" timeOffset="65974">8689 15350 2859 0,'0'0'-120'15,"0"0"35"-15,0 0 12 0,0 0 19 0,4-21 17 0,-4 21 11 16,0 0 29-16,0 0 32 15,0 0 22-15,0 0 20 0,0 0 16 0,0 0 10 16,0 0 6-16,0 0 0 16,0 0-6-16,0 0-6 0,0 0-3 0,0 0-7 15,0 0-5-15,0 0-4 0,0 0-7 0,0 0-3 0,0 0 4 16,0 0 10-16,0 0 9 16,0 0-9-16,0 0 2 0,0 0-4 0,0 0 1 15,0 0-6-15,0 0-2 16,0 0-6-16,0 0-4 0,-6 52-6 0,6-52-4 0,-4 21-8 15,4-21-2-15,-2 23-6 16,0-11-8-16,2-12 0 0,-5 30-1 0,1-17 1 16,1 3-6-16,3-16-4 0,-6 30 6 0,2-16-9 0,0 0 1 15,0 0-1-15,4-14-7 16,-8 26-2-16,1-15 1 0,2 2 0 0,5-13 3 16,-8 18-5-16,2-7-6 15,6-11 4-15,-13 16 0 0,13-16 2 0,-10 14-3 16,10-14 3-16,-13 11-1 15,13-11-4-15,-13 10 4 0,13-10 2 0,-12 5-3 16,12-5 1-16,0 0-1 0,-20 4-4 16,20-4 0-16,0 0-5 0,0 0 3 0,0 0 0 15,-31-12-11-15,31 12 7 0,0 0 4 0,-11-12 0 0,11 12-3 16,0 0 5-16,-6-17-3 16,6 17-1-16,0 0 0 0,-3-18 0 0,3 18 4 15,0 0-11-15,0 0 9 16,3-27-1-16,-3 27 0 0,0 0 5 0,4-17-2 0,-4 17 0 15,0 0-2-15,8-15 0 16,-8 15-1-16,0 0 0 0,7-13 0 0,-7 13-1 16,0 0 6-16,8-14-5 0,-8 14 3 15,0 0 0-15,0 0 0 0,13-11 0 0,-13 11 1 16,0 0-2-16,0 0 2 0,12-8-2 0,-12 8 1 16,0 0-2-16,0 0 1 15,14-6-7-15,-14 6 12 0,0 0-4 0,0 0 2 16,0 0 0-16,0 0 0 0,16-3 0 15,-16 3 2-15,0 0 2 0,0 0 5 16,0 0-1-16,0 0 11 0,0 0-2 16,0 0 0-16,0 0 4 0,26 7 6 0,-26-7-7 15,0 0 2-15,0 0-7 0,0 0 6 0,12 8 2 0,-12-8-8 16,0 0 3-16,0 0-12 16,13 5 0-16,-13-5 8 0,0 0 3 0,0 0-7 15,10 10 10-15,-10-10 1 16,0 0 2-16,0 0 4 0,14 12 2 0,-14-12 0 0,0 0 0 15,10 13-2-15,-10-13 1 16,6 9 0-16,-6-9 7 0,8 14 7 0,-8-14 1 16,7 17 0-16,-7-17-5 0,11 18 1 0,-7-11 0 15,-4-7 0-15,10 23-2 0,-3-14-4 16,-1 3-4-16,0-1-2 0,3 1-4 0,-2-1-2 16,-7-11-8-16,12 19-31 15,-6-11-47-15,0-1-57 0,-1-1-80 0,-5-6-108 16,11 9-178-16,-11-9-135 0,0 0-3 15,0 0-481-15,0 0-702 0</inkml:trace>
  <inkml:trace contextRef="#ctx0" brushRef="#br0" timeOffset="67644.1">9013 15589 3387 0,'0'0'-134'0,"0"0"42"16,0 0 20-16,0 0 31 15,0 0 34-15,0 0 42 0,0 0 31 0,0 0 16 0,0 0 20 16,0 0 12-16,0 0 14 15,0 0 12-15,0 0 6 0,0 0 1 0,0 0-4 16,0 0 4-16,0 0-12 16,0 0-9-16,0 0-10 0,0 0-5 0,0 0-7 0,0 0-4 15,-7 46-7-15,7-46-3 0,0 23 0 0,0-23-4 16,-2 25 4-16,2-25-5 16,0 26-6-16,-2-10-5 0,2-16-8 0,-2 28-4 15,2-15-8-15,0-13-7 0,-2 25 0 16,2-25-7-16,-2 24-7 0,2-24-8 0,0 16-26 15,0-16-42-15,0 17-50 16,0-17-69-16,2 10-119 0,-2-10-149 0,0 0-180 16,0 0-4-16,0 0-497 0,0 0-710 0</inkml:trace>
  <inkml:trace contextRef="#ctx0" brushRef="#br0" timeOffset="68793.78">9510 15475 3439 0,'0'0'-103'0,"-15"13"16"0,15-13 10 16,0 0 15-16,0 0 17 0,0 0 34 0,0 0 30 15,0 0 27-15,-2 17 24 16,2-17 14-16,0 0 10 0,0 0 13 0,0 0 3 0,0 0 3 16,22 15-8-16,-22-15-8 15,0 0-13-15,16 6-5 0,-16-6-3 0,19 1-12 16,-19-1-4-16,0 0-11 15,28-2-8-15,-28 2-6 0,19-8-11 0,-19 8-9 16,19-10-8-16,-8 5-11 0,-11 5-9 16,19-16-7-16,-11 9-1 0,-1-5-1 0,-7 12-1 15,14-19 1-15,-12 8 4 0,-2 11 0 0,6-19 3 16,-6 19 1-16,2-22 1 16,-2 22 4-16,-2-16 8 0,2 16 1 0,0 0 7 0,-12-22 5 15,12 22 6-15,-12-8-5 16,12 8 7-16,-16-3 1 0,16 3 4 0,0 0 5 15,0 0 11-15,-33 10 7 16,33-10 5-16,-18 13-2 0,8-3 5 0,0-1 3 0,-1 3 0 16,0-2 5-16,1 4 1 15,-1-2 0-15,3 3 0 0,0-1-3 0,-1 0-19 16,2 0 4-16,1 1 4 0,2 1 5 16,0-1 5-16,4-15-1 0,-2 26-2 0,2-10 0 15,4-1 2-15,2-3 2 0,0 4-2 0,3-3-1 16,4 0-4-16,-1-1-5 15,1 0-1-15,4-2-10 0,0-3-3 0,0 0-7 16,2-3-1-16,0-2-27 16,2 0-36-16,-2-2-48 0,3-2-50 0,-4-2-68 0,4 1-71 15,-3-7-100-15,1 1-190 0,-2-4-46 0,-4 5 22 16,4-2-367-16,-6-2-380 16</inkml:trace>
  <inkml:trace contextRef="#ctx0" brushRef="#br0" timeOffset="69293.75">9851 14915 2799 0,'-15'8'-122'0,"15"-8"23"0,0 0 9 16,0 0 24-16,0 0 23 16,-12 11 32-16,12-11 51 0,0 0 33 0,0 0 27 15,0 0 20-15,0 0 11 0,0 0 5 16,0 0 0-16,0 0-6 0,0 0-13 15,31 15-14-15,-31-15-11 0,24 0-10 0,-24 0-8 16,23 0-7-16,-23 0-6 0,25-2-9 16,-25 2-6-16,26-2-18 0,-26 2-24 0,23-2-35 15,-23 2-46-15,28-2-54 0,-16 1-54 0,1-2-52 0,-13 3-124 16,23-7-533 0,-12 3-272-16</inkml:trace>
  <inkml:trace contextRef="#ctx0" brushRef="#br0" timeOffset="70003.85">10249 14613 2646 0,'0'0'-20'0,"0"0"43"0,0 0 21 15,-4-17 6-15,4 17 4 0,0 0 5 16,0 0 21-16,0 0 32 0,0 0 13 15,0 0 9-15,0 0-5 0,0 0 1 16,0 0-7-16,0 0 4 0,0 0 3 0,-11 51-3 16,9-33-4-16,2-1 4 0,-2 3-17 0,2-2-27 15,0 3 3-15,0 0-3 0,0 0-12 16,0 0-5-16,0 0-8 0,2-1 0 0,0 1-10 16,0-1-8-16,0-1-7 15,1-1 2-15,-1 0-2 0,0-2-14 0,-2-16-16 0,6 26-20 16,-4-17-28-16,0 1-37 15,-2-10-48-15,0 0-57 0,4 17-58 0,-4-17-63 16,0 0-134-16,0 0-146 16,0 0-348-16,0 0-355 0</inkml:trace>
  <inkml:trace contextRef="#ctx0" brushRef="#br0" timeOffset="70313.98">10257 14734 2816 0,'-4'-22'-48'0,"4"22"19"0,-4-21 10 15,4 21-2-15,-2-23 5 16,2 23 16-16,0-21 15 0,0 21 7 0,2-21 9 16,-2 21-2-16,6-18 8 0,-6 18 7 0,9-18 9 15,-9 18 6-15,15-13 3 0,-15 13-3 16,16-8-3-16,-16 8-2 16,20-3-6-16,-20 3 1 0,0 0-5 0,27 3 9 15,-27-3-1-15,15 12 3 0,-15-12 4 0,11 15 5 16,-7-6 2-16,-4-9 4 0,4 18 5 15,-4-18 11-15,-2 21 5 0,2-21 3 0,-6 21 0 16,-3-11-8-16,9-10-12 16,-15 19-3-16,5-11-5 0,10-8-10 0,-15 13-5 15,15-13-11-15,-18 7-31 0,18-7-43 0,-14 4-56 0,14-4-81 16,0 0-66 0,0 0-136-16,-19-8-197 0,19 8-387 0,0 0-390 0</inkml:trace>
  <inkml:trace contextRef="#ctx0" brushRef="#br0" timeOffset="70633.77">10524 14836 2935 0,'0'0'-36'0,"0"0"39"16,9 17 17-16,-9-17 31 16,0 0 30-16,0 0 22 0,0 24 13 0,0-24 6 15,0 0 2-15,-4 24 2 0,4-24 1 0,-5 19 0 16,5-19-3-16,-2 20 0 16,2-20-3-16,0 20-31 0,0-20-11 0,-2 22-2 15,2-22-8-15,0 19-9 0,0-19-8 16,0 0-5-16,0 20-8 0,0-20-19 0,0 0-24 15,0 17-44-15,0-17-59 16,0 0-83-16,2 9-73 0,-2-9-127 0,0 0-185 0,0 0-392 16,0 0-412-16</inkml:trace>
  <inkml:trace contextRef="#ctx0" brushRef="#br0" timeOffset="70923.73">10687 14680 2912 0,'0'0'-7'16,"0"0"56"-16,0 0 6 16,0 0 12-16,6-17 11 0,-6 17 21 0,0 0 15 0,0 0 3 15,0 0-12-15,0 0-9 16,28-2-14-16,-28 2-11 0,19 0-7 0,-19 0-2 15,26-2-11-15,-26 2 0 16,27-2-4-16,-10-1-8 0,-17 3-6 0,30-1-7 16,-30 1-20-16,23-1-31 0,-23 1-38 0,23-5-50 15,-23 5-57-15,17-2-56 0,-17 2-78 16,10-5-195-16,-10 5-362 0,0 0-217 0</inkml:trace>
  <inkml:trace contextRef="#ctx0" brushRef="#br0" timeOffset="71233.73">10820 14567 2717 0,'0'0'50'0,"0"0"15"0,-12-7 8 0,12 7 19 15,0 0 11-15,0 0 21 16,0 0 16-16,0 0 4 0,0 0 5 16,0 0-11-16,-20 17-8 0,20-17-7 0,-4 16-14 0,4-16-7 15,-2 22-9-15,2-22-8 0,-4 29-8 16,2-14-11-16,0 2-1 0,-2 1-3 0,2-1-13 15,0-1 9-15,-1 1 11 16,1 3-18-16,0-3 1 0,0-2 4 16,2-15 5-16,-2 29 31 0,2-29-7 0,2 25 0 15,-2-25-8-15,2 18-2 0,-2-18-6 0,7 18-10 16,-7-18-4-16,12 9-8 0,-12-9-6 16,20 4-10-16,-20-4-25 0,20 0-30 15,-9 0-46-15,-11 0-53 0,0 0-65 0,32-11-79 0,-24 5-89 16,3-3-179-16,-5 4-78 15,-6 5 21-15,0 0-333 0,9-17-329 0</inkml:trace>
  <inkml:trace contextRef="#ctx0" brushRef="#br0" timeOffset="75113.78">11111 15641 2691 0,'0'0'-71'0,"0"0"38"0,0 0 15 0,0 0 23 0,0 0-5 15,0 0 19-15,0 0 18 16,0 0 22-16,0 0 24 0,0 0 17 0,0 0 8 16,0 0 10-16,0 0 4 15,0 0 6-15,0 0 2 0,0 0 6 0,0 0 9 0,0 0 3 16,0 0-9-16,0 0 0 15,0 0-8-15,0 0-12 0,0 0-11 0,0 0-5 16,0 0-34-16,0 0 0 16,0 0-6-16,43-3-3 0,-43 3-9 0,0 0-8 0,28 5-3 15,-28-5 1-15,22 1-9 0,-22-1 2 0,20 4-11 16,-20-4 6-16,24 3-10 16,-24-3-3-16,19 0-5 0,-19 0-18 0,22 5-22 0,-22-5-29 15,0 0-37-15,20 0-48 16,-20 0-65-16,16-2-56 0,-16 2-70 0,12-7-159 15,-12 7-116-15,0 0-302 16,8-13-306-16</inkml:trace>
  <inkml:trace contextRef="#ctx0" brushRef="#br0" timeOffset="75433.8">11246 15520 2626 0,'0'0'-75'0,"0"0"42"0,0 0 48 0,0 0 18 16,-14-5 37-16,14 5 36 16,0 0 30-16,0 0 21 0,0 0 19 0,0 0-3 15,0 0-3-15,0 0-8 0,0 0-8 0,0 0-6 0,0 0-3 16,0 0-13-16,0 0-28 16,0 0 6-16,14 49-10 0,-14-49 1 0,2 27-11 15,-2-10-1-15,2 2 10 16,2 1 0-16,0-1-15 0,-4 3-1 0,5 3-11 0,-3-1-6 15,0-2-6-15,2 2-7 16,-2-5-7-16,3 1-3 0,-3-1-2 0,2-1-8 16,-2-2-22-16,3-1-34 15,0 0-32-15,-4-3-45 0,-1-12-62 0,6 18-80 0,-4-10-69 16,-2-8-125-16,2 11-173 0,-2-11-17 0,0 0-314 16,0 0-357-16</inkml:trace>
  <inkml:trace contextRef="#ctx0" brushRef="#br0" timeOffset="76476.69">12150 15215 2683 0,'0'0'-124'0,"7"-15"55"0,-7 15-1 0,0 0 35 15,0 0 23-15,6-15 33 16,-6 15 23-16,0 0 30 0,0 0 23 0,6-12 5 15,-6 12 1-15,0 0 12 16,0 0 13-16,0 0 15 0,0 0 1 0,0 0-6 0,0 0-14 16,0 0 2-16,0 0-4 15,2 45-10-15,-4-29-8 0,2-16-9 0,-6 33-8 16,4-14-3-16,-2 0-3 0,-1 0-11 0,-2 4-4 0,0-2 4 16,0 0-8-1,-1-1-1-15,0 0-16 0,0-4 4 0,3 1 0 0,-4-4-5 16,2 0-8-16,-1-2 0 15,8-11-7-15,-14 21-1 0,6-14 5 0,8-7-11 0,-16 10-6 16,16-10-4-16,-15 3-7 16,15-3 6-16,0 0-3 0,0 0-8 0,-28-15 0 15,20 2 0-15,8 13-4 0,-13-20 3 16,9 7 1-16,4 13-1 0,-9-20 4 16,9 20-2-16,-3-22 1 0,3 22-1 0,0-15-1 0,0 15 2 15,8-15-2-15,-8 15 1 16,13-14 0-16,-13 14 3 0,19-8 10 0,-19 8 12 15,28-4-3-15,-12 6 11 16,-16-2 21-16,36 8-3 0,-16-3 5 0,1 6-7 0,0-3 0 16,-2 4-8-16,1 1-3 0,-2 0-3 0,2 1-4 15,-7 2-5-15,3-1 0 16,-2 2-6-16,-1-2-1 0,0 0-4 0,-4-1-7 0,-1-1-26 16,0 1-34-16,1-3-42 15,-6-4-53-15,-3-7-73 16,11 14-83-16,-8-11-146 0,-3-3-164 0,0 0-6 15,6 8-369-15,-6-8-450 0</inkml:trace>
  <inkml:trace contextRef="#ctx0" brushRef="#br0" timeOffset="76794.52">12464 15498 3035 0,'0'0'-43'0,"0"0"14"16,6-13 8-16,-6 13 17 0,0 0 34 0,0 0 18 15,7-15 16-15,-7 15 2 16,0 0 1-16,0 0-4 0,0 0 2 0,14-4 2 0,-14 4 1 16,0 0 6-16,0 0 0 0,0 0 2 15,0 0 5-15,26 20 2 0,-26-20-2 16,4 16 4-16,-4-16-4 0,0 20 9 0,0-20 1 16,-1 23 8-16,1-23 2 0,-3 27-8 15,3-27 7-15,0 25-19 0,0-25 16 0,0 21-12 16,0-21-3-16,4 20-2 15,-4-20-14-15,8 16-8 0,-8-16-8 0,16 12-14 16,-5-8-29-16,-11-4-37 0,22 3-35 16,-22-3-48-16,27-3-56 0,-11-1-69 0,-3 0-53 15,1-2-107-15,0 1-166 0,-1-3-50 16,0 1-256-16,-2 0-227 0</inkml:trace>
  <inkml:trace contextRef="#ctx0" brushRef="#br0" timeOffset="77635.18">12875 15290 2557 0,'0'0'-72'0,"0"0"31"15,-5 14 28 1,5-14 10-16,0 0 24 0,0 0 14 16,0 0 5-16,0 0 1 0,0 0-3 0,0 0 1 15,18 12-4-15,-18-12 3 0,0 0 2 0,0 0 8 0,0 0 0 16,27-1 2-16,-27 1-5 15,0 0 4-15,23-8-1 0,-23 8-5 0,16-8-8 16,-16 8-2-16,15-8 0 16,-15 8-7-16,16-8-4 0,-16 8-5 0,13-11-5 15,-13 11 2-15,9-11-2 0,-9 11 0 16,10-13-7-16,-10 13 1 0,8-14-2 0,-8 14-1 16,3-12 2-16,-3 12-2 0,0 0-1 0,2-18-2 15,-2 18 0-15,0 0 3 16,0-19-4-16,0 19-1 0,0 0 2 0,0 0 0 0,-11-22-2 15,11 22 3-15,0 0-2 16,-14-9 1-16,14 9 6 0,0 0 8 0,-17-6 10 16,17 6 8-16,0 0 7 0,-21 2 15 0,21-2 11 0,0 0-5 15,0 0 6-15,-23 10 4 16,23-10 0-16,-13 7 2 0,13-7 4 0,-11 15-4 16,11-15 0-16,-12 15 7 15,12-15-8-15,-11 18-3 0,7-11 1 0,4-7-5 16,-9 22 3-16,6-10 3 0,3-12-4 15,-4 23-3-15,4-23-2 0,-2 23 2 16,2-23-2-16,-2 22 4 0,2-22-2 16,2 23 6-16,-2-23 3 0,4 23 4 0,1-12 3 15,2 1 2-15,2-3-2 0,-1 0-4 0,-8-9-5 0,21 16-7 16,-6-10-6-16,1-2-3 16,0 2-9-16,-2-5-6 0,3 0-5 0,-17-1-10 15,34 3-20-15,-18-3-19 0,-16 0-34 16,31-3-31-16,-16 1-35 0,-1-4-49 0,-14 6-56 15,28-8-56-15,-18-3-67 16,2 4-155-16,-5 3-111 0,-7 4-5 0,9-12-294 16,-9 12-294-16</inkml:trace>
  <inkml:trace contextRef="#ctx0" brushRef="#br0" timeOffset="79354.16">13250 14920 2701 0,'0'0'-18'0,"0"0"40"0,0 0-1 0,0 0 12 16,0 0 14-16,0 0 19 16,0 0 27-16,0 0 21 0,0 0 4 0,0 0-5 15,0 0-8-15,0 0-8 0,0 0-7 0,0 0-7 16,54-4-4-16,-36 3-8 0,-18 1-8 16,34-3-10-16,-19 2-10 0,3 1-24 0,-18 0-38 15,28-4-37-15,-28 4-56 16,27-2-43-16,-14 0-45 0,-13 2-58 0,24-4-141 15,-17 0-462-15,4 2-214 16</inkml:trace>
  <inkml:trace contextRef="#ctx0" brushRef="#br0" timeOffset="79714.06">13756 14670 2623 0,'0'0'29'0,"0"0"39"0,0 0 13 15,0-18 6-15,0 18 11 0,0 0 12 0,0 0 0 16,0 0 12-16,0 0 13 16,0 0 9-16,0 0 3 0,0 0 3 0,0 0-3 0,0 0-13 15,0 0 1-15,8 46-29 16,-6-32-9-16,-1 4-2 0,1 1-7 0,0 0-10 15,2 2 3-15,-1 1 12 16,-1 3-1-16,1 0-8 0,-1-4-8 0,2 2-10 0,-1-5-9 16,1 4-3-16,-2-5-18 0,0 4-19 0,2-6 2 15,-2-1-28-15,-2-14-13 16,1 24-23-16,1-13-20 0,0 0-39 0,-2-11-46 0,3 8-55 16,-3-8-46-16,0 0-37 15,0 0-94-15,0 0-122 0,0 0-116 0,0 0-241 16,0 0-214-16</inkml:trace>
  <inkml:trace contextRef="#ctx0" brushRef="#br0" timeOffset="79974.12">13775 14652 2726 0,'0'0'73'0,"8"-27"24"0,-6 17 10 16,-2 10 9-16,7-19 7 0,-7 19 10 16,10-15 13-16,-10 15-1 0,9-15-12 0,-9 15-12 0,16-12-12 15,-16 12-11-15,18-6-9 16,-18 6-8-16,18 0-5 0,-18 0-6 0,21 8-9 15,-21-8-4-15,24 11-8 16,-17-3-7-16,2 2-6 0,-1 0-1 0,-8-10 3 0,8 16-2 16,-8-16 6-16,2 22-3 15,-2-22-14-15,-10 19 2 0,10-19 1 0,-13 20 1 16,4-10 5-16,0-1-10 0,9-9-4 0,-18 14-3 16,10-7-21-16,8-7-30 0,-18 8-43 15,18-8-55-15,-15 4-74 0,15-4-63 0,0 0-83 16,0 0-173-16,0 0-77 15,0 0-276-15,0 0-247 0</inkml:trace>
  <inkml:trace contextRef="#ctx0" brushRef="#br0" timeOffset="80324.03">13944 14892 2649 0,'0'0'-40'16,"-6"11"25"-16,6-11 5 0,0 0 10 0,0 0 5 16,0 0 11-16,0 0-3 0,0 0 21 15,0 0-1-15,0 0 8 0,0 0 8 0,0 0 6 16,0 0 7-16,0 0 8 0,0 0 6 0,44-11 3 16,-44 11 4-16,0 0 8 15,19 1 4-15,-19-1 7 0,0 0-10 16,11 6-1-16,-11-6-3 0,0 0-3 0,6 16 1 15,-6-16 2-15,0 0-4 0,-2 19 1 0,2-19-3 16,0 0 0-16,-2 20-5 16,2-20-5-16,0 0-7 0,-2 23-4 0,2-23-4 0,0 0-8 15,2 15-6-15,-2-15-6 0,0 0-15 0,10 12-43 16,-10-12-48-16,0 0-67 16,19 0-75-16,-19 0-59 0,20-10-114 0,-13 5-170 15,4-1-406-15,0-4-391 0</inkml:trace>
  <inkml:trace contextRef="#ctx0" brushRef="#br0" timeOffset="80554.13">14122 14579 2989 0,'0'0'-17'0,"0"0"16"0,0 0 2 16,0 0 22-16,2-21 8 15,-2 21 18-15,0 0 6 0,20-11-1 0,-20 11 1 16,22-8 3-16,-11 3-6 16,6 1-6-16,-17 4-3 0,27-8-5 0,-14 4-5 0,-13 4-16 15,20-5-39-15,-20 5-36 0,18-6-32 0,-18 6-55 16,15-5-54-16,-15 5-136 16,3-5-489-16,-3 5-151 0</inkml:trace>
  <inkml:trace contextRef="#ctx0" brushRef="#br0" timeOffset="80803.93">14249 14462 2466 0,'0'0'-2'0,"0"0"22"0,0 0 8 0,0 0 22 16,0 0 30-16,0 0 27 0,0 0 22 0,0 0-1 0,0 0 5 16,0 0-5-16,0 0-8 15,-13 35-6-15,13-35 2 0,-9 29 5 0,5-16-1 0,2 4-12 16,0 0-5-16,2-17-9 15,0 35-12-15,0-18-4 0,4-2-6 0,0 2-8 16,3-2-6-16,1 0-6 16,0 0-6-16,5-5-11 0,1 0-28 0,-3 2-35 15,4-5-51-15,1-1-62 0,-3 0-73 0,1-5-69 16,-14-1-153-16,25 3-156 0,-14-6-288 16,-11 3-246-16</inkml:trace>
  <inkml:trace contextRef="#ctx0" brushRef="#br0" timeOffset="81264.12">14907 15430 2989 0,'0'0'177'15,"0"0"-10"-15,0 0-21 0,12 7-10 0,-12-7-17 0,0 0-17 16,0 0-8-16,0 0-16 15,0 0-29-15,0 0-37 0,0 0-41 0,0 0-47 16,0 0-53-16,16 3-58 16,-16-3-96-16,0 0-150 0,0 0-458 0,0 0-272 0</inkml:trace>
  <inkml:trace contextRef="#ctx0" brushRef="#br0" timeOffset="81393.95">15146 15435 2772 0,'0'0'31'0,"24"2"8"15,-24-2-38-15,22 3-38 16,-22-3-36-16,21 0-5 0,-21 0-12 0,22-3-26 16,-22 3-38-16,16-2-78 0,-16 2-420 0,18-2 119 15</inkml:trace>
  <inkml:trace contextRef="#ctx0" brushRef="#br0" timeOffset="81553.63">15510 15411 2012 0,'0'0'95'0,"0"0"24"0,19 4-7 16,-19-4-10-16,0 0-19 0,0 0-9 0,22-4-10 15,-22 4-33-15,0 0-38 0,0 0-45 0,0 0-45 0,16-4-48 16,-16 4-90-16,7-6-444 16,-7 6 80-16</inkml:trace>
  <inkml:trace contextRef="#ctx0" brushRef="#br0" timeOffset="81863.75">15980 15385 2110 0,'0'0'85'0,"0"0"7"0,26 6-14 0,-26-6-2 15,0 0-9-15,20 0-4 0,-20 0-2 0,24 0-4 16,-24 0-6-16,28 0-4 16,-11-2-7-16,-17 2 7 0,36-2 1 0,-20 2-11 0,4-2 0 15,-20 2-14-15,31-2-23 16,-16 2-40-16,-15 0-40 0,25 0-48 0,-25 0-43 15,20-2-82-15,-20 2-480 16,0 0-3-16</inkml:trace>
  <inkml:trace contextRef="#ctx0" brushRef="#br0" timeOffset="82093.78">16179 15329 2304 0,'0'0'81'0,"0"0"28"0,0 0-12 16,0 0-6-16,0 0 11 15,0 0 26-15,0 0 19 0,0 0 10 0,0 0-6 16,0 0-2-16,0 0-6 16,-23 21-6-16,23-21-8 0,-2 18-6 0,2-18-14 0,0 21-11 15,0-21-12-15,0 20-10 0,0-20-9 0,2 24-9 16,-2-24-11-16,4 20-15 16,-4-20-34-16,5 20-37 0,-5-20-44 0,4 17-54 15,-4-17-58-15,8 13-54 0,-8-13-87 16,6 12-134-16,-1-7-468 0,-5-5-356 0</inkml:trace>
  <inkml:trace contextRef="#ctx0" brushRef="#br0" timeOffset="82803.75">16918 15009 2704 0,'0'0'-98'0,"0"0"42"0,0 0 23 16,0 0 22-16,0 0 37 15,0 0 14-15,7 35 14 0,-7-35 0 0,-3 22-1 0,3-22 2 16,-6 29-1-16,4-13 5 15,-3-1 2-15,5-15 1 0,-6 28 6 0,4-12 6 16,-2-1 10-16,0 0 2 16,4-15-2-16,-9 27-4 0,3-17 0 0,6-10-2 0,-8 22-7 15,1-12-6-15,7-10-9 0,-11 17-4 0,3-9-4 16,8-8-7-16,-12 10-2 16,12-10-5-16,-16 7-5 0,16-7 0 0,0 0-5 15,-23 0-1-15,23 0 0 0,0 0-7 16,0 0 1-16,-28-13-2 0,28 13-2 0,-12-15-2 15,12 15-2-15,-6-18 0 16,6 18-1-16,-4-21 0 0,4 21-3 0,0-22 1 16,0 22 0-16,0 0 1 0,4-24-3 0,-4 24 9 0,6-11-6 15,-6 11 2-15,10-14 4 16,-10 14 9-16,0 0 9 0,15-7 3 0,-15 7 8 16,0 0 6-16,0 0 28 15,0 0 3-15,38 16 4 0,-29-11 2 0,0 5 1 0,-9-10-7 16,16 18-6-16,-8-8-4 15,-1 2-9-15,2-2 2 0,-1 0-9 16,-2 2-3-16,-6-12-6 0,15 22-6 16,-9-11-16-16,3-2-8 0,-2 2-31 0,-1-4-32 0,-2 3-36 15,-4-10-48-15,8 14-56 0,-4-6-65 0,-4-8-87 16,12 7-195-16,-12-7-79 16,6 5 42-16,-6-5-265 0,0 0-172 0</inkml:trace>
  <inkml:trace contextRef="#ctx0" brushRef="#br0" timeOffset="83234.14">17066 15299 2503 0,'0'0'-42'0,"0"0"30"0,0 0 21 0,0 0 32 16,0 0 35-16,0 0 23 15,0 0 14-15,0 0 1 0,10 36-6 0,-10-36-2 0,3 18 3 16,-3-18 0-16,2 20-3 15,-2-20-2-15,4 20 2 0,-4-20-12 0,5 22-7 16,-5-22-8-16,4 14-8 16,-4-14-10-16,4 15-3 0,-4-15-6 0,4 14-3 0,-4-14-11 15,0 0-6-15,0 0-18 0,0 0-10 0,0 0-15 16,13 8-11-16,-13-8-9 16,0 0-11-16,0 0-5 0,0 0 2 0,19-26 3 0,-19 26 7 15,9-13 3-15,-9 13 15 16,12-9 19-16,-12 9 19 0,10-10 11 0,-10 10 15 15,0 0 9-15,18-7 4 16,-18 7 9-16,0 0 3 0,16-3 2 0,-16 3 3 0,0 0-1 16,0 0-1-16,22 13-9 0,-22-13-3 0,8 11-6 15,-8-11-7-15,11 13-4 16,-11-13-3-16,8 16-8 0,-8-16-3 0,10 15-11 16,-10-15-23-16,12 13-20 15,-8-6-38-15,0-1-33 0,-4-6-46 16,0 0-40-16,14 19-52 0,-9-13-40 15,-5-6-75-15,6 9-110 0,-6-9-515 0,9 6-419 0</inkml:trace>
  <inkml:trace contextRef="#ctx0" brushRef="#br0" timeOffset="83903.74">17517 15099 2894 0,'0'0'-88'0,"0"0"44"0,0 0 24 0,-8 49 37 0,8-49 21 16,0 0 26-16,0 0 13 16,0 0 22-16,0 0 8 0,0 0-3 0,0 0-8 15,8 15-9-15,-8-15-10 16,0 0-9-16,19 0-7 0,-19 0-7 0,0 0-6 15,25-4-6-15,-25 4-5 0,20-6-1 16,-20 6-13-16,18-10-10 0,-7 4-6 0,-11 6 0 16,15-12-2-16,-15 12-7 0,13-17 2 0,-7 10 0 0,-6 7 0 15,6-17 0-15,-6 17-5 16,4-13 1-16,-4 13 1 0,0 0-4 0,0 0 4 16,-8-27 1-16,8 27 1 15,-10-9 4-15,10 9 5 0,0 0 7 0,-22-6 6 0,22 6 9 16,0 0 8-16,-25 2 6 15,25-2 2-15,-17 9 1 0,17-9 8 0,-15 10 6 16,15-10 0-16,-14 16 5 16,5-9 2-16,9-7-4 0,-11 21-2 0,5-10 0 15,2 2-6-15,4-13 2 0,-4 25-6 0,1-12 5 0,3-13-1 16,0 27 1-16,0-27 0 16,5 28 4-16,-1-17-10 0,0 1 16 0,2 2-4 15,3-5-8-15,0 3-3 16,1-2-7-16,0-3-5 0,4 1-12 0,-2-3-17 0,3 1-17 15,0-2-26-15,-15-4-31 16,27 0-27-16,-27 0-37 0,34-4-38 0,-17 1-43 16,2-1-48-16,-2-3-64 0,-3-1-153 15,2 0-136-15,-4-2-340 0,-1 1-374 16</inkml:trace>
  <inkml:trace contextRef="#ctx0" brushRef="#br0" timeOffset="84273.96">17801 14747 2875 0,'0'0'-26'0,"0"0"38"0,0 0 5 16,0 0 4-16,0 0 12 15,0 0 14-15,0 0 12 0,0 0 11 16,0 0-6-16,0 0-10 0,0 0-4 0,0 0-4 15,0 0-4-15,49 7-4 0,-49-7-14 0,24-4-30 16,-24 4-50-16,26-3-56 16,-11 0-57-16,0 0-88 0,-15 3-155 0,21-10-340 15,-11 6-32-15</inkml:trace>
  <inkml:trace contextRef="#ctx0" brushRef="#br0" timeOffset="84886.9">18133 14491 2200 0,'0'0'-11'15,"0"0"37"-15,0 0 20 0,2-18-9 0,-2 18 24 16,0 0 32-16,0 0 26 15,0 0 24-15,0 0 6 0,0 0-2 0,0 0 1 0,0 0-7 16,0 0 2-16,-4 55 0 16,2-39-3-16,2-16-11 0,0 35-8 0,0-18-14 15,2 2-12-15,0 0-10 0,0-1-11 0,0 2-11 16,0-2-3-16,0-1-3 0,0 0-12 16,5-2-6-16,-5 3-5 0,3-6-9 15,-5-12-12-15,6 23-18 0,-2-13-13 16,-4-10-16-16,4 16-23 0,-4-16-22 0,0 0-19 15,4 15-17-15,-4-15-10 16,0 0-18-16,0 0-17 0,0 0 2 0,0 0 4 0,0 0-8 16,0 0 3-16,0 0 2 0,0 0 8 15,-4-61 3-15,4 43 19 0,0-2 22 16,0-2 16-16,0 4 36 0,0-6 22 0,2 4 42 16,0 0 30-16,-2-2 34 0,2 3 18 15,0-3 24-15,0 3 17 0,-2 1 5 0,4 1 0 16,-1-1 2-16,2 2-7 15,-1-1-11-15,2 2-13 0,0 2-4 0,-6 13-13 0,13-22-7 16,-7 14-10-16,-6 8-4 16,15-14 3-16,-15 14-3 0,15-5-5 0,-15 5-4 15,0 0-5-15,0 0-2 0,26 12-6 0,-26-12-4 16,8 15 0-16,-8-15-4 0,4 15-5 16,-4-15 3-16,0 17 1 0,0-17-6 0,0 0-4 15,-8 27-3-15,8-27 2 16,-12 15-12-16,4-7-14 0,8-8-31 0,-14 11-44 15,14-11-58-15,-15 10-66 0,6-7-64 16,9-3-72-16,0 0-135 0,-19 5-114 0,13 0-283 16,6-5-215-16</inkml:trace>
  <inkml:trace contextRef="#ctx0" brushRef="#br0" timeOffset="85353.95">18397 14615 2591 0,'5'18'-55'16,"-5"-18"21"-16,0 0 25 16,2 19 22-16,-2-19 28 0,2 18 27 0,-2-18 15 0,-2 20 6 15,2-20 9-15,2 21-3 16,-2-21 4-16,-2 23 1 0,2-23 1 0,0 20 2 15,0-20-6-15,0 19-11 16,0-19-8-16,0 0-4 0,0 23-10 0,0-23-2 16,0 0-7-16,0 15-5 0,0-15-10 0,0 0-5 0,0 0-5 15,0 0-13-15,0 0-1 16,0 0-5-16,0 0-4 0,0 0 1 0,0 0-1 0,0 0-2 16,0 0 2-16,25-35-1 15,-25 35 0-15,7-15 6 0,-7 15 9 0,8-12 15 16,-8 12 4-16,6-12 8 15,-6 12-3-15,0 0 6 0,11-10 4 0,-11 10 7 0,0 0-2 16,0 0 4-16,0 0 1 16,21 0 0-16,-21 0-5 0,0 0-1 0,0 0-4 15,15 16-8-15,-15-16-7 0,9 11-2 0,-9-11-4 16,0 0-1-16,8 18-25 16,-8-18-22-16,4 13-32 0,-4-13-34 0,0 0-49 0,4 13-47 15,-4-13-45-15,7 10-39 16,-7-10-68-16,0 0-109 0,4 10-98 0,-4-10-353 15,0 0-262-15</inkml:trace>
  <inkml:trace contextRef="#ctx0" brushRef="#br0" timeOffset="85644.07">18650 14451 2806 0,'0'0'30'0,"0"0"6"0,0 0 6 0,0 0 19 15,0 0 18-15,0 0 25 0,0 0 17 0,0 0 3 16,0 0-5-16,0 0-8 16,18-7-1-16,-18 7-15 0,0 0-2 0,32 0-4 0,-32 0-10 15,28 0-5-15,-13 0-10 16,-15 0-6-16,30-1-9 0,-14 1-12 15,-16 0-15-15,28 0-22 0,-28 0-33 16,25-4-39-16,-25 4-49 0,24-3-55 0,-14-1-39 0,-2 2-59 16,-8 2-120-16,14-9-546 0,-14 9-360 0</inkml:trace>
  <inkml:trace contextRef="#ctx0" brushRef="#br0" timeOffset="85984.21">18809 14316 2876 0,'0'0'-27'0,"-10"-12"24"0,10 12 8 0,0 0 6 0,0 0 31 15,0 0 23-15,0 0 23 0,0 0 12 0,0 0 1 16,0 0 1-16,0 0-4 16,0 0-2-16,0 0-6 0,-4 44 2 0,4-44 0 15,0 25 0-15,0-25 0 0,0 26 0 16,0-8 0-16,2-1-4 0,-2-17-4 0,0 32 4 15,0-14-6-15,2-3 1 16,0 1-5-16,-2-16-7 0,6 29-1 0,-4-13 3 16,0-5-2-16,-2-11 5 0,6 22 1 15,-2-11 17-15,-4-11-9 0,13 14-3 0,-7-6-19 16,-6-8-3-16,17 11-2 0,-17-11-13 0,21 8-11 16,-11-3-33-16,-10-5-21 15,28 2-32-15,-17-2-51 0,-11 0-58 0,0 0-71 16,32-7-71-16,-24 6-137 0,-8 1-172 15,8-7 30-15,-8 7-367 0,0 0-378 0</inkml:trace>
  <inkml:trace contextRef="#ctx0" brushRef="#br0" timeOffset="182938.93">19473 15499 500 0,'0'0'194'0,"0"0"-46"0,17-3-33 0,-17 3-20 0,0 0 6 16,0 0 4-16,0 0 3 15,0 0-10-15,0 0 23 0,22-4-12 0,-22 4-6 16,0 0 0-16,0 0-7 16,16-2 3-16,-16 2-5 0,0 0 2 0,0 0 4 0,0 0 5 15,21-2-6-15,-21 2 7 0,0 0 5 0,0 0-3 16,19-2 5-16,-19 2-5 16,0 0-6-16,19 0-3 0,-19 0-4 0,0 0-6 15,28-1-2-15,-28 1-5 0,19-2-4 16,-19 2-6-16,23-3 1 0,-23 3-14 0,27-3-1 15,-13 1-4-15,-14 2-2 16,26-2-5-16,-26 2-6 0,24-3 1 0,-24 3-8 16,23-4-4-16,-23 4-6 0,20-3-10 0,-20 3-19 0,16-1-20 15,-16 1-42-15,0 0-46 16,20-4-73-16,-20 4-64 0,0 0-122 0,0 0-151 16,0 0-341-16,0 0-220 15</inkml:trace>
  <inkml:trace contextRef="#ctx0" brushRef="#br0" timeOffset="183273.98">19670 15408 2575 0,'-7'-13'-46'0,"7"13"43"0,0 0 7 15,0 0 19-15,0 0 13 16,0 0 18-16,0 0 11 0,-6-15 4 0,6 15 0 16,0 0 16-16,0 0 8 15,0 0 7-15,0 0 2 0,0 0 1 0,0 0-4 0,0 0-5 16,-14 38-1-16,9-27-5 0,5-11 0 0,-7 23-4 16,3-9-5-16,2 0-6 15,-2 2-6-15,4-16-4 0,-4 26-7 0,4-13-7 16,0-13-5-16,-6 27-4 0,4-16-7 15,2-11-8-15,-4 24-18 0,4-24-38 0,-2 19-40 16,2-19-59-16,-3 18-67 16,3-9-61-16,0-9-144 0,0 0-175 0,3 16-265 15,-3-16-183-15</inkml:trace>
  <inkml:trace contextRef="#ctx0" brushRef="#br0" timeOffset="184213.7">20019 15841 2438 0,'0'0'-96'0,"0"0"22"15,0 0 11-15,0 0 9 16,0 0 15-16,0 0 11 0,0 0 24 0,0 0 19 0,0 0 16 16,0 0 18-16,0 0 2 0,0 0 14 0,0 0 12 15,0 0 8-15,0 0 10 16,0 0 6-16,0 0 11 0,0 0-1 0,14-25-4 16,-14 25-8-16,0 0-6 15,3-21-4-15,-3 21-1 0,5-16-2 0,-5 16 1 0,4-25-1 16,0 11 0-16,-2-1-4 15,2-3-4-15,-2-1-7 0,4-3-8 0,-1-3-7 16,1-3-7-16,0 1-6 16,3-6-3-16,0 0-8 0,-1 1-2 0,2-1-5 0,-2 0 1 15,4 4-5-15,-2 0-5 0,0 2 4 0,3 1-5 16,-4 1 5-16,2 2-5 16,1 1 0-16,0 3-1 0,0-1-2 0,-2 1 2 0,2 2-3 15,-3 4 0-15,4 0-2 16,-5 1-3-16,3 0-2 0,-1 3 1 15,-10 9-4-15,20-12 1 0,-20 12 1 16,18-5 0-16,-18 5-3 0,0 0 2 0,30 9-2 16,-30-9 1-16,15 12-1 0,-9-2-1 0,-6-10 3 0,9 19-2 15,-5-11 0-15,-4-8 1 16,0 23-4-16,0-23 6 0,-2 24 1 0,2-24-2 16,-9 20 1-16,3-10 4 15,6-10-4-15,-15 19 4 0,7-11 0 0,8-8 6 0,-12 13 1 16,12-13 9-1,-14 10-1-15,14-10-3 0,0 0 1 0,-18 5-5 0,18-5-1 16,0 0-2-16,0 0-2 16,0 0-3-16,0 0-4 0,0 0 4 0,0 0-5 0,0 0 2 15,0 0-3-15,-4-30 1 0,4 30 0 0,0 0-2 16,0 0-4-16,26-13 1 16,-26 13 5-16,16-4-2 0,-16 4 0 0,0 0 1 15,23-3-1-15,-23 3-4 16,0 0 3-16,0 0-4 0,25 7 3 0,-25-7 2 0,11 11 0 15,-11-11 1-15,6 13-1 16,-6-13 6-16,0 18 2 0,0-18 5 0,0 20 0 16,0-20 3-16,-4 19 2 0,4-19 0 0,-13 23-2 0,7-14-2 15,-3 3 1-15,-1-2-2 16,-1 1-4-16,11-11-13 0,-23 18-26 0,10-11-36 16,1 0-43-16,-1-4-66 15,13-3-47-15,-23 11-48 0,23-11-112 0,-21 4-220 16,21-4-312-16,-20 2-311 15</inkml:trace>
  <inkml:trace contextRef="#ctx0" brushRef="#br0" timeOffset="184613.77">20616 15376 2692 0,'0'0'-63'0,"0"0"36"0,7-19 12 0,-7 19 22 16,0 0 26-16,0 0 31 15,0 0 33-15,0 0 19 0,0 0 8 0,0 0-1 16,0 0-3-16,0 0-1 0,0 0 0 16,0 0-4-16,-20 51-9 0,20-51-2 0,-4 21-8 15,4-7-7-15,0-14-6 0,-4 23-2 0,4-23-14 0,-2 24-8 16,0-11-3-16,2-13-9 16,0 24-4-16,0-24-5 0,-2 24-8 0,2-24-22 15,0 21-34-15,0-21-43 16,0 17-65-16,0-8-69 0,0-9-71 0,2 14-145 0,-2-14-157 15,0 0-288-15,0 0-224 16</inkml:trace>
  <inkml:trace contextRef="#ctx0" brushRef="#br0" timeOffset="185524">21429 15212 2470 0,'0'0'-131'0,"0"0"28"0,0 0 7 16,0 0 22-16,0 0 14 0,0 0 23 0,-34 3 30 15,34-3 36-15,0 0 16 0,0 0 33 16,0 0 28-16,0 0 19 0,0 0 20 16,0 0 5-16,-13 7 6 0,13-7 2 0,0 0-8 0,0 0-2 15,0 0-6-15,0 0-6 16,0 0-2-16,0 0-2 0,0 0-5 0,0 0-7 0,0 0-13 15,0 0-5-15,0 0-6 16,0 0-13-16,0 0-6 0,0 0-11 0,0 0-9 16,0 0-5-16,0 0-4 0,0 0-7 0,0 0-4 15,51-10-5-15,-51 10 2 0,14-10-7 16,-14 10-2-16,16-9-6 0,-16 9-1 16,14-11-1-16,-14 11-7 0,16-15-5 15,-10 8-2-15,-6 7-4 0,10-13-4 0,-3 3 0 16,-7 10 0-16,8-15-4 15,-8 15 5-15,6-14-5 0,-6 14 4 0,0 0-3 0,2-20 0 16,-2 20 3-16,0 0-3 16,0 0 1-16,0 0 3 0,-10-22-3 0,10 22 5 15,-11-8-4-15,11 8 1 0,0 0 0 0,0 0 3 16,-21-4-2-16,21 4 1 0,0 0-1 16,0 0-1-16,-27 4 5 0,27-4 2 0,0 0-4 15,-20 11 2-15,20-11-1 16,-10 11 0-16,10-11 4 0,-10 15 1 0,5-5-2 0,5-10 2 15,-8 17-1-15,8-17 5 16,-7 23 0-16,7-23 5 0,-4 21 1 0,2-10 6 16,2-11-4-16,0 23 7 15,0-23 1-15,2 22 2 0,-2-22 2 0,4 22 11 0,1-12-7 16,-5-10-4-16,8 18 10 0,1-7-3 0,-9-11 28 16,10 16-7-16,0-8-2 15,2 0-1-15,-12-8 0 0,20 11-6 0,-7-8-7 0,-13-3-6 16,30 6-8-16,-16-4-10 15,6-4-13-15,-20 2-31 0,38-1-31 0,-17-4-39 16,3-2-48-16,-2 0-57 16,2-1-52-16,1 0-51 0,-5-4-106 0,0 1-154 0,0 0-26 15,-4-2-323-15,-1-2-311 0</inkml:trace>
  <inkml:trace contextRef="#ctx0" brushRef="#br0" timeOffset="186494.12">21818 14676 2605 0,'0'0'-111'0,"0"0"39"0,0 0 9 0,0 0 15 0,0 0 2 16,0 0 9-16,0 0 23 15,-8 10 15-15,8-10 18 0,0 0 12 16,0 0-1-16,0 0 11 0,0 0 10 16,0 0-3-16,0 0 7 0,0 0 3 0,0 0 0 0,0 0 6 15,0 0 6-15,0 0 2 0,0 0 0 0,0 0 0 16,0 0-2-16,0 0-10 16,0 0-2-16,0 0-9 0,0 0-3 0,0 0-1 15,0 0 3-15,0 0 4 0,0 0 2 16,0 0 4-16,0 0 4 0,0 0 2 0,0 0 0 15,0 0 4-15,0 0-4 16,0 0-3-16,0 0 0 0,-6 13-4 0,6-13-3 16,0 0-2-16,0 0-3 0,0 0-3 0,0 0-1 0,0 0-4 15,0 0 2-15,0 0-1 16,0 0 0-16,0 0-1 0,0 0 0 0,0 0-8 16,0 0-1-16,0 0-5 15,49-5 0-15,-49 5-5 0,24-3-4 0,-24 3-16 0,30-1-29 16,-11 1-50-16,-19 0-70 15,30-3-83-15,-16 2-155 0,0-1-237 0,-14 2-330 16,0 0-384-16</inkml:trace>
  <inkml:trace contextRef="#ctx0" brushRef="#br0" timeOffset="187833.96">22223 14534 2800 0,'0'0'-112'0,"0"0"33"16,0 0 29-16,0 0 21 0,0 0 26 0,0 0 20 15,0 0 23-15,0 0 16 16,0 0 12-16,0 0 11 0,0 0 5 0,-25-3 1 0,25 3 7 16,0 0-3-16,0 0 2 0,0 0-9 0,0 0-6 15,0 0 1-15,0 0 10 16,0 0 7-16,0 0-2 0,0 0-4 0,0 0-4 16,-3 32-3-16,3-32-1 0,0 19-4 15,0-19-3-15,0 23-5 0,0-23-10 0,3 28 0 16,-3-14-3-16,0-14-3 15,-3 33 0-15,3-15 0 0,0-1 1 0,0-1 1 16,-2 2-1-16,2-18-1 0,-5 32 6 16,3-17-12-16,-2 0-2 0,0-1 1 15,4-14-9-15,-4 25-3 0,0-14-5 0,4-11-3 0,-6 21-16 16,6-21-26-16,-9 17-45 16,9-17-53-16,-13 13-67 0,7-9-67 0,6-4-95 0,-13 4-163 15,13-4-72-15,-15 0-356 16,15 0-346-16</inkml:trace>
  <inkml:trace contextRef="#ctx0" brushRef="#br0" timeOffset="188143.89">22176 14268 2812 0,'0'0'-69'0,"0"0"37"0,10-14-5 0,-10 14-1 15,0 0 23-15,0 0 6 16,0 0 30-16,0 0 7 0,0 0-1 0,0 0-7 15,0 0 4-15,0 0-5 16,0 0-3-16,0 0-6 0,0 0-20 0,0 0-25 16,0 0-51-16,7-5-51 0,-7 5-84 0,0 0-495 0,0 0 22 15</inkml:trace>
  <inkml:trace contextRef="#ctx0" brushRef="#br0" timeOffset="188914.08">22366 14523 2058 0,'0'0'-43'0,"0"0"19"15,0 0 26-15,0 0 17 0,0 0 15 0,0 0 7 16,0 0 33-16,0 0 10 15,0 0 2-15,0 0 9 0,0 0 0 0,0 0 8 0,0 0 15 16,0 0 3-16,0 0 11 16,0 0-6-16,0 0-4 0,0 0-9 0,0 0-3 15,0 0-9-15,-16 46-11 0,16-46-11 0,-2 24-4 16,2-24-8-16,2 22-5 16,-2-22-4-16,2 25-7 0,0-13-3 15,-2-12-10-15,6 23 1 0,-2-12-7 0,-4-11-2 16,9 19 0-16,-2-12-4 0,-7-7-5 0,12 14 0 15,-12-14-4-15,8 9-2 16,-8-9-5-16,0 0 1 0,15 6-1 0,-15-6-3 0,0 0 0 16,0 0-2-16,0 0 0 15,19-23-1-15,-19 23-1 0,7-16 0 16,-7 16 2-16,2-15 2 0,-2 15 0 0,4-15 8 0,-4 15-4 0,0 0-2 16,4-18 5-16,-4 18-8 15,0 0-4-15,0 0 0 0,4-13 3 0,-4 13 0 16,0 0-3-16,0 0 3 15,0 0-1-15,0 0 0 0,0 0-3 0,0 0 4 0,0 0-3 16,0 0 1-16,0 0 1 16,0 0-1-16,34 22 1 0,-34-22-3 0,11 5 3 15,-11-5-2-15,0 0 0 0,21 7 2 16,-21-7-2-16,0 0 3 0,19 1-1 16,-19-1 11-16,0 0 4 0,0 0 5 0,22-6 5 15,-22 6 3-15,12-7 6 0,-12 7 0 16,6-13 0-16,-6 13-2 0,6-17 0 0,-6 17-7 15,8-22-1-15,-4 11 1 16,-4 11-2-16,4-21-5 0,-4 21-5 0,6-21-12 0,-6 21-17 16,4-17-32-16,-4 17-47 15,2-18-75-15,-2 18-81 0,0 0-125 0,0-15-216 16,0 15 0-16,0 0-305 0,0 0-270 0</inkml:trace>
  <inkml:trace contextRef="#ctx0" brushRef="#br0" timeOffset="189264.12">22739 14450 2674 0,'0'0'-44'0,"0"0"41"16,0 0 13-16,0 0 11 0,0 0 23 0,0 0 23 0,0 0 17 15,0 0 9-15,0 0-1 16,7-20-9-16,-7 20-4 0,0 0-6 0,20-3-7 16,-20 3-7-16,18-4-3 0,-18 4-6 15,23-4-7-15,-8 0-6 0,2 2-2 0,-17 2-8 16,30-6-12-16,-14 4-15 15,-16 2-22-15,28-6-28 0,-18 5-34 0,-10 1-34 16,21-1-28-16,-21 1-37 16,16-5-49-16,-16 5-116 0,4-6-422 0,-4 6-60 0</inkml:trace>
  <inkml:trace contextRef="#ctx0" brushRef="#br0" timeOffset="189564.06">22841 14347 2243 0,'-13'-10'-42'0,"13"10"22"0,0 0 3 15,0 0 4-15,0 0 16 16,0 0 24-16,0 0 34 0,0 0 30 0,0 0 17 16,0 0 16-16,0 0 6 0,0 0 5 15,0 0-3-15,-4 34-2 0,4-34 0 0,-2 23-8 16,2-23-6-16,-2 27-4 0,2-14-5 16,-2 4-6-16,2-17 1 0,-2 33-9 15,2-18 6-15,0-15-6 0,0 32 1 0,0-19 2 0,0-13-4 16,0 25-3-16,0-25-4 15,4 21-8-15,-4-21 0 0,4 21-7 0,-4-21-9 16,6 12 0-16,-6-12-10 16,13 10-10-16,-13-10-3 0,17 4-8 0,-17-4-27 0,21 0-35 15,-11 0-40-15,-10 0-53 0,24-7-70 0,-12 0-57 16,-1-1-122-16,2-2-179 16,-2 3-44-16,-5-1-294 0,-6 8-272 0</inkml:trace>
  <inkml:trace contextRef="#ctx0" brushRef="#br0" timeOffset="-192772.56">23478 15418 1607 0,'0'0'265'0,"0"0"-34"0,0 0-84 0,0 0-24 15,0 0-3-15,0 0-4 16,0 0 1-16,0 0 6 0,0 0 7 0,0 0 6 16,0 0-1-16,0 0-3 0,33-7-7 0,-33 7-5 15,18-2-15-15,-18 2-9 0,25 2-10 16,-25-2-6-16,30 0-14 0,-14 0-9 0,-16 0-6 16,34 0-15-16,-16 0-26 15,-18 0-32-15,31-2-53 0,-16 1-51 0,2-3-63 0,-17 4-54 16,28-8-129-16,-16 5-586 15,-3-3-393-15</inkml:trace>
  <inkml:trace contextRef="#ctx0" brushRef="#br0" timeOffset="-192532.43">23711 15272 2989 0,'0'0'-21'15,"0"0"8"-15,-6-13 7 16,6 13 26-16,0 0 21 0,0 0 38 0,0 0 26 0,0 0 15 15,0 0 9-15,0 0 0 16,0 0 5-16,0 0-1 0,-16 36-6 0,16-36 1 16,0 27-12-16,0-10-18 15,0 1-16-15,0 2-7 0,2 1-6 0,-2-1-7 0,0 5-9 16,2-5-22-16,-2 2-24 0,3-2-26 0,2 0-37 16,-3-4-47-16,0 4-56 15,2-4-62-15,-2 0-70 0,2-4-169 0,0 3-115 0,-2-4-283 16,2 1-209-16</inkml:trace>
  <inkml:trace contextRef="#ctx0" brushRef="#br0" timeOffset="-191782.45">23848 15966 2529 0,'0'20'-74'0,"0"-20"33"0,0 0-3 0,0 0 15 16,2 14 16-16,-2-14 29 0,0 0 14 0,0 0 25 0,0 0 16 15,0 0 13-15,0 0-10 16,0 0 7-16,0 0 2 0,0 0 1 0,0 0 2 16,0 0-6-16,0 0-6 15,35-24-9-15,-35 24-8 0,10-22-11 0,-6 8-1 16,2-4-4-16,0-2-5 0,4-6-4 15,-6 1-4-15,2-3 1 0,2-6-7 16,-4 2-3-16,5-3-4 0,-2-1 1 16,-1 1-3-16,0 0 0 0,1-2-3 0,1 1 2 15,0 2-4-15,1-2-2 0,0 0 2 0,-1 3-2 16,2 1-2-16,-1 1 5 0,2 1-5 16,-1 5 3-16,-1 0-2 0,1 4-4 0,0-1 5 15,2 1-2-15,-2 1-4 16,0 3 5-16,-2 2-3 0,0 0 3 0,0 1 0 0,0 3-5 15,-8 11 0-15,15-21 0 16,-7 13 1-16,-8 8-2 0,13-10 0 0,-13 10 6 16,0 0 9-16,17 0-1 15,-17 0 7-15,0 0 4 0,0 0 4 0,18 22-3 0,-18-22 1 16,0 27-1-16,-4-12 1 0,4-15-2 0,-8 30 4 16,2-15 5-1,-2 3 4-15,-1-3 3 0,-1-1 3 0,-1 1 2 0,0 0-3 0,3-4-4 16,0 1 1-16,-4-1-2 15,4-2 1-15,8-9 0 0,-12 14-4 0,12-14-5 16,-13 7-2-16,13-7-12 16,0 0-7-16,0 0-11 0,0 0-7 0,0 0-1 0,0 0-5 15,0 0 2-15,0 0-2 0,0 0 3 16,0 0 0-16,20-45 3 0,-20 45 0 16,13-12 2-16,-13 12 0 0,20-7-1 0,-20 7 2 15,19-2 5-15,-19 2-4 16,0 0 5-16,28 6 3 0,-28-6 11 0,14 9 2 15,-14-9 4-15,14 15 1 0,-12-5 3 16,-2-10 2-16,4 19 1 0,-4-19 1 0,-6 22-1 16,6-22 4-16,-12 27 0 0,6-13-4 0,-6-1-3 0,1 0-2 15,0-2 0-15,-2 2-3 16,-1-2-2-16,3-1-8 0,-2-1-21 0,1-3-30 16,12-6-45-16,-24 9-47 15,24-9-76-15,-19 3-67 0,19-3-159 0,-14 0-147 0,14 0-318 16,0 0-291-1</inkml:trace>
  <inkml:trace contextRef="#ctx0" brushRef="#br0" timeOffset="-191392.85">24336 15326 2623 0,'0'0'-72'0,"0"0"41"16,0 0 4-16,0 0 21 0,0 0 21 0,0 0 16 0,7 15 23 15,-7-15 10-15,0 0 6 16,0 0-6-16,18 2 0 0,-18-2 6 0,0 0 6 16,17 4 7-16,-17-4 3 15,12 6 4-15,-12-6 3 0,15 9 11 0,-15-9 4 0,13 11 4 16,-13-11-2-16,6 18-8 15,-6-18-8-15,4 18-5 0,-4-18-5 0,0 21-2 16,0-21 3-16,-4 23 2 16,4-23-4-16,-6 24 0 0,4-13 2 0,2-11-5 0,-4 23-1 15,4-23-15-15,-2 21-2 0,2-21-4 16,0 19-8-16,0-19-1 0,8 17-13 16,-8-17-14-16,14 11-25 0,-2-8-25 0,0-2-36 15,1-1-48-15,-13 0-62 0,34-4-59 16,-18-2-68-16,2 1-157 0,-2-2-133 0,-1-1-367 15,4-4-397-15</inkml:trace>
  <inkml:trace contextRef="#ctx0" brushRef="#br0" timeOffset="-190872.93">24896 15295 2911 0,'0'0'-72'16,"0"0"29"-16,0 0 14 0,0 0 13 0,0 0 27 0,0 0 24 15,0 0 16-15,0 0 5 0,0 0-2 0,0 0 0 16,0 0 2-16,0 0-9 16,0 0 0-16,19-5-7 0,-19 5-4 0,0 0-6 15,28-3-3-15,-28 3-6 16,21-7-11-16,-8 6-10 0,-13 1-16 0,23-12-15 0,-15 6-11 15,-8 6-13-15,18-14 10 16,-9 4-6-16,-9 10 12 0,11-18 8 0,-7 10-3 16,-4 8 8-16,5-22 8 0,-5 22-1 0,0-19 14 0,0 19 10 15,0 0 12-15,-11-23 8 16,11 23 11-16,-12-12 2 0,12 12 10 0,-20-9-2 16,20 9 1-16,-25-4 4 15,25 4-5-15,-25 0 6 0,25 0 19 0,-27 4 17 0,12 2 8 16,2-1 15-16,1 3 4 15,-1 1-5-15,-1 0-3 0,4 3-7 0,0 2-3 16,-2-1-2-16,4 0-11 16,0 1 0-16,5 1-6 0,1 0-4 0,2-15-7 0,0 27-1 15,0-27-8-15,5 25-6 0,3-14-6 16,4-2-4-16,0 1 3 0,2-4-12 16,4 0-1-16,1-1-7 0,-1-2-9 0,4 0-18 15,1-3-16-15,0-2-27 0,0 1-31 16,5-3-35-16,-2-3-42 0,-3 0-55 15,4-1-44-15,-8-3-54 0,3 0-136 16,-3 0-143-16,2-5-303 0,-4 1-265 0</inkml:trace>
  <inkml:trace contextRef="#ctx0" brushRef="#br0" timeOffset="-190362.78">25500 14439 2643 0,'0'0'-53'0,"4"-14"43"16,-4 14 10-16,0 0 14 15,0 0 28-15,0 0 2 0,0 0 21 0,0 0 16 16,0 0 12-16,0 0 7 0,0 0 3 15,0 0 3-15,0 0-6 0,0 0-2 0,0 0-9 16,0 0-7-16,-7 59-6 16,5-44-8-16,2 4-4 0,0 0-7 0,0 0-5 15,0 0 0-15,0 1 0 0,0-2-1 0,0 2 1 0,-2-1 0 16,0-3 0-16,0 2-2 16,2-18-1-16,-9 29-5 0,4-17-5 0,-2 0-1 15,-3-1-4-15,10-11-9 16,-21 19-10-16,10-11-15 0,-1-2-26 0,-3 0-28 0,15-6-25 15,-25 2-33-15,25-2-43 16,-25-5-46-16,14 0-54 0,11 5-124 0,-25-20-597 16,17 8-428-16</inkml:trace>
  <inkml:trace contextRef="#ctx0" brushRef="#br0" timeOffset="-190162.56">25460 14130 3108 0,'0'0'34'0,"0"0"25"0,6-12 8 0,-6 12 24 15,0 0 24-15,0 0 3 0,0 0-8 0,0 0-13 16,0 0-6-16,0 0-26 0,9-13-33 16,-9 13-34-16,0 0-44 0,0 0-54 0,0 0-55 15,0 0-67-15,0 0-107 16,7-3-615-16,-7 3-367 0</inkml:trace>
  <inkml:trace contextRef="#ctx0" brushRef="#br0" timeOffset="-189502.54">25703 14390 2807 0,'0'0'-102'0,"21"-19"30"15,-21 19 30 1,0 0 35-16,0 0 7 0,0 0 18 0,0 0 16 15,0 0 9-15,0 0 10 0,0 0 5 16,0 0 3-16,0 0 2 0,0 0 6 0,0 0 10 0,0 0 5 16,0 0-4-16,-32 36 1 15,26-22-10-15,2-1-7 0,0 3-2 0,4-16-9 16,-7 32-5-16,7-15-4 0,-3 0-3 0,3-17-6 16,3 32-3-16,-1-17-3 0,3-1-5 15,-5-14-8-15,8 23-13 0,-2-12-8 0,-6-11-18 16,15 12-10-16,-7-5-3 15,-8-7-5-15,21 4-1 0,-21-4 0 0,15 0 7 16,-15 0 5-16,0 0 5 0,29-13 15 16,-22 7 8-16,-7 6 4 0,16-17 13 0,-10 9 20 15,-6 8 5-15,10-15 5 0,-10 15-1 16,9-12 0-16,-9 12-6 0,0 0-2 16,0 0-2-16,0 0-3 0,0 0-1 0,0 0-4 0,0 0 0 15,0 0-2-15,0 0-3 16,0 0-4-16,0 0 4 0,13 30-9 0,-13-30 4 15,7 15 1-15,-7-15 6 16,12 10 7-16,-12-10 6 0,12 12 10 16,-12-12 8-16,19 7-3 0,-19-7 5 0,21 0-4 0,-21 0 5 0,21 0-1 15,-21 0 1-15,27-3-5 16,-27 3-3-16,25-9-6 0,-12 2-1 0,-1 0-4 16,1-2-7-16,-2 0-3 15,-1-2-3-15,0 2-3 0,-1-2-9 0,-1-1-11 0,-8 12-21 16,15-20-36-16,-11 11-45 15,-4 9-66-15,9-19-72 0,-9 19-94 0,5-20-183 16,-5 20-78-16,1-17-297 16,-1 17-266-16</inkml:trace>
  <inkml:trace contextRef="#ctx0" brushRef="#br0" timeOffset="-189012.5">26259 14337 2756 0,'0'0'3'16,"0"0"16"-16,0 0 6 0,0 0 10 0,0 0 9 0,0 0 12 15,0 0-5-15,0 0-3 16,0 0-9-16,0 0-3 0,0 0-1 0,0 0-6 16,0 0-4-16,0 0-4 15,67-7-2-15,-67 7-8 0,30-3-36 0,-17 2-41 0,-13 1-45 16,27-4-57-16,-16 0-62 15,-11 4-134-15,20-6-352 0,-11 2 22 0</inkml:trace>
  <inkml:trace contextRef="#ctx0" brushRef="#br0" timeOffset="-188732.53">26351 14276 2161 0,'0'0'-8'0,"0"0"19"0,-22 4 1 16,22-4 38-16,0 0 29 0,-11 9 25 15,11-9 23-15,-10 12 7 0,10-12 8 16,-8 14 2-16,8-14-2 0,-9 20 5 0,5-7-1 16,-2 1-3-16,4 1 2 0,-3 2-12 0,3-2-7 15,2-15-6-15,-4 34-4 0,6-20-8 0,0 1-4 16,0 0 1-16,-2-15-10 0,12 28-4 16,-3-17-8-16,-2-1-9 0,9 1-1 15,-5-4-17-15,4 1-6 0,3-3-3 0,-3 1-8 16,4-2-11-16,-3-2-19 15,4 0-30-15,-20-2-26 0,31-4-43 0,-15-2-59 16,-3 1-62-16,1-1-56 0,-3-4-92 16,-6 3-177-16,-5 7-45 0,6-15-296 0,-6 15-243 15</inkml:trace>
  <inkml:trace contextRef="#ctx0" brushRef="#br0" timeOffset="-178722.76">8486 16490 2533 0,'0'13'-105'0,"0"-13"36"0,0 0 21 15,0 19 15-15,0-19 12 0,0 0 20 16,2 22 15-16,-2-22 7 0,0 0 6 0,0 21 9 16,0-21 1-16,0 0 1 15,2 16 0-15,-2-16-5 0,0 0-6 0,2 16-3 0,-2-16-1 16,0 0-4-16,0 0-6 15,0 0 5-15,0 22 1 0,0-22-10 0,0 0 10 16,0 0-1-16,0 0-9 16,0 0 4-16,0 0-4 0,-2 19 0 0,2-19 2 0,0 0-5 15,0 0 1-15,0 0-1 16,0 0-3-16,0 0 7 0,0 0-7 16,0 0 2-16,0 0 5 0,0 0-7 0,0 0 4 0,0 0-4 15,0 0-13-15,0 0 14 16,0 0-2-16,0 0 2 0,0 0 5 0,0 18-4 0,0-18-2 15,0 0-3-15,0 0 5 16,0 0-1-16,0 0-4 0,0 0 7 0,0 0-4 16,0 0 9-16,0 0-1 15,0 0 2-15,0 0 1 0,0 0 3 0,0 0-4 0,0 0 2 16,0 0-3-16,0 0-2 0,0 0 7 0,0 0 12 16,0 0 4-16,0 0 15 15,0 0 11-15,0 0 1 0,0 0 3 0,0 0-10 0,0 0 1 16,0 0-8-16,0 0-8 15,0 0-2-15,0 0-8 0,0 0 1 0,0 0-4 16,0 0-2-16,0 0-2 16,0 0-3-16,0 0 3 0,42-21-10 0,-42 21 3 15,16-6-1-15,-16 6-5 0,16-3 5 0,-16 3-4 0,19-6-2 16,-19 6 1-16,23-4-3 16,-8 3 0-16,-15 1 3 0,28-7-4 0,-12 5 1 15,2 1-3-15,-2-3 4 16,-16 4-4-16,37-4 3 0,-21 2-2 0,2 0 0 0,0 2-1 15,-18 0 0-15,34-3-3 16,-19 3 6-16,-15 0-2 0,30-3-2 0,-16 2 0 16,-14 1 4-16,30 1-4 0,-15-1-1 0,-15 0 3 15,30 0 1-15,-14 0 1 0,4 3 1 16,-20-3-1-16,40-3 1 0,-17 3 2 0,1-1 2 16,-1 1 3-16,4-5 0 15,2 1 4-15,1 0-1 0,0 1-1 0,-1-1-4 16,3 1 1-16,0-2-1 15,0 0 2-15,-3 1-5 0,3-4-4 0,-2 3 5 0,-1-1-2 16,1 2 2-16,-2-1-5 16,1 1 3-16,-1-2-4 0,0 4 5 0,-1-2-5 15,1 1 1-15,-6 1-2 0,2 0 3 0,-1 2-5 0,1 0 3 16,-1 0 0 0,-2-2-3-16,0 4 3 0,1 0-1 0,-2-2 1 0,0 2-1 15,1-1 0-15,-2 4 2 16,0-4 0-16,0 1-4 0,0 0 5 0,1 0-5 0,-2-2 0 15,1 0 3-15,3 0-4 16,-4 0 6-16,-18 0-4 0,36 0 2 0,-19 0-3 16,-17 0 4-16,32-2-4 15,-17 2 3-15,-15 0-3 0,29-2 1 0,-29 2 0 16,28-2-1-16,-15 1 3 0,-13 1-2 0,28-3-2 0,-28 3 2 16,24-2 0-16,-24 2 0 15,24-1 0-15,-9-1 1 0,-15 2-1 0,25-2 3 16,-25 2 0-16,25-2 4 15,-25 2 2-15,24-2 1 0,-24 2-1 0,23-2-1 0,-23 2-3 16,26 0 3-16,-26 0-4 16,25 0 3-16,-25 0-2 0,23 0 0 0,-23 0-4 15,28 2 4-15,-28-2-3 0,27-2 1 16,-12 2-1-16,-15 0 1 0,37 0 1 0,-21 0-1 16,5-2-2-16,-2 2 0 0,2-1 3 0,-21 1 1 15,40 0-1-15,-18-3 0 16,1 1-1-16,1-1 3 0,-4 1 0 0,8-2 2 15,-7 2 4-15,4 0 5 0,-4-2 2 16,1 0 6-16,3 1-11 0,1-1 2 0,-6 1-1 16,2-2-1-16,-1 2-2 15,1 1-2-15,0 0-2 0,0-2 2 0,-1 1-4 16,0 0-1-16,0-1-1 0,1 3 1 0,-4-3-2 0,4 2 2 16,-1 1-3-16,-2-2 1 15,2 2-3-15,1-2 3 0,-2 3-3 16,0-1 2-16,1-2-1 0,0 1 4 15,2 2-5-15,0-1-1 0,-1-2 0 0,1 2 0 0,-2-1 1 16,3 0 1-16,1 2 2 16,4-2-2-16,-7 0 1 0,5 0-1 0,0 0 0 15,-4 2-1-15,4-2-1 0,-3 1 2 0,3 1-1 16,-5-2 0-16,4 2 0 16,0 0 0-16,1-3-1 0,-4 3 2 15,2-1-1-15,1 1 0 0,-3-3 0 16,4 3 1-16,-3-1-3 0,1 1 1 0,2-3 2 15,-4 3-1-15,2 0-1 0,-3-3 3 16,0 3-3-16,-1 0 1 0,0 0 2 16,-21 0-2-16,37 0-2 0,-23 0 2 0,-14 0 0 0,33-2 4 0,-33 2-5 15,25 0 1-15,-25 0-1 16,23 0 0-16,-23 0 0 0,21 0 0 0,-21 0-2 16,0 0 1-16,23 0 0 0,-23 0-2 15,0 0 2-15,21 0-1 0,-21 0 0 0,0 0 2 16,0 0-3-16,19 0 1 15,-19 0-8-15,0 0-10 0,0 0-11 16,0 0-9-16,0 0-9 0,23 0-3 16,-23 0 2-16,0 0 0 0,0 0 4 0,0 0 6 0,0 0 1 15,0 0 4-15,0 0 7 0,0 0 8 0,0 0 9 16,0 0 12-16,0 0 12 16,0 0 8-16,0 0 1 0,18 2 1 0,-18-2 4 0,0 0 5 15,0 0-4-15,7 11-3 16,-7-11 0-16,0 0-5 0,2 18 0 0,-2-18 0 15,2 16-4-15,-2-16-1 16,2 14 2-16,-2-14 0 0,3 19-1 0,-3-19-2 16,4 22 1-16,-4-22-2 0,7 19-1 0,-7-19 0 0,5 19-2 15,-5-19-4-15,4 18 3 16,-4-18-1-16,4 15-5 0,-4-15 4 0,5 14-1 16,-5-14-2-16,0 0 1 15,4 17 0-15,-4-17-1 0,0 0 3 16,5 12-6-16,-5-12-1 0,0 0-5 15,0 0-2-15,0 0-2 0,0 0-4 0,0 0-4 0,0 0 1 16,0 0 0-16,0 0-1 16,20-29 0-16,-20 29 6 0,4-15 1 0,-4 15-3 0,3-15 2 15,-3 15 2-15,9-16-1 0,-9 16 0 0,7-13 3 16,-7 13 0-16,6-15-1 16,-6 15 1-16,11-14-2 0,-11 14 5 0,14-11-4 15,-14 11 2-15,21-11 0 0,-10 5-1 16,-11 6 3-16,26-8 1 0,-14 4-1 0,4 0 0 15,1 1 2-15,-17 3-2 16,34-4 4-16,-16 0 0 0,0 3 0 0,0-2 3 16,3 3-7-16,1-2 5 0,-2 2 0 0,5 0-2 0,-3-1 4 15,3 1 0-15,-3-3-5 16,1 3 5-16,2-1-3 0,2 1 1 0,-5 0 1 16,5 1-1-16,-3-2 0 15,1 2 4-15,2-2-1 0,0 1 3 0,0 1 0 0,2-2 4 16,-2 1 1-16,2 0 3 15,0-2-3-15,-2 0 0 0,5 2 2 0,-3-2 0 16,0 2 0-16,-2-2 2 16,0 2-2-16,-2 0-2 0,2-2 0 0,-3 2 1 15,1 0-1-15,0-2-1 0,0 2-5 16,4 0 1-16,-5-2 1 0,1 2-2 0,7 0-1 16,-3 0-1-16,2 0 0 0,-1-1-16 0,-1-1-2 15,2 2 4-15,0-3 2 16,-3 3 0-16,5-1-1 0,-1-2 4 15,-1 3-1-15,3-1-1 0,-3 1 1 0,3-3 3 16,0 2-1-16,2 1-3 0,-2-2 5 0,3 0 0 16,-1 2-4-16,0 0 4 0,0-2 0 0,1 2 1 15,1-1 0-15,2 1 1 0,-2 0-1 16,1 1-1-16,-2-2-1 0,0 1 3 16,1 0 1-16,1 0-3 0,-1 0 2 15,-3-2-1-15,3 2 1 0,-2 0 2 0,1-2-3 16,-1 2 2-16,-1-2-1 0,0 2-2 15,1 0 2-15,-4 0 1 0,4 0-2 0,-1 0 6 16,0 0-4-16,-4 0 0 16,3 2 1-16,-2-2-1 0,0 0-1 0,-3 2 3 15,1-2-4-15,0 0 3 0,-1 0 0 0,1 2-1 0,0-2-1 16,-3-2 3-16,7 4-3 16,-4-2 0-16,1 1 1 0,-1-1-1 0,1 2 0 15,-2-2 3-15,4 2-3 16,-4-2 1-16,4 0-1 0,-5 0 2 0,2 2-2 0,0-1-3 15,1-1 4-15,-1 3 1 16,0-3-1-16,-1 1 0 0,1-1 0 0,0 3-1 16,-1-3 1-16,-3 0-1 15,4 0 4-15,-1 0-6 0,1 0 5 0,0 1-2 16,-3-1 0-16,3 0 0 0,-2 3-3 0,-1-3 3 0,-2 0 0 16,0 0 0-16,1 0-3 15,-3-3 3-15,3 3 0 0,1 0-2 0,-4 0 3 16,3-1-2-16,-1 1-1 15,-1 0 2-15,0-3 1 0,0 3-2 0,-1 0 1 0,1 0-1 16,0-1 1 0,0 2 5-16,-2-1-8 0,1 0 4 0,1-1-2 15,-2 1 0-15,2 0-2 0,-3 0 4 16,0-3-4-16,0 3 2 0,1-1-1 0,-4 1 2 16,4 0 1-16,-1-2-4 0,0 2 5 15,0 0-2-15,0-2-1 0,1 2 0 16,-2-2 2-16,2 1-4 0,-22 1 1 0,40-2 1 15,-21 0 1-15,3 2-1 0,-4-2 0 0,2 0 2 16,-20 2-2-16,37 0 0 0,-17-2 0 0,-4 2-2 16,-16 0 2-16,34 0 1 15,-17-2 0-15,-17 2-1 0,34 0 1 0,-17-2-2 16,-17 2 2-16,31-1-1 0,-13 1 5 0,1 0-6 0,-19 0 3 16,34-3-2-16,-18 3-1 15,-16 0 0-15,32 0 1 0,-19-2-1 16,-13 2 1-16,30 0 1 0,-30 0 4 15,28 2-5-15,-16-2-2 0,-12 0 1 0,25 0 1 0,-25 0 0 16,26 3-2 0,-12-3 4-16,-14 0-1 0,26 1-2 0,-26-1 1 0,26 2 1 15,-12 0-2-15,-14-2 2 0,27 0-2 16,-11 0 1-16,-16 0 1 0,30 2-1 0,-16-2 2 16,-14 0 3-16,30 0 2 0,-18 2 2 0,-12-2 0 15,25 0 1-15,-25 0 3 16,26-2 3-16,-26 2-1 0,23 0 6 0,-23 0 0 15,22-2 8-15,-22 2 2 0,20-4-6 16,-20 4 3-16,18 0-5 0,-18 0 0 0,18-6-6 16,-18 6-2-16,20-4 0 0,-20 4-2 0,21-7-1 15,-21 7-1-15,23-5-1 16,-12 1 0-16,-11 4 0 0,23-8-2 0,-23 8 2 0,21-6-1 16,-10 3-1-16,-11 3-1 15,21-9-2-15,-21 9 3 0,19-7-3 0,-19 7 2 16,20-8-3-16,-20 8-3 15,18-7 2-15,-18 7-3 0,17-6-15 0,-17 6-27 0,17-5-39 16,-17 5-56-16,13-8-81 16,-9 3-102-16,-4 5-231 0,4-12-23 0,-4 12-337 15,0 0-304-15</inkml:trace>
  <inkml:trace contextRef="#ctx0" brushRef="#br0" timeOffset="-170312.51">13461 17188 2724 0,'0'0'-66'0,"-9"-14"26"0,9 14 40 16,0 0 6-16,0 0 25 15,0 0 16-15,-8-16 25 0,8 16 17 0,0 0 14 16,0 0 2-16,0 0 4 0,0 0 2 16,-8-10-2-16,8 10 0 0,0 0-4 0,0 0-1 15,0 0-7-15,0 0-8 0,0 0-6 0,0 0-10 16,0 0-5-16,0 0-5 16,0 0-1-16,0 0-6 0,0 0-4 0,0 0-4 0,0 0-5 15,0 0-1-15,0 0-4 16,0 0-8-16,0 0 3 0,14 54-4 0,-14-54-4 15,0 20 3-15,2-7-8 16,-2-13-2-16,0 23-1 0,0-23 0 0,0 23 4 16,0-23-8-16,0 21 2 0,0-21-5 0,0 20 2 0,0-20-3 15,-2 18 2-15,2-18-2 16,0 0 3-16,-4 21-5 0,4-21 3 0,0 0-1 16,-8 15-2-16,8-15 1 15,0 0-1-15,-11 8-1 0,11-8-1 0,0 0-1 0,0 0 8 16,0 0-7-16,-29-7 6 15,29 7 2-15,0 0-2 0,-23-8 4 0,23 8-1 16,0 0 5-16,-15-12 4 16,15 12-3-16,0 0 0 0,-14-9 18 0,14 9 4 0,0 0 3 15,0 0-2-15,-11-12-5 0,11 12 6 0,0 0-28 16,0 0 1-16,0 0-6 16,0 0 1-16,-11-6 0 0,11 6-3 15,0 0 5-15,0 0 6 0,0 0-7 0,-18 21 1 16,18-21-1-16,-15 16-2 0,5-9 3 0,-1 5-6 15,2-1 0-15,-4-2 1 16,2 4-1-16,-3-2 1 0,5-2 1 0,-4 3-14 16,1-3-16-16,3-2-23 0,-2 3-18 0,2-4-23 0,9-6-34 15,-15 11-39-15,15-11-60 16,-7 6-47-16,7-6-77 0,0 0-156 16,0 0-84-16,0 0-375 0,0 0-388 15</inkml:trace>
  <inkml:trace contextRef="#ctx0" brushRef="#br0" timeOffset="-169872.46">13816 16658 2851 0,'9'-11'-105'0,"-9"11"26"0,0 0 27 16,11-9 43-16,-11 9 17 0,0 0 30 0,0 0 34 15,0 0 7-15,0 0 6 0,0 0 0 16,0 0-3-16,-7 46 0 0,7-46 0 0,-13 27-3 16,6-11-5-16,-2 2-3 15,-2-2 1-15,-3 0-12 0,3 2-5 0,-3-1-8 16,1-2 0-16,4-1-8 0,-4-3-7 15,2-1 3-15,0-1 0 16,1-1-5-16,10-8-2 0,-19 10-5 0,19-10-2 16,-15 1 0-16,15-1-4 0,0 0 1 0,0 0-3 15,-25-15-2-15,25 15 0 0,-6-13 2 0,6 13 9 0,-6-14 2 16,6 14 2-16,0 0 2 16,-5-19-1-16,5 19-5 0,0 0 1 15,0 0-4-15,0 0-3 0,0 0-2 16,0 0-2-16,11-23-3 0,-11 23-12 0,0 0-37 0,0 0-41 15,0 0-61-15,0 0-53 16,0 0-75-16,0 0-169 0,0 0-523 0,0 0-391 16</inkml:trace>
  <inkml:trace contextRef="#ctx0" brushRef="#br0" timeOffset="-169562.31">13270 16974 3079 0,'0'0'65'0,"0"0"33"0,0 0 5 16,0 0 8-16,0 0 3 0,0 0 0 16,0 0-4-16,0 0-12 0,0 0-14 15,0 0-20-15,0 0-30 0,0 0-37 0,0 0-45 16,0 0-45-16,0 0-64 0,0 0-59 0,0 0-147 0,-4-16-597 16,4 16-396-16</inkml:trace>
  <inkml:trace contextRef="#ctx0" brushRef="#br0" timeOffset="-169302.58">13041 17257 2859 0,'0'0'-74'0,"-11"13"34"0,11-13 10 0,-7 9 14 15,7-9 3-15,-12 10 19 0,12-10 22 16,-11 11 21-16,11-11 4 0,-13 15 3 0,13-15-8 15,-16 14 23-15,10-5-10 16,6-9-8-16,-13 16-3 0,13-16-3 0,-14 15-10 16,14-15-4-16,-11 14-9 0,11-14-10 15,-7 12-8-15,7-12-15 0,-10 11-20 0,10-11-21 16,-6 13-38-16,6-13-25 0,0 0-21 16,-9 11-39-16,9-11-87 0,0 0-506 15,-9 5-56-15</inkml:trace>
  <inkml:trace contextRef="#ctx0" brushRef="#br0" timeOffset="-169012.48">12864 16965 2431 0,'4'-14'84'0,"-4"14"16"16,0 0 2-16,0 0 4 0,5-17 9 0,-5 17 18 16,0 0 18-16,0 0 6 0,0 0-7 0,0 0-7 15,0 0-13-15,0 0-9 0,10 53-1 16,-9-37-2-16,1 3-17 0,0 0-8 0,1 2-6 16,-1 0-13-16,0-1-27 15,3 2-19-15,-3-3-34 0,0 2-44 0,-2-2-61 16,4 0-81-16,-2-3-90 0,1-2-198 15,-3 4-112-15,0-18-287 0,0 26-242 0</inkml:trace>
  <inkml:trace contextRef="#ctx0" brushRef="#br0" timeOffset="-165492.74">21617 17489 2688 0,'0'0'10'0,"-15"-10"34"0,15 10 11 16,0 0 17-16,0 0 21 15,0 0 27-15,0 0 7 0,-14-5 11 0,14 5-5 0,0 0-4 16,0 0-6-16,0 0 2 16,0 0 10-16,0 0-5 0,0 0 0 0,0 0 0 15,0 0-18-15,-11 30-6 0,11-30 3 0,2 21-8 0,-2-21-11 16,0 24-6-16,0-24-17 16,5 28-12-16,-1-14 4 0,-2 4-12 0,2-5-3 15,0 0-8-15,-4-13-1 16,11 23 1-16,-7-11-10 0,-4-12-1 0,10 17 8 15,-10-17-19-15,14 10-6 0,-14-10-16 16,16 5-9-16,-16-5-4 0,20-2 4 0,-20 2 1 16,0 0 0-16,25-19-3 0,-17 9 1 15,3 1 2-15,-11 9-8 0,15-23 12 16,-9 12 1-16,0-1 1 0,-6 12 0 0,8-21 8 0,-8 21 6 16,10-19 11-16,-10 19-1 15,2-13 9-15,-2 13 2 0,0 0-7 0,4-18-4 16,-4 18 1-16,0 0 5 15,0 0-5-15,0 0 2 0,0 0 6 0,0 0-4 0,0 0 4 16,0 0-4-16,0 0 6 16,0 0-12-16,0 0 5 0,0 0-5 0,0 0 0 15,-6 67 3-15,8-49 0 0,0 1-2 0,2-1-2 16,2 5-2-16,0 2-4 0,3-2 0 16,-3 2 2-16,3 2-4 0,-1-2 1 0,1-1 3 15,-1 3-3-15,0-3 3 16,-1 1 0-16,0 0-6 0,-3 0 3 15,-2-3 7-15,0-2-7 0,-2 1 1 0,2-2 6 16,-4 0-8-16,0-2 9 0,-2 0-1 0,-1-4 6 16,-2 0 3-16,-1 1 7 15,0-5 1-15,8-9 7 0,-17 16-2 0,6-12-1 16,11-4-4-16,-23 0-4 0,23 0-1 0,-26-10-2 0,14 3-6 16,-1-3-11-16,3-3-11 15,1 1-13-15,3-3-19 0,-1 0-18 0,3-1-31 16,0 2-32-16,2-1-39 15,2 15-58-15,4-29-64 0,-2 13-85 0,4 3-166 16,1 2-90-16,-7 11 42 0,6-21-341 16,-6 21-322-16</inkml:trace>
  <inkml:trace contextRef="#ctx0" brushRef="#br0" timeOffset="-164922.68">22106 18007 2797 0,'0'0'-39'0,"0"0"50"0,0 0 1 15,0 0 11-15,0 0 8 0,0 0 8 0,0 0 23 16,0 0 9-16,0 0 8 16,0 0 7-16,0 0 2 0,0 0 5 0,0 0 1 15,-57 13 4-15,57-13-2 16,-19 6-3-16,19-6-4 0,-17 8-8 0,17-8-8 0,-13 8-9 15,13-8-7-15,-12 7-5 16,12-7-4-16,0 0-7 0,-13 8-4 16,13-8 0-16,0 0-6 0,-9 11-5 0,9-11 1 0,0 0-5 15,0 0-4-15,0 0 0 0,0 0-6 16,0 0 0-16,22 25-6 0,-22-25 0 0,14 9-4 16,-14-9 1-16,17 13-1 15,-6-7 1-15,0 2-2 0,-11-8-1 16,18 13 0-16,-8-7 2 0,-10-6-4 15,14 13 5-15,-8-5 0 0,-6-8 2 0,6 15-2 0,-6-15 3 16,3 15 4-16,-3-15 2 16,0 0 3-16,-13 25 0 0,13-25-1 0,-14 15 0 15,4-9-2-15,10-6-1 0,-16 12-2 0,8-7-16 16,8-5-26-16,-18 4-40 0,18-4-52 16,0 0-63-16,0 0-45 0,0 0-75 0,-27-9-137 15,27 9-523-15,0 0-408 16</inkml:trace>
  <inkml:trace contextRef="#ctx0" brushRef="#br0" timeOffset="-164451.57">22284 18022 2885 0,'0'0'-97'0,"0"0"35"0,0 0 19 0,0 0 23 15,0 0 2-15,0 0 13 0,0 0 20 0,0 0 23 16,0 0 12-16,0 0 7 16,0 0 19-16,0 0 11 0,0 0 15 0,0 0 13 15,0 0 2-15,-38 25 0 16,38-25-6-16,0 0-6 0,-11 13-10 0,11-13-8 0,0 0-7 15,-4 17-11 1,4-17-5-16,0 0-7 0,0 17-8 0,0-17-1 0,0 0-9 16,13 15-1-16,-13-15-4 0,11 12-5 0,-11-12-2 15,16 12-5-15,-16-12-1 16,16 9-4-16,-8-3-2 0,-8-6 1 0,12 10-3 0,-12-10 1 16,11 13-4-16,-11-13 9 15,4 13 7-15,-4-13 3 0,2 15 1 0,-2-15 2 16,0 0-3-16,-10 25 1 15,1-18-4-15,9-7-3 0,-12 14 0 0,12-14-5 0,-18 12-8 16,10-7-13 0,8-5-26-16,-19 6-36 0,19-6-47 0,-19 2-57 0,19-2-52 15,0 0-79-15,0 0-167 0,-27-12-103 0,27 12-296 16,-11-13-223-16</inkml:trace>
  <inkml:trace contextRef="#ctx0" brushRef="#br0" timeOffset="-163854.02">22485 17274 2544 0,'0'0'-66'0,"0"0"49"15,0 0 25-15,-14-16 17 0,14 16 37 0,0 0 25 16,0 0 26-16,0 0 13 16,-30 36 5-16,21-22 2 0,3-3-7 0,0 4 0 0,-3-1-2 15,5 5 0-15,-3-2-3 0,5 1-6 0,0 0-10 16,0 1-2-16,2 0-18 16,0 0-5-16,2-2-9 0,2 2-5 0,3-2 14 15,-1 1-17-15,5-1 2 0,2 1-10 16,1-4-4-16,1 1-11 0,2-3-24 0,0-1-24 15,-2-3-38-15,0-2-47 16,-1-3-56-16,2 3-68 0,-4-6-77 0,-12 0-169 16,26-1-140-16,-16-4-277 15,-10 5-251-15</inkml:trace>
  <inkml:trace contextRef="#ctx0" brushRef="#br0" timeOffset="-163652.85">22631 17433 2727 0,'0'0'26'16,"0"0"27"-16,0 0 2 0,0 0 2 15,0 0 5-15,0 0-1 0,0 0-4 0,0 0 0 0,15-17-3 16,-15 17-9-16,17-4-2 0,-17 4-4 16,24-7-5-16,-12 4-12 0,-12 3-30 0,30-9-47 15,-16 6-48-15,-14 3-58 16,25-10-51-16,-13 6-126 0,0-2-442 0,-12 6-77 15</inkml:trace>
  <inkml:trace contextRef="#ctx0" brushRef="#br0" timeOffset="-163432.42">22729 17341 2397 0,'-15'10'46'15,"15"-10"37"-15,0 0 12 0,-5 14 19 0,5-14 12 16,0 0 13-16,-4 25 5 0,4-25 0 15,-2 22-5-15,2-8-7 0,0-14-10 0,-2 26-12 16,2-26-12-16,2 31-9 16,-2-18-10-16,2 3-9 0,0 1-8 0,-2-17-16 0,4 25-30 15,-1-14-36-15,-3-11-46 0,6 19-47 0,-2-9-66 16,-4-10-55-16,9 11-113 16,-3-7-160-16,-6-4-346 0,0 0-201 0</inkml:trace>
  <inkml:trace contextRef="#ctx0" brushRef="#br0" timeOffset="-163172.72">22851 17377 2614 0,'11'-10'29'15,"-11"10"23"-15,0 0-8 16,11-12-5-16,-11 12 16 0,0 0 33 0,0 0 24 0,20 0 21 16,-20 0 10-1,0 0-1-15,18 15-10 0,-10-5-7 0,-2 3-10 0,3-1-5 16,-5 3-8-16,2 3-6 15,1-2-9-15,-3 1-8 0,-2 5-9 0,3-2-8 16,-3 1-3-16,-2-1-8 0,0 0-2 16,-2 1-10-16,0-1 0 0,-1-2-6 0,-1 1-8 15,2-1-16-15,-2-3-24 0,-1 2-29 0,5-17-33 16,-8 23-35-16,4-14-54 16,4-9-47-16,-9 15-79 0,9-15-154 0,0 0-125 0,-10 8-284 15,10-8-209-15</inkml:trace>
  <inkml:trace contextRef="#ctx0" brushRef="#br0" timeOffset="-162662.48">23444 17536 2605 0,'0'0'-21'15,"-42"19"30"-15,42-19 13 16,0 0 21-16,0 0 19 0,0 0 8 16,0 0 15-16,0 0 9 0,0 0 5 0,0 0 9 15,0 0 7-15,0 0 13 0,0 0 3 0,0 0 3 16,0 0-6-16,38 6-4 15,-38-6-9-15,0 0-15 0,29-4-11 0,-29 4-7 16,30-3-8-16,-13 0-9 0,0 1-4 16,-17 2-13-16,36-4 0 0,-19 3-8 0,-1-2-6 15,2 2-15-15,-18 1-15 0,25-2-22 0,-25 2-26 16,21-4-31-16,-21 4-45 16,17-4-46-16,-17 4-49 0,0 0-58 0,15-8-105 0,-10 5-124 15,-5 3-388-15,0 0-266 16</inkml:trace>
  <inkml:trace contextRef="#ctx0" brushRef="#br0" timeOffset="-162472.58">23499 17452 2736 0,'0'0'-6'0,"0"0"31"0,0 0 20 0,-21-3 20 16,21 3 26-16,0 0 24 15,0 0 8-15,0 0-8 0,0 0-9 0,0 0-6 0,0 0-15 16,0 0-6-16,0 0-6 15,0 0-9-15,51-11-7 0,-34 8-4 0,2-1-30 16,-2 3-36-16,1-2-41 16,0 0-64-16,-18 3-58 0,36-4-68 0,-19 0-155 15,-1-1-496-15,2 0-277 0</inkml:trace>
  <inkml:trace contextRef="#ctx0" brushRef="#br0" timeOffset="-161562.78">24129 17795 2620 0,'0'0'-99'0,"0"0"25"0,0 0 14 15,0 0 12-15,0 0 25 16,0 0 31-16,0 0 39 0,0 17 28 0,0-17 20 0,0 0-7 16,0 0-4-1,0 0-4-15,0 0 3 0,0 0 0 0,0 0-1 0,0 0-2 16,0 0-6-16,0 0-2 0,0 0-5 0,0 0-5 16,0 0-7-16,0 0-3 0,0 0-9 15,20-49-5-15,-18 38-3 0,-2 11-6 16,6-30-6-16,-4 14-5 0,3-5-1 15,-3-4-3-15,0-4-2 0,-2 1-6 0,0-1-1 16,2-1-1-16,-2 1-1 16,0-1 1-16,2 2 1 0,-2-2-2 0,0 2 1 0,2 3 2 15,0-1 5-15,1 0-2 0,-1 6-2 0,-2-3 4 16,4 1-6-16,0 3-2 16,-1 0-1-16,3-1-2 0,-2 4 1 0,2-2 1 15,0 2-6-15,0 1 3 0,4 2 1 16,-2 1-3-16,-8 12 0 0,19-19 3 15,-8 12-2-15,-1-1 1 0,-10 8 2 16,20-5-2-16,-20 5-2 0,19 0 3 0,-19 0-4 16,0 0 3-16,24 7 1 15,-24-7 0-15,13 12 3 0,-13-12 5 0,9 13 4 16,-9-13-1-16,4 15 8 0,-4-15 5 16,0 17 5-16,0-17 4 0,0 0 7 0,-10 24 1 15,10-24 4-15,-9 16 4 0,9-16-3 0,-9 14-6 16,9-14 4-16,-8 11-5 0,8-11-1 15,0 0-5-15,-8 10-4 0,8-10-2 0,0 0-7 16,0 0-6-16,0 0-9 16,0 0-11-16,0 0-2 0,0 0-2 0,0 0-3 15,0 0 4-15,0 0 1 0,0 0-1 0,0 0-1 0,0 0 1 16,0 0 1-16,0 0 1 16,0 0 4-16,0 0-3 0,0 0 3 0,0 0-4 15,0 0 4-15,27 17 2 16,-27-17 2-16,13 12 4 0,-7-5 4 15,-6-7 4-15,6 17 3 0,-6-17 2 0,5 17 2 16,-5-17-5-16,-5 21 2 0,5-21-1 0,-12 19-2 16,3-9 0-16,-2 1-5 15,1-3-19-15,0 1-28 0,10-9-42 0,-22 13-57 16,14-7-66-16,8-6-81 0,-19 4-170 16,10-1-530-16,9-3-445 0</inkml:trace>
  <inkml:trace contextRef="#ctx0" brushRef="#br0" timeOffset="-161272.81">24539 17344 3021 0,'12'14'-14'0,"-12"-14"37"0,0 0 18 0,0 0 31 15,5 14 31-15,-5-14 21 16,0 0 15-16,0 18 1 0,0-18-4 0,0 0-12 16,1 21-1-16,-1-21-12 0,-1 16-4 15,1-16-4-15,0 22-12 0,0-22-9 0,0 21-9 16,0-21-10-16,1 20-8 16,-1-20-2-16,2 19-12 0,-2-19-34 0,5 16-38 15,-5-16-48-15,0 0-55 0,2 20-64 0,-2-20-43 0,6 12-53 16,-6-12-108-16,9 8-112 15,-9-8-377-15,0 0-265 0</inkml:trace>
  <inkml:trace contextRef="#ctx0" brushRef="#br0" timeOffset="-160362.74">24848 17230 2627 0,'0'0'-49'0,"0"0"36"0,0 0-7 0,0 0 7 0,0 0 14 16,0 0 16-16,-22 21 20 16,22-21 19-16,0 0 6 0,0 0 10 0,0 0-1 15,0 0 5-15,0 0-5 0,0 0-5 0,0 0-5 0,0 0-7 16,47 1-8-16,-47-1-3 16,0 0-7-16,30-9-8 0,-30 9-13 0,20-10-18 15,-8 7-16-15,0-5-24 16,-12 8-8-16,21-16 2 0,-12 7-6 0,-1 0 7 15,1-3-1-15,-9 12 11 0,12-25-3 16,-8 14 9-16,-4 11 5 0,4-23-1 0,-4 23 7 16,-2-23 11-16,2 23-11 15,-6-17 2-15,6 17 13 0,-12-17 5 0,12 17 8 16,-13-9 26-16,13 9 3 0,-19-8 7 0,19 8 4 0,-19-2 3 16,19 2 9-16,0 0 11 15,-30 7 15-15,30-7 13 0,-20 12 3 0,9-5 8 16,0 3 0-16,0 0-3 15,11-10-1-15,-16 21-6 0,8-10 2 0,2 0-5 16,6-11-8-16,-10 25-3 0,7-13-3 16,3-12-6-16,-2 23-4 0,2-23 1 0,2 21-8 15,-2-21 1-15,7 20-3 0,-1-8-1 0,4-3 0 16,0 1 3-16,0-1 5 16,3-1-6-16,0 2 0 0,-1-5-17 0,-12-5-2 0,25 14-3 15,-11-9-11-15,0 1-1 16,3-3-20-16,-17-3-19 0,31 4-25 15,-18-4-31-15,-13 0-34 0,32-1-45 16,-16-3-52-16,1 0-47 0,-3-1-69 0,1-4-135 0,0 0-150 16,-3 0-378-16,0-2-425 0</inkml:trace>
  <inkml:trace contextRef="#ctx0" brushRef="#br0" timeOffset="-159972.84">25159 16670 2975 0,'0'0'-76'0,"0"0"28"0,0 0 17 16,0 0 10-16,0 0 21 15,0 0 26-15,0 0 12 0,0 0 13 0,0 0 0 16,0 0 4-16,0 0-2 15,0 0 9-15,0 0-7 0,0 0-11 0,0 0-2 16,0 0-5-16,51 11-20 0,-51-11-40 16,0 0-47-16,34-4-50 0,-34 4-69 0,20-7-106 15,-5 3-516-15,-6 0-133 0</inkml:trace>
  <inkml:trace contextRef="#ctx0" brushRef="#br0" timeOffset="-159622.51">25487 16393 2400 0,'0'0'-62'0,"0"0"19"0,0 0 16 0,0 0 26 16,0 0 38-16,0 0 35 15,0 0 24-15,0 0 9 0,0 0 4 0,0 0-5 16,-3 52-2-16,3-52-4 16,0 30-2-16,0-13-4 0,3 0-5 0,-3 3-3 15,0-2-2-15,2 1-1 0,-2 1-4 16,0-1-3-16,2 0-6 0,-2-19-4 0,-2 34-7 16,2-19-2-16,-5 1-6 0,5-16-3 0,-5 24-6 15,-2-10 0-15,7-14-9 16,-12 14-9-16,2-7-20 0,10-7-43 0,-16 7-45 0,16-7-61 15,-19 0-57-15,19 0-67 16,-26-11-161-16,16 1-466 0,3 1-282 16</inkml:trace>
  <inkml:trace contextRef="#ctx0" brushRef="#br0" timeOffset="-159432.68">25462 16241 2806 0,'0'0'53'0,"13"-12"14"16,-13 12-7-16,0 0-5 0,7-9-2 15,-7 9-8-15,0 0-5 0,0 0-17 0,9-12-35 0,-9 12-60 16,0 0-50-16,0 0-38 16,0 0-62-16,0 0-133 0,0 0-352 0,0 0 33 0</inkml:trace>
  <inkml:trace contextRef="#ctx0" brushRef="#br0" timeOffset="-158884.66">25612 16462 2136 0,'0'0'22'0,"0"0"15"16,0 0 18-16,0 0 19 0,0 0 19 0,0 0 37 0,0 0 16 15,0 0 12-15,0 0 0 0,0 0-5 0,0 0-8 16,0 0-5-16,2 28-9 16,-2-28-9-16,-2 21-13 0,2-21-13 0,2 21-9 15,1-8-10-15,-3-13-6 0,2 21-11 16,-2-21-3-16,5 18-8 0,-5-18 0 0,4 15-7 15,-4-15-3-15,6 12-4 16,-6-12-7-16,0 0-4 0,12 8 0 16,-12-8-10-16,0 0-3 0,0 0-5 0,0 0-3 0,0 0-1 0,22-24-2 15,-22 24-3-15,10-15 6 16,-10 15-1-16,6-15 0 0,-6 15-2 0,0 0-2 16,6-18 2-16,-6 18-1 15,0 0 1-15,0 0 3 0,12-7-2 0,-12 7 1 16,0 0 3-16,0 0-4 0,0 0 2 15,0 0 2-15,34 11-5 0,-34-11 4 0,17 10 3 16,-17-10 4-16,21 5 1 16,-12-1 9-16,-9-4 0 0,22 6 7 0,-22-6 9 15,19 4 5-15,-19-4-3 0,17 0 1 0,-17 0-6 0,0 0-2 16,21-8-1-16,-21 8-7 16,10-9-4-16,-10 9-10 0,7-12-18 0,-7 12-23 15,5-15-38-15,-5 15-37 16,5-17-69-16,-5 17-66 0,4-19-141 0,-4 8-224 0,2 1 17 15,-2 10-271 1,3-23-212-16</inkml:trace>
  <inkml:trace contextRef="#ctx0" brushRef="#br0" timeOffset="-158702.6">26021 16359 2736 0,'0'0'94'0,"0"0"14"0,0 0-11 16,0 0-11-16,23 2-6 15,-23-2 1-15,0 0 5 0,24-2-3 0,-24 2-6 16,24-4-8-16,-24 4-9 0,26-4-8 16,-14 3-9-16,-12 1-34 0,25-6-39 15,-11 2-65-15,-14 4-70 0,20-6-78 0,-20 6-136 0,18-8-491 16,-13 4-231-16</inkml:trace>
  <inkml:trace contextRef="#ctx0" brushRef="#br0" timeOffset="-158472.74">26171 16286 2584 0,'-26'-3'-51'16,"26"3"36"-16,0 0 21 0,0 0 15 0,0 0 40 16,0 0 26-16,0 0 20 0,-9 20 9 15,9-20 3-15,-6 16-3 0,6-16-4 16,-4 21-7-16,4-21-1 0,-6 26-2 0,1-11 1 0,3 3-3 16,0-1-3-16,-2 1-5 15,2-1-4-15,1-2-14 0,1-15-2 0,0 28-8 0,1-13-6 16,-1-15-5-16,8 25-7 15,-1-14-8-15,1-1-7 0,4-2-17 0,-12-8-33 16,20 10-32-16,-9-6-57 16,-11-4-62-16,23 4-63 0,-23-4-90 0,26 0-159 15,-16-1-458-15,-10 1-360 0</inkml:trace>
  <inkml:trace contextRef="#ctx0" brushRef="#br0" timeOffset="-157772.84">26272 17127 2894 0,'0'0'5'0,"0"0"47"15,0 0 13-15,0 0 8 0,0 0 7 16,0 0 15-16,0 0-3 0,0 0-8 16,0 0 0-16,0 0-6 0,0 0-7 15,0 0 1-15,27 11-1 0,-27-11 0 0,23 0-3 16,-23 0-7-16,29 0-4 0,-11 0-8 0,2 0-6 16,1 0-4-16,-21 0-11 0,38-2-29 15,-19 0-39-15,-2 1-53 0,-17 1-53 16,27-3-38-16,-27 3-62 0,22-1-94 15,-15-3-617-15,-7 4-390 0</inkml:trace>
  <inkml:trace contextRef="#ctx0" brushRef="#br0" timeOffset="-157562.47">26444 17075 2872 0,'0'0'-50'0,"0"0"58"15,0 0 18-15,0 0 39 16,0 0 33-16,0 0 27 0,0 0 15 0,-12 27 2 0,12-27-5 15,0 19-11 1,0-19-9-16,-5 27-9 0,3-12-9 0,2 2-13 16,0 2-5-16,0 1-10 0,0-1-11 0,2 3 1 0,-2-1-29 15,0 0-30-15,0-2-35 0,0 0-48 16,2-1-64-16,1 1-56 0,-1-3-87 16,-2-16-165-16,4 26-510 0,1-18-401 15</inkml:trace>
  <inkml:trace contextRef="#ctx0" brushRef="#br0" timeOffset="-156852.66">26654 17494 2862 0,'23'0'-97'0,"-23"0"24"16,0 0 18-16,0 0 21 0,0 0 14 16,16-17 15-16,-16 17 20 0,6-13 10 0,-6 13 11 15,5-21 2-15,-1 5 2 0,0 0-8 16,2-5 0-16,-2-4-5 0,0-6-2 15,1-3-1-15,1-2-2 0,1-1 0 16,0 3 3-16,2-2 0 0,-3 0 1 16,1 4 9-16,3-1 0 0,1 1-3 0,-1-1-7 0,0 5 3 15,1 3-2-15,-2-2-2 0,2 5 5 0,-2-1-2 16,2 0-7-16,-1 4 4 16,0 0-3-16,-1 1-6 0,1 3-3 0,-1 1-1 15,1 4-8-15,0 0 1 0,-10 10-3 16,18-16 5-16,-18 16-4 0,18-9 1 15,-18 9 0-15,17-2 6 0,-17 2-1 16,0 0 3-16,0 0-1 0,23 16 0 0,-23-16 4 16,5 18-6-16,-5-18 0 0,-3 21 4 0,3-21 3 0,-6 24 6 15,3-11-1-15,3-13 1 16,-16 24 1-16,6-13 0 0,-1-1 6 0,11-10 4 16,-19 18 3-16,11-11 8 15,8-7 5-15,-15 10 2 0,15-10-5 0,-15 7-3 0,15-7-8 16,0 0-4-16,0 0-7 15,0 0-4-15,0 0-12 0,0 0-1 0,0 0-5 16,0 0 1-16,0 0-6 16,0 0 3-16,0 0 1 0,0 0-2 0,0 0 4 15,0 0-2-15,0 0-3 0,0 0 6 16,32 13 2-16,-32-13 4 0,11 14 5 0,-3-4 3 16,-8-10 2-16,10 18 5 0,-8-6 9 0,-2-12 0 15,0 23 2-15,0-23-1 16,-9 25 0-16,4-11 2 0,-4-3-8 0,1 0-2 0,-6 0-3 15,3-1-9 1,-2 1-20-16,-1-3-33 0,1 0-43 0,-1-1-49 0,1-1-68 16,3-5-86-16,10-1-178 0,-15 0-500 0,15 0-404 15</inkml:trace>
  <inkml:trace contextRef="#ctx0" brushRef="#br0" timeOffset="-156372.49">27143 16993 2959 0,'-17'8'-23'0,"17"-8"33"16,0 0 15-16,0 0 6 0,0 0 7 0,0 0 0 16,0 0 1-16,0 0-1 15,0 0-2-15,0 0-3 0,0 0-1 0,0 0-6 0,0 0-6 16,0 0 3-16,0 0-7 15,0 0-1-15,0 0 4 0,0 0-7 0,44 4 1 16,-44-4 6-16,0 0 13 16,7 15 14-16,-7-15 4 0,0 0 16 0,-9 23 11 15,9-23 5-15,-8 19 11 0,1-6-1 16,0-1 2-16,7-12 5 0,-7 24 0 0,5-10-2 16,2-14-12-16,-6 23-4 0,6-23-10 0,2 19-6 15,-2-19-5-15,4 19-9 16,-4-19-19-16,9 16-37 0,-9-16-38 0,18 7-52 0,-7-4-68 15,-11-3-63-15,23 0-90 16,-9-3-179-16,-14 3-101 0,26-10-274 0,-14 1-234 16</inkml:trace>
  <inkml:trace contextRef="#ctx0" brushRef="#br0" timeOffset="-155902.43">27535 16862 2636 0,'0'0'-43'16,"0"0"3"-16,0 0 8 0,0 0 13 15,0 0 11-15,0 0 23 0,0 0 3 0,0 0 5 0,0 0-2 16,0 0-5-16,0 0-6 16,0 0-5-16,0 0 10 0,0 0-9 0,23-10-12 0,-23 10-12 15,22-5-31-15,-22 5-2 16,22-6-11-16,-13 0-8 0,-9 6 1 0,18-9 8 15,-18 9 8-15,14-15-6 16,-14 15 7-16,8-16 7 0,-8 16 5 16,1-19 21-16,-1 19 17 0,-1-18 14 15,1 18-4-15,0 0 6 0,-13-20 0 0,13 20 20 0,-14-8 16 16,14 8 20-16,-20-5 23 0,20 5 27 0,0 0 22 16,-29 0 11-16,29 0 5 15,-24 7 0-15,12 1-3 0,1 0-8 0,-1 1-11 16,3 3-8-16,1-1-6 0,-3 0-15 15,2 3-8-15,2 1-9 0,2 0-8 0,-1 1-7 16,2-4-7-16,4-12-5 16,-6 31-6-16,6-17-6 0,0-14-5 0,8 26-6 15,-2-15-2-15,3 1-4 0,2 0-9 0,5-4-15 0,-3 2-19 16,8-4-16-16,-3 0-22 16,4-4-22-16,1 0-27 0,1-2-42 0,-1-2-50 15,1-2-42-15,1-2-62 16,-2-2-146-16,0-3-481 0,-4-3-318 0</inkml:trace>
  <inkml:trace contextRef="#ctx0" brushRef="#br0" timeOffset="-155512.68">27977 16125 2676 0,'0'0'-99'0,"0"0"22"0,0 0 12 0,0 0 24 15,0 0 40-15,0 0 34 0,0 0 28 16,0 0 17-16,-15 28 0 0,15-28-3 0,0 19 4 15,0-19-5-15,-2 23 1 16,0-9 14-16,2-14 0 0,0 32-4 16,-3-15 11-16,3 2-1 0,-2-2 6 0,0 0 2 0,1 1-4 0,1-18-7 15,-7 30-7-15,3-16-4 16,-2 2-8-16,-2-4-7 0,-1-1-4 0,0 0-10 16,-3 0-1-16,-1-2-13 15,0-1-22-15,-2-3-33 0,15-5-53 0,-30 6-57 16,15-6-62-16,15 0-46 0,-25-4-98 15,12-3-156-15,3-1-383 0,0-4-237 0</inkml:trace>
  <inkml:trace contextRef="#ctx0" brushRef="#br0" timeOffset="-155312.69">27895 15970 2781 0,'0'0'113'0,"14"-8"21"16,-14 8 0-16,0 0-2 0,0 0-8 0,16-5-14 0,-16 5-12 16,0 0-11-16,0 0-19 0,0 0-39 0,0 0-44 15,12-8-58-15,-12 8-66 16,0 0-61-16,0 0-82 0,0 0-177 16,0 0-355-16,0 0-136 0</inkml:trace>
  <inkml:trace contextRef="#ctx0" brushRef="#br0" timeOffset="-154792.87">28079 16168 2499 0,'0'0'-3'0,"0"0"9"15,0 0 25-15,0 0 54 16,0 0 42-16,0 0 24 0,0 0 10 16,0 0-9-16,0 0-2 0,0 0-12 0,-26 25-7 0,26-25-11 15,-4 22-8-15,4-22-11 0,-4 20-11 16,2-7-12-16,2-13-5 0,2 23-7 0,-2-23-10 16,6 23-6-16,-1-14-3 15,-5-9-5-15,10 18-6 0,-10-18-11 0,13 11-6 16,-13-11-11-16,14 8 1 15,-14-8-1-15,15 1 0 0,-15-1 0 0,0 0-3 0,0 0-3 16,29-11 1-16,-29 11-4 16,13-13 1-16,-13 13 0 0,11-9 1 0,-11 9 0 15,11-10-1-15,-11 10 0 0,0 0-2 0,8-12-2 16,-8 12 0-16,0 0 7 0,0 0 2 16,0 0-1-16,0 0 2 0,0 0-1 0,26 4 4 15,-26-4 2-15,0 0 7 16,0 0 5-16,21 9 14 0,-21-9 6 15,13 4 12-15,-13-4 4 0,0 0 4 16,21 0 5-16,-21 0 1 0,0 0-3 0,21-5-16 0,-21 5 4 16,13-8-11-16,-13 8 3 0,14-13-9 0,-14 13-5 15,14-17-3-15,-14 17-12 16,7-17-26-16,-2 5-25 0,-1 3-35 16,-2-4-54-16,2 2-66 0,-4 11-72 0,2-21-94 15,1 10-182-15,-3 11-96 0,0-21-335 0,0 21-413 16</inkml:trace>
  <inkml:trace contextRef="#ctx0" brushRef="#br0" timeOffset="-154572.88">28428 16092 2924 0,'0'0'-45'0,"17"7"35"0,-17-7 10 16,0 0 15-16,0 0 26 15,25 0 22-15,-25 0 18 0,23-1 8 0,-23 1-2 16,32-2-7-16,-14 0-7 0,-2 0-12 16,2 0-4-16,3 1-6 0,-5-4-8 0,-16 5-23 0,30-5-45 15,-21 1-38-15,-9 4-59 0,18-5-40 16,-18 5-55-16,0 0-94 0,0 0-527 0,5-16-176 16</inkml:trace>
  <inkml:trace contextRef="#ctx0" brushRef="#br0" timeOffset="-154292.76">28602 16015 2434 0,'0'0'-66'0,"0"0"37"16,0 0 31-16,0 0 39 16,0 0 29-16,0 0 16 0,0 0 25 0,0 0 17 15,0 0 11-15,0 0 3 0,-17 20-5 0,17-20 1 16,-3 16 0-16,3-16-4 16,-7 16 1-16,7-16-7 0,-5 23-9 0,3-10-4 0,2-13-13 15,-5 27-1 1,3-13 3-16,-2 1-7 0,4-15-1 0,-4 28 17 0,1-14-8 15,3-14-9-15,0 25-18 16,0-25-7-16,0 22 4 0,0-22-1 0,7 23-1 0,-3-13-6 16,-4-10-6-16,11 15-6 15,-11-15-7-15,13 12-8 0,-13-12-7 0,17 5-24 16,-17-5-27-16,18 0-30 0,-18 0-37 16,16-5-58-16,-16 5-72 0,16-12-80 15,-9 2-164-15,-3 1-158 0,2-1-6 0,-6 10-312 16,7-20-349-16</inkml:trace>
  <inkml:trace contextRef="#ctx0" brushRef="#br1" timeOffset="-139042.72">27193 10395 494 0,'0'0'164'0,"0"0"-38"15,0 0-37-15,0 0-6 0,0 0-1 16,0 0-6-16,0 0 5 0,0 0-3 0,0 0 2 16,0 0-3-16,0 0-3 15,0 0 1-15,0 0-5 0,0 0 8 0,0 0-5 0,0 0 9 16,0 0-6-16,0 0 5 0,0 0 12 0,0 0 6 16,0 0 3-16,0 0-1 15,0 0 1-15,0 0 10 0,0 0-2 0,0 0-2 0,0 0-1 16,0 0-2-16,0 0-5 15,0 0-5-15,0 0-3 0,0 0-2 0,0 0-5 16,0 0-6-16,48 15-4 16,-48-15 0-16,15 0-9 0,-15 0-4 0,0 0-3 0,27-1-6 15,-27 1-3-15,0 0-6 0,27 0-3 0,-27 0-3 16,18-2-4-16,-18 2-5 16,20 0-2-16,-20 0-3 0,0 0 0 0,30 0 0 15,-30 0 1-15,22 0 2 0,-22 0 1 16,18-3 0-16,-18 3-4 0,0 0-2 15,26 0 2-15,-26 0-4 0,0 0-3 16,25-1-2-16,-25 1-2 0,14 1-3 0,-14-1 1 16,0 0-1-16,20 0 0 0,-20 0-1 0,0 0-1 15,19 0-5-15,-19 0-4 0,0 0-8 16,0 0-14-16,19 0-23 0,-19 0-27 0,0 0-39 16,0 0-54-16,0 0-49 15,10-1-82-15,-10 1-167 0,0 0-508 0,0 0-420 0</inkml:trace>
  <inkml:trace contextRef="#ctx0" brushRef="#br1" timeOffset="-138332.82">27245 10216 2830 0,'0'0'-141'0,"0"0"27"0,0 0 27 0,-29 0 22 16,29 0 21-16,0 0 19 15,0 0 13-15,0 0 23 0,0 0 27 16,0 0 6-16,0 0 11 0,0 0 11 15,0 0 11-15,0 0 1 0,0 0 4 0,0 0 6 0,0 0-1 16,0 0 7-16,0 0 9 16,0 0 3-16,0 0 5 0,0 0-5 0,0 0 2 15,0 0-1-15,0 0-6 0,0 0-8 0,0 0-3 16,0 0-6-16,53 10-4 16,-53-10-4-16,30-3 2 0,-10 3-6 0,-1 0 2 0,2-1-9 15,-21 1-5-15,41 0 0 16,-23 0-10-16,-2 0-5 0,-16 0-6 15,33-3-6-15,-19 3-2 0,-14 0-4 16,24 0-3-16,-24 0-8 0,21-1-10 0,-21 1-24 0,0 0-24 16,23 0-41-16,-23 0-47 15,0 0-64-15,22 1-69 0,-22-1-109 0,0 0-221 16,0 0-371-16,0 0-406 0</inkml:trace>
  <inkml:trace contextRef="#ctx0" brushRef="#br1" timeOffset="-120282.7">28493 9810 2767 0,'0'0'-177'16,"0"0"22"-16,0 0 18 16,0 0 17-16,0 0 21 0,0 0 23 0,0 0 11 15,5-20 15-15,-5 20 16 16,0 0 7-16,0 0 17 0,0 0 13 0,0 0 10 15,0 0-3-15,0 0 5 0,0 0-4 16,0 0 7-16,0 0 9 0,0 0 9 0,0 0-3 16,0 0-2-16,0 0 4 15,0 0 15-15,0 0 5 0,-11-18 17 0,11 18 10 16,0 0 1-16,0 0 4 0,0 0-8 0,0 0-3 0,0 0 2 16,-21-1-12-16,21 1-1 15,0 0 1-15,0 0-1 0,0 0-7 16,-26 1 1-16,26-1-1 0,0 0-1 15,0 0 1-15,-26 4 3 0,26-4-2 16,0 0-2-16,-24 3 2 0,24-3 1 16,-17 6 3-16,17-6 1 0,-19 8-7 0,19-8 1 0,-19 8-6 15,11-2 2-15,8-6-4 0,-20 11 3 16,10-3-1-16,10-8 1 0,-19 16-3 16,10-6 4-16,1 2-2 0,-2-2-3 0,10-10 15 0,-15 22-9 15,8-9-2-15,0 0-4 16,-2 2-7-16,4-1 0 0,-1 3 1 0,0-2-6 15,-2 1 1-15,4 1-7 0,0-2 1 16,-1 4-1-16,2-4-1 0,1 3-3 16,0-1-4-16,2-17 0 0,0 29-2 15,0-15-2-15,0-14-1 0,5 32-4 0,0-20 0 16,1 2 1-16,1-1-3 0,2-1-2 0,1-3-4 16,0 1 3-16,2-3 2 0,0 0-3 15,1 1-2-15,1-2 2 0,1-2-4 0,-15-4-4 16,27 6-5-16,-13-4-4 0,-14-2 0 15,27 1-1-15,-27-1-4 0,23-1-1 0,-23 1 1 16,23-8-2-16,-23 8-5 16,20-8 0-16,-10 0 1 0,-10 8 2 0,17-15-1 15,-10 6 4-15,-1-2-1 0,-6 11 2 0,8-17 0 0,-8 17 0 16,3-19 1-16,-3 19-2 16,0-19 2-16,0 19 2 0,0 0 0 15,-7-24 1-15,7 24 0 0,-10-14 1 16,10 14 3-16,-9-8 0 0,9 8 2 0,0 0-2 15,-15-16 2-15,15 16 6 0,0 0 3 16,-10-9-2-16,10 9 2 0,0 0 2 0,0 0 6 16,0 0-1-16,0 0 5 0,0 0-1 15,0 0 2-15,0 0 1 0,0 0 3 0,0 0-6 16,0 0 1-16,0 0-6 0,42 0 6 0,-42 0-20 16,23 1-32-16,-15-1-45 15,-8 0-61-15,22-1-73 0,-12-2-71 0,-10 3-140 16,16-5-170-16,-16 5-354 0,12-6-379 15</inkml:trace>
  <inkml:trace contextRef="#ctx0" brushRef="#br1" timeOffset="-119912.92">28832 9888 2810 0,'0'0'-105'0,"0"0"27"0,0 0 22 16,0 0 26-16,0 0 43 15,0 0 26-15,-40 6 29 0,40-6 16 0,-17 17 17 0,7-7 5 16,-1 5-4-1,4-2-3-15,-1 2-2 0,0 1 4 0,2 3-5 0,0 0-5 16,-2 0-7-16,6 0-7 16,-2-1-7-16,4 2-6 0,0 1 0 0,0-3-7 15,4 2-4-15,0-1-7 0,2 0-2 0,2 2-6 0,0-2-3 16,2-1-6-16,1-2-18 16,0-3-33-16,-1 1-49 0,1-5-59 0,3 3-55 15,0-3-45-15,-4-1-89 16,2-2-656-16,-1-2-425 0</inkml:trace>
  <inkml:trace contextRef="#ctx0" brushRef="#br1" timeOffset="-119612.94">28981 10029 2817 0,'0'0'-124'15,"0"0"31"-15,0 0 20 16,0 0 33-16,0 0 49 0,0 0 22 0,0 0 25 16,0 0 13-16,0 0 9 0,0 0-11 0,0 0-3 0,25-3-1 15,-25 3-15-15,0 0-3 16,26 0-4-16,-26 0-3 0,18-3-10 0,-18 3-12 0,22 0-17 15,-22 0-41-15,19-1-52 16,-19 1-37-16,0 0-56 0,23-4-78 0,-23 4-488 16,13-4-36-16</inkml:trace>
  <inkml:trace contextRef="#ctx0" brushRef="#br1" timeOffset="-119220.61">29313 9885 2109 0,'0'0'-63'0,"0"0"27"0,0 0 11 16,0 0 20-16,0 0 21 0,0 0 29 16,0 0 21-16,0 0 22 0,0 0 8 0,0 0 10 15,0 0-3-15,0 0-1 16,0 0-9-16,0 0-4 0,0 0-5 0,-19 44-8 15,19-44-7-15,2 22-9 16,-2-22-4-16,2 25-6 0,2-10-1 0,1 1-5 16,-1 3-3-16,0 0-3 0,2 1-5 15,0 1 1-15,2-1-4 0,-4-1 6 0,0-2 2 16,0 2 7-16,-2 0 10 0,0-4 4 0,-2 2 1 0,0-17 8 16,-2 33-4-1,0-20-3-15,2-13 4 0,-8 27-10 0,-2-16 0 0,2-1-3 16,8-10-11-16,-16 16-1 15,7-10-5-15,9-6-4 0,-17 8-10 0,17-8-19 0,0 0-29 16,-25-3-47-16,25 3-51 16,-16-11-65-16,16 11-61 0,-12-21-145 0,6 8-582 15,0-2-434-15</inkml:trace>
  <inkml:trace contextRef="#ctx0" brushRef="#br1" timeOffset="-118960.7">29290 9682 2938 0,'8'-13'-90'0,"-8"13"36"16,0 0 19-16,0 0 43 0,0 0 19 15,7-11 6-15,-7 11 3 0,0 0-3 0,0 0 2 0,0 0-10 16,0 0-6-16,0 0-12 16,0 0-27-16,0 0-47 0,0 0-41 0,0 0-52 15,0 0-91-15,0 0-490 0,0 0-16 16</inkml:trace>
  <inkml:trace contextRef="#ctx0" brushRef="#br1" timeOffset="-118284.44">29493 9964 2120 0,'0'0'-41'0,"0"0"14"15,0 0 14-15,0 0 29 16,0 0 14-16,0 0 25 0,0 0 19 16,0 0 13-16,0 0-3 0,0 0 0 0,0 0-5 0,0 0 16 0,0 0 14 15,0 0 4-15,0 0-2 16,0 0-1-16,0 0-2 0,0 0-3 0,-17 19-9 15,17-19-5-15,-4 18-13 16,4-18-5-16,-4 17-8 0,4-17-5 0,-2 19-7 0,2-19 0 16,2 19-11-16,-2-19-1 0,0 0-6 0,4 22-3 15,-4-22-4-15,8 14-3 16,-8-14-2-16,11 9-2 0,-11-9-4 0,0 0-2 0,19 5 1 16,-19-5-4-16,0 0-2 15,0 0-2-15,0 0 0 0,25-14 1 0,-25 14 0 16,10-14 1-16,-10 14 3 15,7-13 7-15,-7 13 7 0,7-11-1 0,-7 11-2 16,0 0-1-16,6-15-4 0,-6 15-2 16,0 0-3-16,0 0 9 0,0 0 0 0,0 0-2 15,0 0-2-15,0 0 1 0,0 0 0 0,0 0 0 16,0 0-7-16,0 0 1 16,0 0-1-16,0 0-1 0,0 0 1 0,21 26-4 0,-21-26 0 15,0 0 0-15,17 9 0 16,-17-9 0-16,11 7-2 0,-11-7 3 0,0 0-3 15,16 2 4-15,-16-2 7 16,0 0 8-16,0 0 4 0,0 0 8 0,22-14 2 0,-22 14 3 16,0 0-8-16,10-17-3 0,-10 17 1 0,4-15-8 15,-4 15-3-15,4-18-6 16,-4 18-20-16,2-15-33 0,1 8-35 0,-3 7-45 0,0 0-59 16,0-21-66-16,0 21-114 15,-5-12-198-15,5 12-68 16,0 0-256-16,0 0-247 0</inkml:trace>
  <inkml:trace contextRef="#ctx0" brushRef="#br1" timeOffset="-117652.42">29832 9871 2475 0,'0'0'-117'0,"0"0"27"15,0 0 33-15,0 0 16 0,0 0 22 0,0 0 32 16,0 0 31-16,0 0 16 16,0 0 28-16,0 0 14 0,0 0 14 0,0 0 2 0,0 0 7 15,0 0 2-15,0 0 2 16,0 0 0-16,0 0-5 0,0 0-7 0,0 0-5 15,0 0-8-15,0 0-1 16,0 0 2-16,0 0-10 0,0 0-3 0,0 0-8 16,0 0-5-16,0 0-6 0,0 0-8 15,0 0-4-15,0 0-1 0,0 0-9 0,0 0 0 16,0 0-4-16,0 0-3 0,0 0-3 0,0 0-4 16,10 35 0-16,-10-35-3 0,0 0 0 15,4 16-5-15,-4-16-1 0,0 0-1 16,4 21-1-16,-4-21 1 0,2 14-4 15,-2-14 1-15,2 19-6 0,-2-19 1 0,5 21 18 16,-5-21-1-16,0 21-9 0,3-8 3 16,-3-13-6-16,2 30 3 0,-2-13-3 0,0-1 0 15,0-16 0-15,-2 28-12 16,-1-10 12-16,3-18-4 0,-3 31 1 0,1-17-10 16,2-14-14-16,-4 31-27 0,4-20-43 0,-4 1-65 0,4-12-82 15,-6 20-86-15,4-8-222 16,-6-2-97-16,-3-1 43 0,0 2-304 0,11-11-259 15</inkml:trace>
  <inkml:trace contextRef="#ctx0" brushRef="#br1" timeOffset="-115502.61">28333 10558 2470 0,'0'0'-149'0,"0"0"25"0,0 0 22 0,0 0 24 16,0 0 23-16,0 0 17 0,0 0 28 0,0 0 31 16,0 0 13-16,0 0 27 0,0 0 5 15,0 0-1-15,0 0-3 0,0 0-6 0,0 0 1 16,0 0-5-16,0 0-9 15,0 0-10-15,0 0 9 0,0 0-7 0,0 0 7 16,0 0-2-16,0 0 8 0,0 0 7 16,0 0 2-16,0 0-2 0,0 0-7 0,0 0-5 15,49-12-6-15,-49 12 0 0,0 0-2 0,0 0-2 16,24 0-8-16,-24 0-3 16,0 0-3-16,22 0 2 0,-22 0-6 0,0 0-1 0,26-2 0 15,-26 2-6-15,17-2 2 16,-17 2-3-16,22-2 1 0,-22 2-3 0,28-1-1 15,-28 1 1-15,28-3 0 16,-11 3-4-16,-17 0 2 0,32-3-7 0,-15 3 1 0,2-1-2 16,-19 1-1-16,35-2-7 15,-15 2 9-15,-2 0-5 0,2 0 1 0,-20 0 1 16,38-2-1-16,-19 4 0 0,-1-4 5 0,2 2-5 16,-20 0 2-16,38 0 2 0,-19 2 3 15,-2-4-4-15,-17 2 0 0,33 2 2 16,-17-2 3-16,-16 0-1 0,29 2-2 15,-10-2 0-15,-19 0 0 0,32 1 1 0,-13-1 0 16,-2 0-1-16,0 3 1 0,-17-3 0 16,36 3 0-16,-17-3 0 0,0 0 5 0,0 1-10 15,2 1 7-15,-1-2 3 16,-2 2-5-16,2-2 4 0,0 2-2 16,2-2-4-16,-3 1 5 0,5-1-1 0,-4 2 0 15,2 0 7-15,-4-2-8 0,3 2-1 0,1 0 4 16,-1-2-5-16,0 0 0 0,-2 3 3 0,5-2 1 15,-6 1-3-15,4-1 7 16,-1-1-2-16,0 3 4 0,-2-3-6 0,1 2 10 0,-2-1 3 16,1-1 4-16,-2 3 6 15,-17-3 3-15,36 1-1 0,-23-1 15 0,-13 0-1 16,28 3-2-16,-14-2 0 0,-14-1 0 0,25 2-10 16,-25-2 3-16,26 2-6 0,-26-2-3 15,24 2-5-15,-24-2-17 0,22 1-18 0,-22-1-34 16,20 3-39-16,-20-3-43 15,17 1-32-15,-11 2-55 0,-6-3-103 0,0 0-470 16,10 4-99-16</inkml:trace>
  <inkml:trace contextRef="#ctx0" brushRef="#br1" timeOffset="-113322.7">28561 10991 2209 0,'0'0'-121'0,"0"0"26"0,0 0 18 16,0 0 19-16,0 0 18 0,0 0 22 0,0 0 25 0,0 0 29 16,0 0 22-16,0 0 18 15,0 0 23-15,0 0 20 0,0 0 16 0,0 0 17 16,0 0 9-16,0 0 0 0,0 0 0 15,0 0-5-15,0 0-6 0,0 0-3 0,0 0-15 16,0 0-3-16,0 0-2 16,0 0-10-16,0 0-5 0,0 0-7 0,0 0-9 15,0 0-9-15,0 0-11 0,0 0-4 0,0 0-7 0,0 0-4 16,0 0-5 0,0 0-1-16,0 0-5 0,54-13-5 0,-54 13-4 0,25-2 2 15,-25 2 1-15,23-1-10 16,-23 1 0-16,21-4-1 0,-21 4-5 0,21-3-4 15,-21 3-3-15,20-1 1 0,-20 1-9 16,0 0-1-16,20-2 1 0,-20 2-9 0,0 0-21 16,0 0-25-16,22-2-31 0,-22 2-39 0,0 0-53 15,0 0-62-15,15 0-58 0,-15 0-122 16,0 0-158-16,0 0-415 0,10-2-438 0</inkml:trace>
  <inkml:trace contextRef="#ctx0" brushRef="#br1" timeOffset="-112752.49">28917 10795 2851 0,'0'0'-156'0,"0"0"29"0,0 0 15 0,0 0 4 16,2-24 16-16,-2 24 14 16,0 0 10-16,0 0 16 0,18-9 3 15,-18 9 15-15,0 0 7 0,15-3 9 0,-15 3 23 0,0 0 11 16,0 0 5-16,0 0 13 16,31 9 4-16,-31-9 8 0,10 10 22 0,-10-10 7 0,0 0 7 15,7 17 6-15,-7-17 8 16,0 15 1-16,0-15-1 0,0 0 5 0,-7 27 0 15,7-27 0-15,-12 21 4 16,5-10 0-16,1-2 7 0,-3 3 6 0,9-12 0 0,-12 20-7 16,6-11-8-16,6-9-7 15,-8 17-8-15,8-17-7 0,-6 14-4 0,6-14-3 16,0 0-7-16,0 0-7 0,10 22-4 0,-10-22-9 16,10 8-3-16,-10-8-7 0,19 4-4 15,-19-4-6-15,21 3-11 0,-21-3-21 0,23 0-34 16,-23 0-42-16,24 0-51 15,-24 0-53-15,25-3-46 0,-25 3-59 0,21-4-112 16,-10 0-561-16,-3 0-401 16</inkml:trace>
  <inkml:trace contextRef="#ctx0" brushRef="#br1" timeOffset="-112422.43">29240 10894 2861 0,'0'0'-84'0,"0"0"43"16,14-8 29-16,-14 8 36 0,0 0 11 16,0 0 25-16,0 0 26 0,0 0 9 0,0 0-1 15,0 0-1-15,0 0-2 0,0 0-5 0,0 0 0 16,0 0-5-16,8 31-4 0,-8-31-3 0,-2 19-5 16,2-19-6-16,0 22-7 15,0-22-1-15,-2 22-1 0,2-22-9 0,-2 27 1 16,2-14-6-16,0-13-4 0,-2 25 4 15,0-10 1-15,2-15-6 0,-4 25 3 0,2-13 2 16,2-12-8-16,-6 22-2 16,2-11-4-16,4-11-2 0,-10 17 0 0,2-9-7 15,8-8-15-15,-15 12-12 0,15-12-16 0,-17 8-16 0,17-8-23 16,-15 2-39-16,15-2-41 16,0 0-49-16,-24-10-57 0,24 10-129 0,-14-17-171 15,8 6-294-15,0-2-183 0</inkml:trace>
  <inkml:trace contextRef="#ctx0" brushRef="#br1" timeOffset="-112202.75">29209 10739 2464 0,'0'0'24'0,"11"-11"41"0,-11 11 8 16,0 0 6-16,0 0 9 15,8-11 15-15,-8 11 14 0,0 0-2 0,0 0-12 16,0 0-12-16,0 0-9 16,10-10-12-16,-10 10-22 0,0 0-34 0,0 0-51 15,0 0-75-15,0 0-67 0,8-6-88 0,-8 6-184 0,0 0-322 16,0 0-66-16</inkml:trace>
  <inkml:trace contextRef="#ctx0" brushRef="#br1" timeOffset="-108892.43">27265 12576 2411 0,'0'0'-104'0,"0"0"31"0,0 0 20 16,0 0 14-16,0 0 22 0,0 0 7 0,0 0 16 15,0 0 21-15,0 0 12 0,0 0 5 0,0 0 18 16,0 0-1-16,0 0 16 16,-27-17 1-16,27 17 6 0,0 0 0 0,0 0 8 15,0 0-2-15,0 0 10 0,0 0-4 16,0 0-3-16,0 0 4 0,0 0-8 0,0 0 0 15,0 0-3-15,0 0-7 16,0 0-3-16,0 0 5 0,0 0 2 0,0 0-1 0,0 0-3 16,0 0-4-16,0 0-4 15,0 0-6-15,0 0 0 0,0 0-3 0,0 0-3 16,0 0 0-16,0 0-2 0,0 0-3 0,54-4-4 16,-54 4-1-16,21 0-3 0,-21 0-5 15,19 0-5-15,-19 0-2 0,25 0 2 0,-25 0-6 16,25-3-5-16,-25 3-3 15,23 0-1-15,-23 0 2 0,22-2-9 0,-22 2 0 16,18 0-1-16,-18 0 1 0,0 0 2 16,24-2-2-16,-24 2-2 0,0 0 0 0,19 0 3 15,-19 0-1-15,0 0-2 0,0 0-4 0,21-2-7 16,-21 2-9-16,0 0-15 16,0 0-16-16,0 0-21 0,0 0-30 0,24-2-41 0,-24 2-41 15,0 0-44-15,6-1-28 16,-6 1-39-16,0 0-75 0,0 0-127 0,0 0-430 15,0 0-311-15</inkml:trace>
  <inkml:trace contextRef="#ctx0" brushRef="#br1" timeOffset="-108542.44">27315 12465 2642 0,'0'0'-124'0,"-21"-3"41"0,21 3 16 16,0 0 23-16,0 0 21 0,0 0 27 16,0 0 24-16,0 0 29 0,-13-5 28 0,13 5 15 0,0 0-1 15,0 0 2-15,0 0-7 0,0 0 3 16,0 0 8-16,0 0-3 15,0 0 5-15,0 0 4 0,0 0 1 0,0 0-1 16,0 0-4-16,47-11-5 0,-47 11-5 0,25-1-10 16,-25 1-7-16,25-2-6 0,-25 2-9 0,24-2-9 0,-24 2-6 15,20 0-10-15,-20 0-17 16,18-2-30-16,-18 2-35 0,0 0-49 0,0 0-54 16,25 0-56-16,-25 0-56 0,0 0-130 15,7 2-591-15,-7-2-431 0</inkml:trace>
  <inkml:trace contextRef="#ctx0" brushRef="#br1" timeOffset="-104242.8">28707 11717 2842 0,'-13'-13'-150'0,"13"13"23"0,0 0 14 16,-12-10 26-16,12 10 20 16,0 0 30-16,-11-7 26 0,11 7 22 0,0 0 10 15,0 0 24-15,0 0 13 16,-15-8 4-16,15 8 9 0,0 0-9 0,0 0 15 16,0 0 5-16,-22-4 2 0,22 4 7 0,0 0-1 0,0 0 7 15,-32 7-3-15,32-7-1 16,-25 7 1-16,16-2 0 0,-4 1-3 0,-1 2-1 15,0-1-2-15,-1 3-4 16,-1 4-4-16,1-2-2 0,-2 4-8 0,0-1-1 16,2 4-10-16,-1 0-2 0,0 2-7 15,2 0 4-15,1-1-5 0,-3 6-4 0,6-1-4 16,0-3 2-16,0 1-7 0,4 2 0 16,-4-2-3-16,4 0-2 0,0-3-3 0,4 2-4 15,0-3-8-15,2-2 2 0,0 2 0 0,2-2 1 16,2-2-2-16,0 1-2 15,4-3 1-15,0-2-1 0,-1 3-5 0,4-5 1 16,-3 0 1-16,5 1-4 0,0-5 0 16,2 2-1-16,-15-7-7 0,28 7-4 0,-14-5-6 15,-14-2-1-15,28 0-3 0,-15 0 2 0,-13 0-3 16,27-3 4-16,-27 3-1 16,23-6 4-16,-23 6-4 0,20-8 1 0,-20 8-1 0,14-10 1 15,-14 10 2-15,8-13 2 16,-8 13-1-16,3-15-1 0,-3 15 4 0,0 0-5 15,0 0 6-15,-16-25-2 16,16 25 0-16,-9-10 2 0,9 10 0 0,-16-7 2 0,16 7 0 16,-15-8 10-16,15 8 8 15,0 0 3-15,-14-7 0 0,14 7 3 0,0 0 1 16,0 0-2-16,0 0 6 0,0 0-2 0,0 0-3 16,0 0 2-16,0 0-4 15,33-14-3-15,-33 14-3 0,26-4-4 0,-7 4 2 0,-19 0-3 16,36-3-12-16,-22 1-30 15,4 0-39-15,-1-2-52 0,-17 4-64 0,30-5-81 16,-20 0-124-16,0 2-183 16,0-1-56-16,-10 4-198 0,16-6-163 0</inkml:trace>
  <inkml:trace contextRef="#ctx0" brushRef="#br1" timeOffset="-103902.48">28972 11914 2382 0,'0'0'-55'0,"0"0"55"0,-11-7 31 15,11 7 31-15,0 0 39 0,0 0 29 0,0 0 16 16,-38 12 2-16,38-12-4 15,-18 17 1-15,4-7-8 0,6 1 4 0,-2 1-5 16,1 1-7-16,1 3-9 0,1-3-18 16,1 2-7-16,1 0-6 0,5-15-17 0,-3 27-2 15,3-13-8-15,0-14-6 0,10 30-2 0,-6-19-13 16,5 1-20-16,-3-1-28 0,-6-11-26 16,15 19-35-16,-9-13-39 0,-6-6-41 0,17 11-47 15,-17-11-51-15,17 6-65 16,-17-6-131-16,20 0-469 0,-12 0-302 0</inkml:trace>
  <inkml:trace contextRef="#ctx0" brushRef="#br1" timeOffset="-103612.58">29131 12022 2762 0,'6'-13'3'0,"-6"13"36"15,0 0 15-15,6-15 12 0,-6 15 7 0,0 0 24 16,0 0 17-16,0 0 7 15,0 0-2-15,0 0-8 0,0 0-7 0,0 0-10 16,0 0-1-16,0 0-10 16,2 41-4-16,-2-41-10 0,0 25-6 0,2-12-5 0,-2-13 4 15,0 34 6-15,0-18-2 16,0 0 0-16,0-16-8 0,-2 28-2 16,0-13 3-16,-2 1-1 0,4-16-4 0,-6 22 3 0,0-9-7 0,-3-3-8 15,9-10-2-15,-17 19-12 16,7-13-11-16,10-6-26 0,-19 10-31 0,6-9-42 15,13-1-52-15,-21 2-62 16,21-2-61-16,-24-9-85 0,16 1-181 0,-3-2-110 16,3-1-215-16,2-5-193 0</inkml:trace>
  <inkml:trace contextRef="#ctx0" brushRef="#br1" timeOffset="-103422.88">29105 11833 2559 0,'0'0'47'16,"0"0"48"-16,0 0 17 0,0 0 9 0,0 0 9 15,4-13 1-15,-4 13-5 0,0 0-13 0,0 0-15 0,0 0-12 16,0 0-27-16,0 0-41 16,0 0-54-16,0 0-73 0,0 0-80 0,0 0-121 15,9-11-613-15,-9 11-327 16</inkml:trace>
  <inkml:trace contextRef="#ctx0" brushRef="#br1" timeOffset="-102832.7">29252 11962 2677 0,'0'0'-118'16,"6"10"34"-16,-6-10 20 0,0 0 29 0,0 0 23 15,6 16 30-15,-6-16 38 0,0 0 17 0,2 17 0 16,-2-17 10-16,4 17 12 16,-4-17 12-16,5 19 2 0,-5-19-4 0,4 21-4 0,-2-11-3 15,-2-10-4-15,9 21-4 16,-5-13-6-16,-4-8-7 0,11 20-7 0,-11-20-4 15,10 14-6-15,-10-14-8 16,10 11-4-16,-10-11-6 0,12 5-5 0,-12-5-2 16,0 0 3-16,0 0 0 0,0 0-6 15,0 0-1-15,0 0-3 0,31-16 0 0,-31 16-3 16,9-20 1-16,-5 12-3 0,-4 8 9 16,6-22-3-16,-6 22 2 0,6-17 0 15,-6 17-1-15,7-15-8 0,-7 15-1 0,0 0-4 0,6-14 2 16,-6 14-4-16,0 0 1 15,0 0-5-15,0 0 2 0,0 0-6 0,0 0 6 16,0 0-4-16,0 0 3 16,28 19-2-16,-28-19-5 0,14 10-2 0,-14-10 7 0,13 10-4 15,-13-10 0-15,15 7 0 0,-15-7 3 0,10 8 5 16,-10-8 21-16,0 0-3 16,0 0 1-16,17 5 2 0,-17-5 2 0,0 0-18 15,0 0-1-15,0 0-3 16,0 0 3-16,15-25-2 0,-15 25 1 0,0-19-4 0,0 19 2 15,5-22 1-15,-5 22-7 16,2-23-1-16,-2 23 0 0,4-23-9 16,-4 23-17-16,2-17-24 0,-2 17-41 15,0-15-66-15,0 15-79 0,0-14-93 0,0 14-190 0,0 0-107 16,-4-13-311-16,4 13-340 0</inkml:trace>
  <inkml:trace contextRef="#ctx0" brushRef="#br1" timeOffset="-102482.9">29664 11860 2787 0,'0'0'-82'16,"0"0"32"-16,0 0 22 0,0 0 43 0,0 0 22 16,0 0 16-16,0 0 9 0,0 0 7 0,0 0 24 15,24 22 1-15,-24-22 10 0,10 25 7 16,-6-13 8-16,3 4 9 0,-3-1 18 16,0 2-10-16,0 2 0 0,-2 0-9 15,2 0-14-15,-4 0-12 0,3 2-12 0,-3-3-9 16,-3 4-8-16,1-3-24 15,0 1-28-15,-2-1-37 0,0-3-42 0,0 4-50 16,-2-4-68-16,1 3-75 0,-3-2-130 16,-1 1-207-16,1-4-319 0,-1 0-301 0</inkml:trace>
  <inkml:trace contextRef="#ctx0" brushRef="#br1" timeOffset="-77102.69">28483 12723 2336 0,'0'0'-161'0,"0"0"25"15,0 0 18-15,-13-8 25 16,13 8 26-16,0 0 29 0,0 0 25 15,0 0 26-15,0 0 12 0,0 0 14 0,-14-4 10 16,14 4 8-16,0 0 4 0,0 0 3 0,0 0-3 16,0 0-1-16,0 0 9 15,0 0-7-15,0 0 1 0,0 0 12 0,0 0-2 0,0 0 2 16,0 0 6-16,0 0-1 0,0 0-1 0,0 0-6 16,0 0-1-16,0 0-1 15,0 0-4-15,0 0 1 0,0 0-2 0,0 0-6 0,0 0-8 16,0 0-7-16,0 0-3 15,0 0-8-15,54 0-1 0,-54 0-5 0,31-4 2 16,-15 4-6-16,-16 0-5 16,41 0 1-16,-21-3-3 0,2 3-4 0,1 0 1 15,0 0-1-15,0 0-4 0,3 0 2 0,-4-3-2 0,5 3-2 16,-4 0-2-16,0 0-10 16,3 0-4-16,-3 3-3 0,0-3-3 0,0 3-2 15,-1-2 1-15,1 2-2 16,0-3 4-16,-2 1-3 0,3-1 4 0,-1 2 0 0,0-2 1 15,0 0 9-15,-1 0-7 16,1 1 3-16,0-2-1 0,-2 1 2 0,3-2-1 16,-1 2 0-16,0 0 0 15,-2 0 4-15,3 0-1 0,-6 0 3 0,-18 0-6 0,41 0 0 16,-20 0 3-16,2 0-1 0,-1 0 0 0,-2 2 5 16,2-2-4-16,-1 0-2 15,1 0 4-15,-2 1-2 0,2-2 0 0,-3 1-2 16,0-2 4-16,-19 2 4 0,37-1-2 15,-17-2 0-15,-3 2 6 0,2-2-4 0,-19 3 6 16,36-4 2-16,-17 2 3 16,0 1-1-16,-2-2 1 0,2 2 3 0,0-1 0 15,0-2 0-15,3 2-1 0,-4 0 1 0,1 0-3 0,1 0 3 16,-2-1 1-16,2 0 2 16,-2-1 5-16,2 0 1 0,-3 3 1 0,1-1 1 15,-18 2 5-15,32-5-3 16,-19 3 3-16,-13 2-6 0,23-2-1 0,-23 2-4 15,21-4-3-15,-21 4-6 0,16-4-12 16,-16 4-37-16,0 0-37 0,18-2-59 0,-18 2-48 16,0 0-50-16,0 0-106 15,0 0-554-15,0 0-272 0</inkml:trace>
  <inkml:trace contextRef="#ctx0" brushRef="#br1" timeOffset="-76392.44">28549 13100 2584 0,'0'0'-125'0,"0"0"14"0,0 0 13 0,17-38 23 15,-17 38 23-15,11-5 16 16,-11 5 20-16,16-7 29 0,-16 7 9 0,17-5 16 15,-17 5 16-15,22-4 13 16,-22 4-5-16,21-4 5 0,-21 4-6 0,23-1 1 0,-23 1-5 16,21 0-10-16,-21 0 3 15,19 1 2-15,-19-1 0 0,13 6 2 0,-13-6 2 16,0 0 5-16,10 15 9 0,-10-15 3 0,0 0-1 16,-2 21-2-16,2-21-3 15,0 0-6-15,-16 26 0 0,8-15 1 0,-2 0-6 0,1 1-1 16,9-12-2-16,-16 19 1 15,9-10-1-15,7-9-1 0,-12 18-2 0,12-18 2 16,-9 14 0-16,9-14 4 16,-6 14-5-16,6-14 2 0,0 0-3 0,0 20-1 0,0-20-8 15,0 0 1-15,9 16-7 16,-9-16 2-16,18 6-8 0,-18-6 0 16,23 6-5-16,-8-6-2 0,-15 0-1 0,28 1-12 0,-11-1-26 15,-17 0-36-15,34-4-48 0,-17 3-46 16,2-3-45-16,-5 1-41 0,4-2-72 0,-1 3-168 15,-5-4-433-15,-1 2-296 16</inkml:trace>
  <inkml:trace contextRef="#ctx0" brushRef="#br1" timeOffset="-75892.88">29109 13087 2677 0,'0'0'-65'0,"0"0"34"16,0 0 25-16,0 0 25 15,0 0 32-15,0 0 21 0,0 0 8 0,0 0 4 16,0 0 3-16,0 0 13 0,0 0 8 0,0 0 4 16,0 0-2-16,0 0-3 15,0 0-8-15,0 0-9 0,-31 32-9 0,29-20-7 0,2-12-14 16,-4 32-1-16,1-16-4 15,-1 3-8-15,4 0-2 0,-2 0 9 0,-2 2 4 16,4-2-3-16,-4 0-1 16,1 0-1-16,1-2-3 0,-2 0-1 0,-2-2-4 0,2 1-6 15,-2-3-1-15,-4 0-3 0,0-1-4 0,0-1-5 16,-1-3-4-16,-2-1-10 16,13-7-19-16,-24 10-20 0,24-10-26 0,-23 0-27 15,23 0-34-15,-20-8-43 0,20 8-55 16,-20-17-64-16,14 3-130 0,0 1-184 0,-1-3-271 15,5-2-214-15</inkml:trace>
  <inkml:trace contextRef="#ctx0" brushRef="#br1" timeOffset="-75702.47">29038 12900 2736 0,'0'0'76'15,"0"0"18"-15,10-9 6 0,-10 9 9 0,0 0 11 16,0 0 4-16,11-10-7 0,-11 10-17 16,0 0-14-16,0 0-35 0,0 0-39 0,15-8-53 15,-15 8-55-15,0 0-70 0,0 0-78 0,0 0-189 0,12 0-409 16,-12 0-183-16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9T10:55:47.3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7049 3782 1506 0,'4'-19'32'16,"-4"19"-7"-16,0 0 2 0,0 0 3 15,0-20 20-15,0 20 10 0,0 0 25 0,0 0 42 16,0 0 13-16,-6-20 9 0,6 20 2 15,0 0-1-15,-9-14-5 0,9 14 3 0,0 0 0 16,-11-11-9-16,11 11-8 0,0 0-7 16,-12-11-9-16,12 11-8 0,-16-6-8 15,16 6-9-15,-18-6-11 0,18 6-6 16,-26 0-2-16,26 0-8 0,-35 7-5 0,11-1 3 16,1 4-1-16,-7 5 2 0,0 2-2 0,-6 8-4 0,3 2-2 15,-3 3-3-15,4 3-3 16,0 1-5-16,3 2-5 0,3 2-3 0,3 2-1 15,4 1-2-15,4 2-5 16,5-5 1-16,5-2-1 0,5-2-3 0,7 2 1 0,3-4 0 16,5 1-2-16,4-4-3 0,4-2-5 0,3-4-3 15,3-3 5-15,1-3-12 16,0-3 1-16,1-3-2 0,-3-5 0 0,-3-2 0 0,0-2-2 16,-1-4 1-1,-3-2 0-15,3-4 2 0,-6-1 1 0,0-1 1 16,-6-1 3-16,-2-2 1 0,-1 0 4 15,-3 1 10-15,-6 12-5 0,0-23 0 0,0 23 3 0,-10-17 9 16,10 17 4-16,-13-15 2 16,13 15 0-16,-16-10 12 0,16 10-6 0,-18-7-3 15,18 7-4-15,-12-6 0 0,12 6-12 0,0 0 2 0,-13-8 2 16,13 8-7-16,0 0-6 16,0 0-17-16,0 0-22 0,0 0-31 0,23-11-48 15,-23 11-64-15,20-7-88 16,-12 2-96-16,2-1-209 0,-2 1-81 0,-8 5 37 0,18-12-279 15,-18 12-250-15</inkml:trace>
  <inkml:trace contextRef="#ctx0" brushRef="#br0" timeOffset="275.25">7180 4155 2554 0,'13'-9'-58'16,"-13"9"31"-16,0 0 24 0,8-15 7 15,-8 15 31-15,0 0 22 0,0 0 17 0,0 0 27 16,0 0 18-16,0 0 14 16,0 0 10-16,0 0 9 0,0 0 10 0,0 0 2 15,-43 38-2-15,37-20-13 0,-2 3-5 0,2 4-9 0,-1-2-13 16,0 3-2-16,3-1 4 16,2 0-9-16,0 2-15 0,4-4-6 0,0 1-13 15,2 0-16-15,3-2-7 16,0-3-29-16,-1-2-27 0,2-2-32 0,-4-3-46 0,3 0-57 15,-1-5-81-15,0-1-69 16,-6-6-130-16,0 0-178 0,0 0-7 0,0 0-252 16,0 0-194-16</inkml:trace>
  <inkml:trace contextRef="#ctx0" brushRef="#br0" timeOffset="485.06">7298 4267 2620 0,'0'0'50'0,"8"-7"4"0,-8 7 0 16,0 0-5-16,0 0 15 0,0 0 13 15,0 0 12-15,28 15 9 0,-28-15 10 16,8 23-1-16,-3-10 6 0,-1 3-3 0,1 0-3 0,-3 4-1 16,0-1 0-16,2 1-11 15,-4-1-8-15,-2 1-5 0,0 0-7 0,-2 0-8 0,-5 1-8 16,2-4-9-16,-3 0-19 16,0-2-32-16,-2-3-54 0,2-1-72 15,2-2-74-15,-3-3-69 0,11-6-144 16,-19 6-167-16,19-6-278 0,-17-2-213 0</inkml:trace>
  <inkml:trace contextRef="#ctx0" brushRef="#br0" timeOffset="625.23">7379 4002 2596 0,'4'-9'102'16,"-4"9"13"-16,8-11-14 15,-8 11-9-15,0 0-18 0,0 0-19 0,11-13-40 0,-11 13-51 16,0 0-66-16,4-4-68 15,-4 4-139-15,0 0-476 0,0 0-85 0</inkml:trace>
  <inkml:trace contextRef="#ctx0" brushRef="#br0" timeOffset="1016.88">7504 4288 2368 0,'6'26'-17'0,"-4"-16"16"15,-2-10 4-15,2 22 12 0,-2-22 31 0,4 20 21 16,-4-20 14-16,2 19 15 0,-2-19 1 16,2 20-4-16,-2-20-3 0,4 16-7 15,-4-16 0-15,6 16-5 0,-6-16-17 0,8 13 1 16,-8-13-7-16,10 9-5 0,-10-9-6 16,0 0-5-16,21 2-3 0,-21-2-7 0,0 0-2 15,28-9 2-15,-18 0 2 0,-10 9 3 16,20-18 2-16,-12 11 11 0,2-1 11 0,-10 8 10 15,15-13 5-15,-15 13 8 0,15-10 5 16,-15 10 4-16,15-4 3 0,-15 4-7 16,19-1-9-16,-19 1-8 0,0 0 2 15,29 1-2-15,-29-1 4 0,22 2-3 0,-22-2-3 16,19 2-8-16,-19-2-5 0,19-4-4 0,-19 4-1 16,19-7-14-16,-19 7-6 0,18-13-7 15,-8 7-13-15,-10 6-22 0,16-21-22 16,-7 8-31-16,-3 1-36 0,1-1-47 0,-7 13-54 15,10-25-64-15,-5 12-56 0,-3 1-123 16,0 3-123-16,0-3-348 0,-2 12-315 16</inkml:trace>
  <inkml:trace contextRef="#ctx0" brushRef="#br0" timeOffset="1200.78">7948 4155 2784 0,'12'-13'-20'0,"-12"13"34"0,0 0 31 0,0 0 44 15,0 0 40-15,0 0 25 0,0 0 18 16,0 0 7-16,24 24-1 0,-18-14-18 15,-6-10-15-15,11 22-19 0,-7-6-12 0,2 0-10 16,-1 0-17-16,-1 1-5 0,1 1-11 16,-1 1-10-16,-2-2-20 0,0 2-22 0,0-2-23 15,-2 0-39-15,0-17-44 0,0 28-49 16,0-12-64-16,0-3-61 0,0-13-110 0,-4 21-160 16,2-13-405-16,2-8-351 0</inkml:trace>
  <inkml:trace contextRef="#ctx0" brushRef="#br0" timeOffset="1430.68">8356 4374 2836 0,'16'4'43'0,"-16"-4"34"16,0 0-3-16,12 5-4 0,-12-5 8 0,0 0 2 15,0 0 3-15,17 4-2 0,-17-4-4 16,0 0-12-16,0 0-7 0,30-4-9 16,-30 4-30-16,20-7-47 0,-20 7-67 0,20-6-62 15,-10 1-63-15,-3-3-114 0,1 2-537 16,-3-3-236-16</inkml:trace>
  <inkml:trace contextRef="#ctx0" brushRef="#br0" timeOffset="1553.62">8475 4279 2608 0,'0'0'69'0,"-12"-12"54"0,12 12 9 0,0 0 2 15,0 0 0-15,-14-7-1 0,14 7-12 16,0 0-16-16,0 0-14 0,0 0-23 0,0 0-36 16,22-19-44-16,-22 19-74 0,21-7-59 15,-6 4-67-15,-2-3-101 0,3 1-592 16,0 1-294-16</inkml:trace>
  <inkml:trace contextRef="#ctx0" brushRef="#br0" timeOffset="1901.34">8964 4142 2713 0,'6'-11'-30'0,"-6"11"45"0,0 0 23 15,0 0 26-15,0 0 21 0,0 0 18 16,0 0-5-16,0 0 2 0,0 0 1 0,0 0 4 15,0 0 8-15,0 0 0 0,0 0-1 16,0 0-3-16,0 0-9 0,11 35-7 16,-9-18-2-16,-2 1-6 0,0 2-2 0,3 1-6 15,-3 3-2-15,0-2-2 0,-3 5-2 16,3-2 4-16,-2 1-8 0,0-1 2 16,-3 0-8-16,1-2 2 0,0-1 2 0,-4-2 13 15,0-1-5-15,-1-4-7 0,-2 1 0 16,1-4-25-16,-1 0-19 0,1-4-37 0,-3-1-42 15,0-3-62-15,13-4-66 0,-21 0-73 16,21 0-83-16,-17-11-177 0,7-1-113 0,-1-3-333 16,2-6-403-16</inkml:trace>
  <inkml:trace contextRef="#ctx0" brushRef="#br0" timeOffset="2068.29">8943 3795 3140 0,'11'-8'109'15,"-11"8"3"-15,0 0-10 0,0 0-1 16,12-9-3-16,-12 9-7 0,0 0-9 0,0 0-8 16,0 0-13-16,10-10-8 0,-10 10-42 15,0 0-56-15,0 0-66 0,0 0-73 0,7-3-80 16,-7 3-187-16,0 0-454 0,0 0-291 16</inkml:trace>
  <inkml:trace contextRef="#ctx0" brushRef="#br0" timeOffset="2501.46">9093 4103 2833 0,'0'0'6'0,"6"20"13"16,-6-20 1-16,5 19 7 0,-5-19-3 15,2 21 1-15,0-10 9 0,-2-11 13 16,2 21 10-16,-2-21 4 0,2 21-8 0,-2-21-1 15,2 21-7-15,-2-21-4 0,5 19-1 16,-5-19-1-16,2 15-4 0,-2-15-1 0,2 14 2 16,-2-14-5-16,0 0-1 0,6 13-6 15,-6-13-2-15,0 0-2 0,0 0-2 16,0 0-5-16,0 0-1 0,0 0 3 0,29-10 4 16,-29 10 8-16,0 0 5 0,0 0 2 15,0 0-1-15,20-11-3 0,-20 11 0 0,0 0-2 16,0 0-3-16,0 0-2 0,21 2-2 15,-21-2-2-15,0 0 6 0,17 6 12 0,-17-6 10 16,0 0 11-16,19 1 10 0,-19-1 8 16,0 0 5-16,22-1 6 0,-22 1 6 15,0 0 6-15,22-10 29 0,-22 10-3 0,16-12-5 16,-10 5-18-16,-6 7-13 0,19-22-11 16,-11 12-10-16,1-2-19 0,-1 1-12 15,1-1-31-15,-1 2-41 0,-2 1-58 0,0 2-76 16,2-1-96-16,-8 8-121 0,6-9-205 15,-6 9-13-15,0 0-399 0,0 0-480 16</inkml:trace>
  <inkml:trace contextRef="#ctx0" brushRef="#br0" timeOffset="4054.98">1610 5383 3179 0,'0'-14'18'0,"0"14"15"16,-2-18 0-16,2 18 2 0,0 0 16 0,0 0 12 16,-2-19 17-16,2 19 21 0,0 0 12 15,0 0 2-15,0 0 7 0,0 0-5 0,-10 54 3 16,8-30 3-16,0 3 5 16,-1 4 0-16,3 1-2 0,-2 8-15 15,2-2 7-15,0 2-16 0,0 2-8 0,0 0-13 16,0 0-5-16,2 0-8 0,-4-3-11 0,2 2-1 15,-2-3-22-15,2-5-6 16,-3 0-28-16,3 2-31 0,0-5-37 0,0-2-41 16,-2-4-54-16,4-3-62 0,-2-2-64 0,0-6-120 0,3-3-180 15,-1-1-28-15,-2-9-295 16,0 0-308-16</inkml:trace>
  <inkml:trace contextRef="#ctx0" brushRef="#br0" timeOffset="4514.89">2200 5532 2793 0,'18'-18'4'0,"-8"0"24"0,1 4-5 16,-1 2 1-16,-3-1-2 16,-7 13 15-16,11-16 27 0,-11 16 3 0,4-13-1 0,-4 13-10 15,0 0 3-15,0 0 8 16,-28-10 21-16,28 10 26 0,-37 13 23 0,9 3 8 15,0 3-4-15,-3 4 1 16,-3 6-11-16,2 3-14 0,2 0-9 0,-2 2-10 16,5 0-12-16,2 1-11 0,-2-1-7 0,12-3-8 15,-3-1-18-15,6-4-7 0,3 2-2 16,5-5-5-16,4-1-2 0,2-2-2 0,9-1-7 16,1-5 2-16,6 1-19 15,4-3-15-15,4-2-16 0,1-2-16 0,3-5-14 0,2 1-1 16,-3-4-7-16,2-2-7 15,0 0-1-15,-4-5 4 0,-1 1 5 16,-4-4 5-16,-2 0 7 0,-4 1 8 0,-3 0 8 0,-2-2 15 0,-11 11 18 16,9-19 19-16,-9 19 18 15,0-17 13-15,0 17 8 0,0 0 7 0,-9-25 3 16,9 25 8-16,0 0-3 16,-4-16-2-16,4 16-7 0,0 0-6 0,0 0-8 15,0 0-5-15,6-17-9 0,-6 17-19 16,0 0-36-16,25-8-47 0,-11 6-53 0,-14 2-70 15,34-4-71-15,-17 0-112 16,1 0-170-16,2 1-83 0,-4-1-188 0,-1 1-142 0</inkml:trace>
  <inkml:trace contextRef="#ctx0" brushRef="#br0" timeOffset="4843.22">2596 5689 2443 0,'0'0'-14'0,"0"0"51"0,0 0 27 0,0 0 14 15,0 0 21-15,0 0 13 0,0 0 13 0,0 0 11 16,3 42 3-16,-3-42-5 16,0 19-5-16,0-19-2 0,0 24-4 15,2-9-3-15,1 2-6 0,1-2-6 0,0 5-2 16,2-1-13-16,2 4-6 0,-2-2-8 15,1 0-24-15,0 1-6 0,-1 1-3 16,0 0 2-16,-2-3 0 0,-4 1-1 0,0-1 3 16,-2 0 3-16,-2-3-1 0,0 0 19 15,-4 2-15-15,-4-4-5 0,4 0-4 16,-2-3-32-16,-3-3-49 0,2-5-57 16,11-4-83-16,-19 10-85 0,11-13-135 0,8 3-192 15,-19-5-21-15,9-5-298 0,3-1-294 16</inkml:trace>
  <inkml:trace contextRef="#ctx0" brushRef="#br0" timeOffset="5037.95">2513 5441 2791 0,'0'0'34'0,"8"-13"29"15,-8 13 18-15,8-12 23 0,-8 12 25 16,0 0 10-16,13-11-9 0,-13 11-10 0,0 0-17 15,15-8-14-15,-15 8-36 0,0 0-46 16,0 0-65-16,12-6-94 0,-12 6-103 16,0 0-202-16,0 0-433 0,0 0-263 15</inkml:trace>
  <inkml:trace contextRef="#ctx0" brushRef="#br0" timeOffset="5264.02">2453 5589 2648 0,'0'0'3'0,"23"4"51"0,-23-4 18 15,0 0 7-15,0 21 7 0,0-21 5 16,-4 23 11-16,4-23 6 0,-7 33 4 16,1-14-1-16,2-1-5 0,-2 4-5 15,3-1-12-15,-1 3-10 0,4-5-6 0,0 4-14 16,2-2-24-16,5 2-38 0,-1-1-46 15,2-4-59-15,5 1-64 0,2-4-72 0,-1-2-137 16,-2-3-542-16,3-2-327 0</inkml:trace>
  <inkml:trace contextRef="#ctx0" brushRef="#br0" timeOffset="5649.07">2772 5744 2946 0,'3'-21'30'0,"-3"21"1"0,0 0-1 16,0 0-2-16,0 0 1 0,0 0 5 16,0 0 7-16,0 0-4 0,0 0 5 0,0 0-6 15,0 0-2-15,0 0 1 0,0 0-6 0,6 59-3 16,-2-49 1-16,-4-10-3 0,7 17 1 16,-7-17-2-16,8 15-4 0,-8-15-5 15,10 11-4-15,-10-11-10 0,12 8-8 0,-12-8-2 16,0 0-13-16,0 0-7 0,0 0-11 15,29-14-13-15,-29 14 0 0,13-15 6 0,-13 15 19 16,10-13 25-16,-10 13 22 0,11-13 13 16,-11 13 12-16,8-12 16 0,-8 12 21 15,0 0 20-15,12-6 14 0,-12 6 2 0,0 0-6 16,0 0-10-16,0 0-3 0,30 6-8 16,-30-6-4-16,0 0 3 0,20 6-4 15,-20-6-8-15,0 0-9 0,19 2-6 16,-19-2-11-16,16 0-20 0,-16 0-28 0,0 0-31 15,22-14-55-15,-22 14-69 0,14-15-69 0,-8 6-109 16,4-3-176-16,-6 1-126 0,-4 11-222 16,8-19-202-16</inkml:trace>
  <inkml:trace contextRef="#ctx0" brushRef="#br0" timeOffset="5849.06">3113 5573 2556 0,'0'0'62'0,"20"-6"18"15,-20 6 6-15,0 0 5 0,0 0 23 16,0 0 8-16,31 16 9 0,-27-7-1 0,3 4-9 16,-3 0-9-16,0 4-10 0,0 0-10 15,1 2-6-15,-3 1-15 0,0 0-2 16,0 1-7-16,-2 2-10 0,0-2-21 16,0 2-33-16,-4-2-47 0,0 2-65 0,-3 0-73 15,-1-4-82-15,-1 0-159 0,1-4-513 0,-3-2-361 16</inkml:trace>
  <inkml:trace contextRef="#ctx0" brushRef="#br0" timeOffset="6226.91">3438 5233 2888 0,'0'0'73'0,"0"0"23"15,0 0 0-15,0 0-4 0,0 0 7 0,0 0 7 16,0 0 12-16,10 53 5 0,-10-32 9 15,-2 6-6-15,2 0 0 0,0 3-5 16,0 0-4-16,0 5-5 0,0 4-11 0,2-3 6 16,0 2-34-16,0 0-7 0,0 0-7 15,0 0-6-15,0-2-4 0,0 2-3 0,0-6-15 16,3-1-14-16,-3-1-25 0,-2-1-35 16,2-2-43-16,-2-1-59 0,4-3-71 15,-4-1-68-15,2-7-131 0,-2-2-192 16,3-2-360-16,-3-11-411 0</inkml:trace>
  <inkml:trace contextRef="#ctx0" brushRef="#br0" timeOffset="6442.82">3700 5918 3093 0,'19'0'46'0,"-19"0"2"0,0 0-7 16,28-3 2-16,-28 3-12 0,22 0 1 15,-22 0 4-15,28 0-3 0,-28 0-2 0,29 0-1 16,-9 0-2-16,-20 0-4 0,36-2-3 16,-19 0-1-16,-1 1-5 0,-16 1-16 15,28-4-37-15,-13 2-56 0,-15 2-46 16,21-8-40-16,-15 4-43 0,-6 4-62 0,0 0-521 16,5-17-121-16</inkml:trace>
  <inkml:trace contextRef="#ctx0" brushRef="#br0" timeOffset="6573.75">3937 5849 2490 0,'-13'-4'69'0,"13"4"39"0,-21-6 25 0,21 6 13 15,-19-5 16-15,19 5 6 0,-17-6 10 16,17 6-9-16,0 0-15 0,-15-8-17 0,15 8-17 16,0 0-17-16,0 0-21 0,0 0-31 15,0 0-39-15,34-21-54 0,-19 15-63 0,1 2-79 16,4-3-103-16,-4 1-183 0,2 0-490 16,1 1-396-16</inkml:trace>
  <inkml:trace contextRef="#ctx0" brushRef="#br0" timeOffset="7140.78">4583 5569 3076 0,'0'0'31'0,"0"0"2"16,0 0-9-16,0 0 13 0,0 0 18 0,0 0 19 16,0 0 16-16,0 0 5 0,0 0-5 15,-32 40-4-15,28-24-8 0,-1 2-4 16,1-1-7-16,-1 2 1 0,1-2-10 0,4 2-2 15,0-2-7-15,2 1-4 0,3-3-5 16,-1 0-4-16,5-2-3 0,1-1-4 16,0-1-7-16,2-2-11 0,-12-9-13 15,20 10 0-15,-9-8 0 0,-11-2-2 0,24 0 2 16,-24 0 1-16,20-8 5 0,-20 8 6 16,20-11 0-16,-20 11 3 0,14-13 9 0,-14 13 3 15,13-10-1-15,-13 10 3 0,11-7-8 16,-11 7-1-16,0 0-7 0,12-10 2 0,-12 10 0 15,0 0-3-15,15-8-5 0,-15 8 5 16,0 0 1-16,15-3-3 0,-15 3 3 16,0 0 3-16,21-6-4 0,-21 6 1 0,17-6 13 15,-17 6 12-15,17-8 16 0,-17 8 10 16,17-10 11-16,-7 2-10 0,-10 8 5 0,20-19 0 16,-12 8-9-16,0-2-5 0,-2 0-4 15,4 3-12-15,-10 10-12 0,10-20-30 16,-4 11-27-16,-2 0-43 0,-4 9-60 0,5-12-76 15,-5 12-85-15,0 0-180 0,0 0-138 16,-11-14-4-16,11 14-256 0,0 0-239 16</inkml:trace>
  <inkml:trace contextRef="#ctx0" brushRef="#br0" timeOffset="8116.51">1833 7041 2526 0,'0'0'-80'16,"0"0"25"-16,0 0-6 0,-30-3 12 15,30 3-6-15,0 0 9 0,0 0 17 16,0 0 29-16,0 0 61 0,0 0 37 0,0 0 36 16,0 0 31-16,0 0 29 0,-15-6 12 15,15 6 7-15,0 0-16 0,0 0-24 16,0 0-20-16,0 0-15 0,0 0-16 0,0 0 5 15,-12 15-19-15,12-15-7 0,-13 21-22 16,4-7 6-16,-1 1-11 0,-4 2-9 0,0 3-25 16,-7 0 0-16,2 0-6 0,-3 5-4 15,0-6 0-15,-4 2-6 0,2 3 1 16,2-4-1-16,-3 0 0 0,5 0-12 0,0-6 6 16,4 1-3-16,6-4-1 0,-3 0 0 15,2-3-3-15,11-8-7 0,-17 14 0 16,17-14-4-16,-10 11-1 0,10-11 1 0,0 0 1 15,0 0 0-15,0 0 1 0,0 0 0 16,0 0 3-16,0 0 3 0,31 10 1 0,-31-10 9 16,28-4 1-16,-28 4 12 0,42-4 11 15,-21 2 7-15,7-3 24 0,2 0-9 16,-1 4-11-16,1-3-1 0,2 1-6 0,0 0-23 16,-3-1-31-16,3 3-42 0,-5-2-48 15,0-1-58-15,-3 4-64 0,1 0-58 0,-5 0-94 16,3-4-167-16,-4 4-80 0,-2 0-334 15,-17 0-380-15</inkml:trace>
  <inkml:trace contextRef="#ctx0" brushRef="#br0" timeOffset="8640.26">2630 6805 2839 0,'0'0'-64'0,"0"0"64"16,0 0 31-16,0 0 26 0,0 0 26 15,0 0 19-15,0 0 19 0,0 0 16 16,0 0 8-16,-42 30-2 0,30-15-1 0,-3 3-15 16,-4 7 2-16,4 0-16 0,-5 1-5 15,4 3-13-15,-3 0-1 0,2 1-11 16,2 1-18-16,1-1 6 0,0 0-9 0,4 1-7 16,2-4-5-16,4-2-9 0,-1 0-1 15,5-5-6-15,3-1-30 0,3 0-7 16,0-2-11-16,4-3-11 0,4-2-20 0,0-3-19 15,3 0-23-15,0-4-13 0,2 0-19 16,1-4-12-16,-2 1 1 0,-18-2 7 16,34-6 11-16,-17 3 17 0,-5-3 24 0,0-1 19 15,-12 7 16-15,14-18 30 0,-10 9 33 0,-4 9 30 16,0 0 11-16,2-21 12 0,-2 21 4 16,0 0-2-16,0-19-6 0,0 19-6 15,0 0-10-15,0 0-11 0,4-20-20 0,-4 20-25 16,0 0-26-16,11-13-44 0,-11 13-62 15,13-9-65-15,-5 2-69 0,-8 7-137 0,17-10-165 16,-11 4-279-16,5 3-182 0</inkml:trace>
  <inkml:trace contextRef="#ctx0" brushRef="#br0" timeOffset="8954.25">2868 7067 2529 0,'0'0'36'0,"0"0"60"0,0 0 11 16,0 0-6-16,-26 33-5 0,26-33-7 15,0 23-8-15,0-23-8 0,2 28-9 0,0-10-6 16,3-1-5-16,-1 0-8 0,0 1-5 15,3 0-4-15,-3 0-3 0,0 1 0 16,0 0-7-16,-1 0 0 0,1 0-2 16,-2 0 0-16,0-1-3 0,-2-2-3 0,0-16-12 15,-2 33-13-15,0-17-22 0,-2-4-31 16,4-12-48-16,-15 20-32 0,6-9-29 0,-2-3-27 16,11-8-77-16,-26 7-567 0,12-7-175 15</inkml:trace>
  <inkml:trace contextRef="#ctx0" brushRef="#br0" timeOffset="9201.31">2808 6914 2593 0,'6'-15'109'0,"-6"15"27"0,8-12-22 15,-8 12-52-15,0 0-49 0,6-13-54 16,-6 13-59-16,0 0-43 0,0 0-79 16,8-11-157-16,-8 11-296 0,0 0 86 0</inkml:trace>
  <inkml:trace contextRef="#ctx0" brushRef="#br0" timeOffset="9525.34">2681 6984 2049 0,'0'0'80'0,"0"0"27"16,0 0-15-16,0 0-1 0,0 0-2 16,0 0 2-16,0 0 2 0,-6 50 3 0,6-50-3 15,2 30-6-15,0-15-11 0,0 3-5 16,2-1-7-16,1 3-12 0,-1-4-5 0,3 1-5 15,1-1-18-15,0 0-61 0,0-2-68 16,8 1-73-16,-8-5-128 0,5 2-529 0,0-5-170 16</inkml:trace>
  <inkml:trace contextRef="#ctx0" brushRef="#br0" timeOffset="9882.68">3018 7086 2586 0,'0'0'35'16,"0"0"8"-16,8-11-5 0,-8 11-1 16,0 0-4-16,0 0 1 0,0 0-7 0,0 0 1 15,0 0-1-15,18 31-7 0,-18-31 1 16,6 12 9-16,-6-12-10 0,8 11-7 16,-8-11 7-16,11 8-5 0,-11-8 1 0,0 0-8 15,17 5 0-15,-17-5-13 0,0 0-15 16,25-1-12-16,-25 1 1 0,0 0-2 0,24-12 4 15,-24 12 11-15,12-6 23 0,-12 6 25 16,0 0 20-16,17-5 45 0,-17 5 38 0,0 0 12 16,0 0-2-16,21 11-12 0,-21-11-11 15,11 12-15-15,-11-12-12 0,12 13-5 16,-12-13-3-16,14 11 3 0,-14-11 3 16,12 12-1-16,-12-12-5 0,14 7-10 0,-14-7-12 15,18 6-12-15,-18-6-25 0,0 0-41 16,25-6-49-16,-25 6-61 0,15-10-77 0,-6 1-77 15,-5 1-156-15,0-3-170 0,2 2-295 16,0-5-280-16</inkml:trace>
  <inkml:trace contextRef="#ctx0" brushRef="#br0" timeOffset="10074.95">3490 6847 3119 0,'0'0'146'16,"0"0"-19"-16,0 0-12 0,0 0-11 0,27 16-15 15,-27-16-6-15,16 18-11 0,-10-4-7 16,-4 1-9-16,2 2-3 0,0 2-8 16,-2 0 3-16,-2 4-1 0,2 0-9 0,-2-2 1 15,-2 6-17-15,0-3-48 0,0 1-55 16,-2 1-65-16,0-4-63 0,0 1-86 16,-2-3-155-16,-2-1-475 0,2-1-333 0</inkml:trace>
  <inkml:trace contextRef="#ctx0" brushRef="#br0" timeOffset="10716.47">3858 7179 3027 0,'0'0'76'0,"0"0"-8"0,0 0-12 16,0 0-3-16,2 27-3 0,-2-27-5 0,22 3-4 16,-22-3-2-16,25 2-7 0,-8-2-6 15,-17 0-5-15,36 2 4 0,-17-2-4 16,0-2 3-16,-19 2-30 0,36 0-28 16,-19 0-52-16,0-2-64 0,-17 2-71 15,25-6-108-15,-18 2-522 0,-7 4-198 0</inkml:trace>
  <inkml:trace contextRef="#ctx0" brushRef="#br0" timeOffset="10867.76">3951 7093 2651 0,'0'0'185'0,"-14"-6"36"0,14 6-25 0,0 0-33 16,0 0-25-16,0 0-13 0,0 0-21 16,0 0-14-16,0 0-42 0,30-23-41 0,-30 23-53 15,25-7-48-15,-11 3-55 0,2 1-50 16,0-2-75-16,-16 5-147 0,28-7-421 0,-14 5-183 15</inkml:trace>
  <inkml:trace contextRef="#ctx0" brushRef="#br0" timeOffset="17604.91">4690 7002 2362 0,'2'-24'-103'16,"-2"24"36"-16,0 0 25 0,0 0 31 0,0 0 33 15,4-15 22-15,-4 15 13 16,0 0 5-16,0 0-2 0,0 0-4 0,9-13-5 0,-9 13-9 15,0 0-1-15,0 0 5 16,0 0-23-16,0 0 4 0,0 0-6 0,0 0-1 16,0 0-7-16,9-9 8 0,-9 9 2 15,0 0 10-15,0 0 8 0,0 0 22 0,0 0 14 16,0 0 9-16,0 0 10 0,0 0 5 0,0 0-5 16,0 0 1-16,0 0-8 15,0 0-4-15,0 0 0 0,0 0 0 0,0 0-4 16,0 0 0-16,0 0-3 0,0 0 7 15,0 0-6-15,0 0-2 0,0 0-2 0,0 0 4 16,0 0 5-16,0 0-2 0,0 0-26 0,0 0-2 16,0 0 0-16,0 0 1 15,0 0 1-15,0 0-4 0,0 0 0 0,-15-29-8 0,15 29-3 16,8-25 4 0,-1 13-8-16,-1 0 0 0,3 0-3 0,1 0-5 0,2 1 3 15,0 3-4-15,2 3 2 16,-14 5 5-16,26-2 10 0,-26 2 6 0,27 14-2 0,-17-2 4 15,4 6 3-15,-4 3 4 16,-4 2 1-16,-2 1-7 0,-4 5-2 0,-4 0-1 16,-2 6-8-16,-4-2-7 0,-6 2-2 0,0 1-5 15,-5-1-2-15,-3 0-8 0,0-3-8 16,-3-2-16-16,4-4-40 0,0-3-31 0,-1-3-30 16,6-2-33-16,-2-5-48 15,3-2-69-15,5-6-52 0,-3-1-104 0,4-4-141 16,11 0-87-16,0 0-367 0,0 0-486 15</inkml:trace>
  <inkml:trace contextRef="#ctx0" brushRef="#br0" timeOffset="18084.09">5165 7083 3002 0,'0'0'24'15,"0"0"65"-15,0 0 20 0,0 0-3 0,0 0-6 16,0 0-4-16,0 0 0 0,0 0 3 16,0 0 4-16,0 0-4 0,8-23 1 0,-8 23-1 15,0-17-4-15,0 17-3 0,2-23-2 16,-2 23-2-16,2-28-12 0,2 13-12 0,0 1-6 15,3-1-7-15,0 0-1 0,-1 4-10 16,2-1-1-16,-8 12-8 0,19-17-3 16,-10 11-6-16,-9 6-2 0,21-1-1 0,-21 1 2 15,24 15-5-15,-12-4-2 0,0 4-2 16,-1 2-1-16,0 4 3 0,-3 2-3 0,-1 0 2 16,-3 0-1-16,0 0 12 0,-4-2 1 15,0 0 25-15,0 2 13 0,-4-4-6 16,-2 1-2-16,-3 0 4 0,-2-2-13 0,-2-4 7 15,1 1-3-15,-2-4-3 0,0-3-1 16,0-1-3-16,14-7-4 0,-26 0-7 0,26 0-6 16,-23-15-13-16,13 4-14 0,-2-4-22 15,6-5-23-15,0 1-30 0,2-6-39 16,0-1-59-16,6 6-69 0,-2-5-69 0,4 0-139 16,0 0-192-16,0 3 32 0,0 4-336 15,1-1-370-15</inkml:trace>
  <inkml:trace contextRef="#ctx0" brushRef="#br0" timeOffset="18500.3">5550 6606 3052 0,'29'5'48'0,"-29"-5"-4"16,0 0-1-16,10 7-3 0,-10-7-4 15,0 0 0-15,0 0 6 0,0 0 12 0,0 0 7 16,0 0 3-16,-10 23-4 0,10-23 6 16,0 0 4-16,0 0 13 0,0 0 11 15,-25 6 0-15,25-6-10 0,0 0-5 16,0 0-10-16,0 0-5 0,0 0-4 0,0 0-5 15,0 0-9-15,-15-30-2 0,15 30-8 0,0 0-1 16,0 0-4-16,0 0 3 0,0 0 4 16,30-14 6-16,-30 14-5 0,0 0-1 15,0 0-6-15,32 14 2 0,-32-14-5 0,12 14 0 16,-12-14-6-16,9 10-1 0,-9-10-2 16,0 0 1-16,4 18-5 0,-4-18-6 0,0 0-34 15,0 0-41-15,0 0-53 0,0 0-78 16,0 0-59-16,0 0-140 0,0 0-208 15,0 0 9-15,0 0-254 0,-39-25-195 0</inkml:trace>
  <inkml:trace contextRef="#ctx0" brushRef="#br0" timeOffset="20911.91">1439 9063 2512 0,'0'0'-54'0,"0"0"19"0,0 0 12 0,0 0 14 16,0 0 6-16,0 0 11 16,12-8 10-16,-12 8 8 0,0 0 18 15,0 0 13-15,0 0 23 0,0 0 22 16,0 0 14-16,0 0 7 0,0 0 5 0,19 31 4 15,-19-31-6-15,7 24 0 0,-5-6-6 16,4 5-3-16,-2 4-4 0,0 1 1 16,2 8-3-16,-2 4-3 0,1 2 1 0,2 6-1 15,-3-1-16-15,3 3-2 0,-5-6-10 16,4 5-3-16,-3 1-7 0,3-1-7 0,-3-4-7 16,-1 0 17-16,0 7-8 0,4-1-6 15,-6-5-7-15,2-3-3 0,0 1-10 0,0-2 6 16,0-4-12-16,0 2-7 0,0-4-12 15,2-4-27-15,-3-4-38 0,3-4-47 16,-4-2-55-16,5-4-60 0,0 1-54 16,2-5-107-16,-1-5-182 0,0-1-46 0,-1-3-316 15,-5-5-316-15</inkml:trace>
  <inkml:trace contextRef="#ctx0" brushRef="#br0" timeOffset="25806.29">2424 9376 1961 0,'0'0'354'16,"0"0"-128"-16,0 0-65 0,0 0-27 0,0 0-12 15,0 0 0-15,0 0-4 0,0 0-2 16,0 0-4-16,16 23-4 0,-16-23-6 0,0 0 11 16,0 0-2-16,0 19 0 15,0-19-6-15,2 24-12 0,-2-7-4 0,0 2-10 16,0 3-11-16,0 0-15 0,2 5 3 0,-2 0-2 16,2 0-9-16,-2-1-5 0,0-1-2 15,0-2-4-15,0 0 1 0,0-1 2 16,0-1 3-16,-2-2-4 0,2 1 2 15,-2-3-23-15,0 0 1 0,2-17 0 0,-9 26-3 16,6-16-9-16,3-10-27 0,-16 12-35 16,16-12-48-16,-18 3-53 0,7-5-68 0,11 2-56 15,-25-15-173-15,8 5-153 0,-1-4-316 16,2-2-326-16</inkml:trace>
  <inkml:trace contextRef="#ctx0" brushRef="#br0" timeOffset="26023.33">2517 9019 2938 0,'0'0'16'0,"8"-11"-9"0,-8 11-3 16,0 0 2-16,0 0-6 0,0 0 0 15,0 0-16-15,0 0-23 0,0 0-26 0,0 0-63 16,0 0-51-16,0 0-134 0,0 0-386 16,0 0 45-16</inkml:trace>
  <inkml:trace contextRef="#ctx0" brushRef="#br0" timeOffset="26613.4">2713 9385 1975 0,'10'-6'0'15,"-10"6"40"-15,0 0 24 0,12-8 21 0,-12 8 10 16,0 0 5-16,0 0 7 0,14-13 5 16,-14 13-1-16,0 0-1 0,0 0-7 15,0 0-6-15,0 0 7 0,0 0 12 0,0 0 4 16,0 0-3-16,0 0-7 0,0 0-4 16,0 0-5-16,-12 58-5 0,8-39-6 0,2-2-9 15,-1 2-4-15,0 0-13 0,1 0-2 16,2-2-8-16,2 0-4 0,4 1-6 0,-2-3-4 15,0-1-3-15,4-1-3 0,-8-13-1 16,15 16-5-16,-7-9-2 0,-8-7-2 16,18 3-8-16,-18-3 0 0,0 0-4 0,24-11 0 15,-12 3-1-15,-12 8-1 0,14-20-1 16,-8 8-2-16,3-1-1 0,-3 3 0 0,-6 10 4 16,9-17-8-16,-9 17 1 0,10-16-1 15,-10 16-2-15,7-12 2 0,-7 12-1 16,0 0-1-16,0 0 0 0,0 0 3 15,0 0-1-15,28 5 2 0,-28-5-3 0,0 0 0 16,22 9 0-16,-22-9 2 0,20 5-1 16,-20-5 0-16,21 6-2 0,-21-6 3 15,19 0 5-15,-19 0 4 0,0 0 7 0,25-7 1 16,-25 7-1-16,12-11-4 0,-4 1 3 16,-8 10-5-16,10-22-12 0,-6 6-44 0,-2 1-54 15,0-2-65-15,0 2-88 0,-2 15-162 16,0-35-199-16,-2 19 15 0,2-2-238 0,0 18-168 15</inkml:trace>
  <inkml:trace contextRef="#ctx0" brushRef="#br0" timeOffset="26845.34">3260 9194 2752 0,'0'0'126'0,"0"0"2"15,21 10-10-15,-21-10-12 16,2 25-10-16,-2-8-14 0,0 4-6 0,0 5-7 16,0 3-8-16,-2 4-7 0,2-1-5 15,-5 7-7-15,3-2-4 0,-2 3-6 0,-2-1-2 16,-3-3-16-16,-4 5-34 0,-1-1-50 0,-4 1-65 16,-2-4-57-16,-2-2-59 15,-3-4-124-15,-1-7-489 0,-7 1-224 0</inkml:trace>
  <inkml:trace contextRef="#ctx0" brushRef="#br0" timeOffset="27218.35">2295 9296 2635 0,'0'0'0'0,"0"0"33"0,-16-8 26 16,16 8 26-16,0 0 17 0,-31 18 12 15,18-3 23-15,-4 6 11 0,3 2-1 0,-2 7-7 16,2 2-13-16,1 0-10 0,0 2-17 0,2-1-9 16,3 2-9-16,2-1-8 15,2-3-10-15,2-2-10 0,0 1-18 0,4-4-43 0,0-1-50 16,2 0-60-16,5-3-85 16,1-4-96-16,4-3-193 0,-1-2-463 0,4-2-387 15</inkml:trace>
  <inkml:trace contextRef="#ctx0" brushRef="#br0" timeOffset="27820.07">3268 9165 2851 0,'0'0'-70'0,"0"0"45"0,0 0 21 0,0 0 24 0,0 0 18 15,31-39 34-15,-22 23 25 16,-2-1 10-16,1-3 11 0,-2-3 6 0,2-1 3 16,1-3 6-16,0 0 4 15,1 0 0-15,-1 4 3 0,-1 0-11 0,-2 2-1 16,3 3-32-16,-2 2-9 0,-3 1-10 15,2 4-13-15,-6 11-3 0,6-15-10 0,-6 15-3 16,0 0-9-16,0 0-1 16,0 0-4-16,0 0-5 0,0 0-3 0,22 32-1 15,-16-19-3-15,0-1 2 0,0 1-7 0,3 0 3 16,-1 0-4-16,1 1-5 0,-1-3 3 16,3 1-3-16,-3-5 2 0,3 3-4 15,0-3 8-15,-11-7-3 0,18 7 9 16,-18-7 9-16,22-3 7 0,-22 3 35 0,21-6 2 15,-21 6-10-15,21-19-3 0,-10 8-2 16,-3-4-8-16,2 1-7 0,0-3-8 16,0 0-1-16,-4 0-24 0,3 2-37 0,-3 0-48 15,0 0-68-15,1 1-89 0,-3 0-89 16,0 2-214-16,-4 0-115 0,0 12 38 16,0 0-346-16,0 0-384 0</inkml:trace>
  <inkml:trace contextRef="#ctx0" brushRef="#br0" timeOffset="28150.26">3882 8732 3075 0,'0'0'35'0,"0"0"-1"16,0 0 1-16,0 0 2 0,0 0 8 0,0 0 12 15,-11 51 20-15,9-31 16 0,0 6 8 16,-3 0 1-16,5 5 1 0,-2 7 0 16,2 5 5-16,0-2 7 0,0 6-5 0,2 7-3 15,0 1-3-15,1-1-9 0,-1 1-6 16,0-4-7-16,0-4-6 0,-2-4-2 16,0-2-13-16,0 1-7 0,0-3-5 0,-2-7-8 15,2 0-4-15,-2-3-1 0,2-3-10 0,0-3-24 16,-2-4-36-16,2 1-45 0,0-5-64 15,0 2-80-15,0-4-72 0,-3-1-114 0,3-12-153 16,0 19-36-16,0-19-264 0,-4 16-218 16</inkml:trace>
  <inkml:trace contextRef="#ctx0" brushRef="#br0" timeOffset="28384.35">4449 9572 2577 0</inkml:trace>
  <inkml:trace contextRef="#ctx0" brushRef="#br0" timeOffset="28523.06">4449 9572 2668 0,'0'0'185'0,"0"0"3"0,0 0-7 15,0 0-12-15,0 0-6 0,0 0-1 0,0 0-1 16,0 0-11-16,0 0-8 0,0 0-12 16,0 0-13-16,0 0-14 0,0 0-7 0,36-1-14 15,-19 1-9-15,-17 0-12 0,36 1-18 16,-17-1-27-16,-2-1-41 0,0-2-46 15,-17 3-45-15,29-4-69 0,-16 2-59 0,0-2-54 16,-13 4-150-16,10-11-153 0,-10 11-283 16,-2-18-256-16</inkml:trace>
  <inkml:trace contextRef="#ctx0" brushRef="#br0" timeOffset="28667.18">4426 9387 2905 0,'0'0'143'0,"-19"-5"25"15,19 5 2-15,0 0 1 0,-15-8-12 0,15 8-35 16,0 0-13-16,0 0-14 0,0 0-12 15,0 0-5-15,0 0-16 0,32-17-29 0,-32 17-32 16,32-6-46-16,-18 2-47 0,5 0-74 16,-2 0-82-16,0 1-162 0,0-4-207 15,-2 2-228-15,-1-1-185 0</inkml:trace>
  <inkml:trace contextRef="#ctx0" brushRef="#br0" timeOffset="30139.4">5516 9193 2575 0,'0'-17'77'0,"0"17"30"0,0 0-15 16,-4-18-1-16,4 18 4 0,0 0 8 0,0 0 13 16,0 0 0-16,0 0 1 0,-49 39-6 15,36-22-4-15,3 4-4 0,-1 2-4 0,3 0-5 16,-1 3-5-16,3-1-8 0,1 1-9 15,1-1-4-15,2-1-5 0,2-4-6 0,2 1-7 16,2-2-1-16,1-1-7 0,3-3-6 16,1-2-2-16,1-2-6 0,1 0-8 15,1-6-3-15,2 0-3 0,-14-5-4 16,24 2-5-16,-24-2-1 0,24-9-3 0,-13-1-1 16,1 1 1-16,-1-4 3 0,-2 0-3 15,-9 13 9-15,12-19 4 0,-4 12 1 0,-8 7-2 16,16-13-1-16,-16 13-3 15,10-6 2-15,-10 6-1 0,0 0 0 0,0 0 1 16,0 0 0-16,0 0-2 0,29 19 2 16,-20-13-6-16,-9-6 4 0,17 9-2 0,-17-9 0 15,19 8 2-15,-19-8 1 0,19 3 2 16,-19-3 7-16,0 0 8 0,26-8 7 16,-26 8 8-16,16-16-6 0,-7 2-4 0,-3 1-5 15,0-3 22-15,-2-3-11 0,1-1-24 0,0 1-23 16,-1 0-42-16,-2-2-65 0,2 0-80 15,-2 2-71-15,-4 0-178 0,2 2-193 0,-2 2 40 16,2 15-299-16,-6-33-280 0</inkml:trace>
  <inkml:trace contextRef="#ctx0" brushRef="#br0" timeOffset="30978.31">5904 8732 2791 0,'0'0'8'0,"0"0"5"16,0 0-6-16,0 0 4 0,0 0 25 15,0 0 27-15,0 0 8 0,0 0 12 0,0 0-5 16,0 0-1-16,0 0 3 0,0 0 4 15,0 0 1-15,-14 49 3 0,14-49-1 16,-2 22 1-16,2-22-4 0,2 20-4 0,-2-20-8 16,0 18-4-16,0-18-5 0,0 0 3 0,-2 24 0 15,2-24 4-15,0 0 5 0,0 16 4 16,0-16 7-16,0 0 32 0,0 0-4 16,0 0-10-16,0 0-13 0,0 0-8 0,0 0-4 15,-2 16-32-15,2-16-9 0,0 0-3 16,0 0-4-16,0 0 0 0,0 0-7 0,0 0 0 15,0 0-6-15,0 0 1 0,0 0-2 16,0 0-2-16,0 0 0 0,0 0 1 16,0 0-2-16,0 0-5 0,8-55 0 0,-8 55 2 15,8-23-4-15,-6 12-1 0,-2 11-5 16,6-27 6-16,-2 13 3 0,0-2 10 0,2 1 4 16,-1 1 7-16,-1-1 2 0,-4 15 4 15,8-27-3-15,-1 14-6 0,-7 13 1 0,6-21-2 16,-2 11-4-16,-4 10-3 0,0 0-7 15,9-19 0-15,-9 19-1 0,0 0 0 16,0 0-2-16,0 0 0 0,0 0-1 16,0 0-2-16,18 33 0 0,-12-18 3 0,-4 0-3 15,4 2-1-15,-2 1-4 0,2-1 6 0,2 2-6 16,-1-3 3-16,1-2-5 0,-1 4 1 16,-1-5 2-16,3-2-1 0,-3 1-1 15,-6-12 3-15,10 17 3 0,-10-17-2 16,11 13-2-16,-11-13 0 0,11 4-2 0,-11-4 3 15,0 0-1-15,0 0 6 0,25-17-1 0,-16 4-1 16,-3-1 0-16,4-5 2 0,-1 0-4 16,-1-1-1-16,1-2-3 0,2-1 2 15,-3 2-2-15,0 2 0 0,-2 2-10 0,1 3-17 16,-2 2-36-16,1 0-42 0,-4 2-44 16,-2 10-56-16,4-13-61 0,-4 13-51 0,0 0-143 15,0 0-197-15,-10-11 35 0,10 11-344 16,0 0-405-16</inkml:trace>
  <inkml:trace contextRef="#ctx0" brushRef="#br0" timeOffset="31764.64">6601 9355 2919 0,'0'0'-33'0,"0"0"42"0,-18 6-5 16,18-6 21-16,0 0 0 0,0 0 2 15,0 0 11-15,0 0 17 0,0 0 15 16,0 0 10-16,0 0 0 0,0 0-1 0,0 0-5 16,0 0-4-16,0 0-4 0,0 0-9 0,76-8-7 15,-57 8 2-15,0-2-11 0,4 0-10 16,3 0 0-16,-3 2-1 0,3-2-1 15,3 2-7-15,-2-2-2 0,-1 1-3 16,-1-2 0-16,1 2-5 0,-3-1 4 0,-2-2-11 16,0 1-11-16,-3 2-24 0,0-1-26 15,-18 2-27-15,28-5-33 0,-13 2-24 16,-15 3-25-16,19-5-4 0,-19 5 2 0,15-6-13 16,-15 6 17-16,6-11-6 0,-6 11 41 15,0 0 29-15,0 0 28 0,0-23 48 0,0 23 41 16,0 0 44-16,0 0 39 0,-10-23 40 15,10 23 26-15,0 0 17 0,-5-13 14 0,5 13-9 16,0 0-7-16,0 0-9 0,0 0-15 16,0 0-18-16,0 0-16 0,7-19-16 15,-7 19-11-15,0 0-10 0,0 0-12 0,29 8-8 16,-29-8-6-16,23 13-8 0,-10-6-8 16,0 2-8-16,-2 3-3 0,-3-2-3 0,0 1-8 15,-2 1-9-15,-6-12-11 0,4 22-20 16,-4-22-36-16,-2 21-48 0,2-21-68 15,-6 21-58-15,2-13-67 0,0 2-132 16,-2-2-174-16,6-8-294 0,0 0-272 0</inkml:trace>
  <inkml:trace contextRef="#ctx0" brushRef="#br0" timeOffset="33075.08">7734 9071 2718 0,'0'0'-16'0,"0"0"12"0,0 0 1 0,0 0 6 16,0 0 4-16,0 0 1 0,0 0 2 15,0 0 9-15,0 0 8 0,0 0 1 0,20-44-2 16,-8 39-1-16,3 1 5 16,2-2 1-16,0 2 4 0,-1 0 7 0,-16 4-4 15,32-4-4-15,-19 4-9 0,-13 0 4 0,21 6 3 0,-21-6 4 16,13 13 4-16,-13-13 9 16,4 23 11-16,-4-23 6 0,-8 31 7 15,-1-11 18-15,-1 2 14 0,-1-1 12 16,-2 1 6-16,3 1-4 0,0 0 1 0,-2-1-10 0,4-2-9 15,2 1-6-15,0-4-17 16,1 2-5-16,5-4-7 0,0 3-9 0,5-3-2 16,-5-15-20-16,16 23-26 0,-8-14-35 0,4-2-47 0,-12-7-50 15,23 7-68-15,-23-7-59 16,25-4-71-16,-25 4-135 0,25-14-114 0,-11 3-291 16,-2 0-212-16</inkml:trace>
  <inkml:trace contextRef="#ctx0" brushRef="#br0" timeOffset="33298.16">8067 9136 2660 0,'6'-18'69'0,"0"3"47"0,1 3 4 0,-7 12 2 0,10-14 0 16,-10 14-6-16,9-10-1 0,-9 10 2 16,0 0-3-16,17-4-10 0,-17 4-7 15,0 0-10-15,18 19-8 0,-18-19-6 0,12 27-9 0,-10-14-7 16,0 4-3-16,-2-1-4 16,2 1-4-16,-2-17 3 0,-2 34-3 0,-2-18 7 15,2-1 1-15,-6-2 6 16,8-13-6-16,-12 23-3 0,6-14-3 0,6-9-6 0,-15 8-3 15,15-8-1-15,0 0-18 16,0 0-19-16,0 0-26 0,-28-19-38 0,28 19-62 16,-4-23-94-16,4 6-76 0,0-2-170 15,2 0-156-15,0 0-322 0,3-4-360 16</inkml:trace>
  <inkml:trace contextRef="#ctx0" brushRef="#br0" timeOffset="33625.05">8420 8779 2965 0,'0'0'17'15,"7"-12"1"-15,-7 12-4 16,0 0-9-16,4-14 2 0,-4 14 35 0,0 0 32 0,0 0 12 15,0 0 14-15,0 0 0 16,0 0 6-16,-19 46 1 0,12-30-1 0,1 5-4 16,2 6-2-16,-1 0-9 0,1 1-10 0,0 5-7 0,0 1-6 15,0 3-7-15,4-5-5 16,-2 5-8-16,0-4-3 0,2-2-6 0,-2 1-3 16,-1-4-5-16,3-1-4 15,-2-4-20-15,2-2-31 0,0 0-41 0,0-4-52 16,0-17-55-16,0 29-66 0,0-21-88 15,0-8-176-15,2 13-452 0,-2-13-383 0</inkml:trace>
  <inkml:trace contextRef="#ctx0" brushRef="#br0" timeOffset="33890.83">8501 9239 2954 0,'17'-10'-6'0,"-17"10"13"0,10-6-3 15,-10 6-2-15,0 0 2 0,0 0-1 16,22 0 5-16,-22 0 1 0,0 0 6 0,0 0-2 15,0 0 11-15,18 14 7 0,-18-14 15 16,2 13 11-16,-2-13 14 0,0 0-2 0,2 24 2 16,-2-24-9-16,-2 19-6 0,2-19-5 15,-4 17-1-15,4-17-2 0,-6 18 6 16,6-18-4-16,-8 15-2 0,8-15 6 0,-10 10 5 16,10-10 0-16,0 0-3 0,-14 5-9 15,14-5-3-15,0 0-12 0,0 0-19 16,0 0-22-16,-12-26-27 0,12 26-32 0,0 0-38 15,4-31-58-15,2 20-47 0,0-2-69 16,-6 13-139-16,13-25-457 0,-6 14-242 16</inkml:trace>
  <inkml:trace contextRef="#ctx0" brushRef="#br0" timeOffset="34348.54">8784 9151 2689 0,'0'0'-7'0,"0"0"10"15,0 14 8-15,0-14 4 0,0 0 13 16,0 0 26-16,-30 22 22 0,20-15 17 0,10-7 4 16,-19 12-9-16,19-12-11 0,-17 12-6 15,17-12-6-15,-11 9-7 0,11-9-5 16,-6 10-9-16,6-10-22 0,0 0-39 16,0 0-35-16,0 0-41 0,0 0-29 0,23 17-13 15,-23-17-8-15,0 0 3 0,24-2 13 16,-24 2 21-16,0 0 31 0,20-11 36 0,-20 11 29 15,16-10 40-15,-16 10 33 0,12-9 37 16,-12 9 25-16,0 0 5 0,13-12 3 16,-13 12-6-16,0 0-6 0,0 0 6 15,0 0 0-15,0 0-8 0,0 0-7 0,0 0-16 16,0 0-7-16,6 32-7 0,-6-32-6 0,-2 39-9 16,0-13-6-16,0 3-5 0,0 0-8 15,0 10-5-15,2-1-2 0,-5 2-8 16,3 0 1-16,-2-1-4 0,0 0-6 0,0-2 1 15,0-1-4-15,-2-2-1 0,-4-1 2 16,2-2 8-16,0-5 18 0,-3-4 4 16,0-1 2-16,1 0-1 0,-3-5-4 0,1-5-7 15,-1-3-10-15,13-8-18 0,-23 4-20 16,23-4-35-16,-24-10-28 0,14-2-48 16,-1-5-60-16,3-4-68 0,2-7-116 0,3-8-210 15,1-3-38-15,2-2-258 0,2 0-226 16</inkml:trace>
  <inkml:trace contextRef="#ctx0" brushRef="#br0" timeOffset="34699.5">9087 8697 2648 0,'4'-11'10'0,"-4"11"52"15,6-17 24-15,-6 17 13 0,0 0 6 16,5-14 14-16,-5 14 30 0,0 0 9 16,0 0-3-16,0 0-11 0,0 0-6 0,0 0-4 15,-5 58 22-15,5-38-1 0,0 7-1 16,2 4-10-16,-2 1-8 0,3 8-21 0,1 0 2 15,-2 2-14-15,2 3-12 0,1-2-7 16,1 6-11-16,-2 1-4 0,3-1-8 16,-3-7-9-16,0-2-16 0,2-2-24 0,-2-1-30 15,-2-7-39-15,0-1-50 0,0-4-68 16,4-1-85-16,-6-7-110 0,2 1-181 0,-2-6-50 16,0-12-417-16,-2 24-512 0</inkml:trace>
  <inkml:trace contextRef="#ctx0" brushRef="#br0" timeOffset="36287.89">9616 8886 3211 0,'4'-21'-3'0,"-4"21"17"0,2-15 17 16,-2 15 19-16,0 0 14 0,3-17 19 16,-3 17 8-16,0 0 7 0,0 0 7 0,0 0 6 15,0 0-2-15,0 0-9 0,0 0-5 16,-41 34-2-16,33-20-6 0,2 1-2 15,0 2-3-15,1-1-12 0,0 4-4 0,3-2-7 16,0 0-4-16,0 0-12 0,2 1 1 16,2-2-7-16,2-1-1 0,1 2-1 0,2-1-4 15,-1-2-5-15,0 2-3 0,2-3 1 16,-2 1-2-16,1-3-2 0,-7-12-7 0,9 20-1 16,-5-10-2-16,-4-10 1 0,8 15-9 15,-8-15 10-15,5 14-2 0,-5-14 4 16,0 0 2-16,6 15-5 0,-6-15 2 15,0 0-9-15,4 13 8 0,-4-13-8 0,0 0-1 16,0 0-6-16,6 13-1 0,-6-13-5 0,0 0-5 16,0 0-9-16,0 0-5 0,0 0 0 15,5 14 3-15,-5-14 4 0,0 0-3 16,0 0 5-16,0 0-1 0,0 0 2 0,0 0 3 16,0 0 0-16,0 0-2 0,6 13 5 15,-6-13-1-15,0 0 4 0,0 0-2 0,0 0 2 16,0 0 3-16,0 0 3 0,0 0-6 15,0 0 3-15,0 0 1 0,0 0 0 16,5 13-1-16,-5-13 4 0,0 0 0 0,0 0 0 16,0 0-2-16,2 15 3 0,-2-15-2 15,0 0 1-15,0 0 0 0,0 0 3 0,0 0-1 16,2 18-1-16,-2-18 3 0,0 0 2 16,0 0-3-16,0 0 1 0,6 11 1 15,-6-11 0-15,0 0-1 0,0 0 1 0,0 0 0 16,0 0-3-16,0 0-9 0,12 6-26 15,-12-6-29-15,0 0-38 0,0 0-34 0,0 0-40 16,18-8-43-16,-18 8-77 0,8-10-176 16,-8 10-146-16,4-14-224 0,-4 14-183 15</inkml:trace>
  <inkml:trace contextRef="#ctx0" brushRef="#br0" timeOffset="36683.71">9879 8972 2583 0,'0'0'4'0,"0"0"12"0,-4-21-1 15,4 21-1-15,0 0 6 0,0 0 5 16,0 0 15-16,0 0 24 0,0 0 6 15,0 0 0-15,-18 52-1 0,18-36-5 0,0-16-6 16,4 36 1-16,-2-17-8 0,3 0-5 16,2 5-7-16,-1-2 1 0,0 2 3 0,0-2-1 15,0 1 9-15,3 0 9 0,-4-2-3 16,1 1 0-16,-2-3 1 0,0 1 3 16,-2-4 2-16,0 2 10 0,-2-2 9 0,0-16 7 15,-4 28 13-15,-2-15-1 0,0-1-5 16,6-12-6-16,-20 19-11 0,8-12-6 0,-1-3-5 15,13-4-8-15,-25 4-8 0,25-4-4 16,-28-8-6-16,13 3-9 0,-1-6-27 0,0-5-33 16,2-1-54-16,1-2-77 0,0-4-89 15,1-7-142-15,1-3-216 0,1-5-12 16,4 0-242-16,0 0-213 0</inkml:trace>
  <inkml:trace contextRef="#ctx0" brushRef="#br0" timeOffset="36835.64">9830 8715 3002 0,'15'-6'203'0,"-15"6"-25"0,0 0-21 16,14-6-18-16,-14 6-14 0,0 0-17 15,0 0-17-15,14-8-19 0,-14 8-34 16,0 0-40-16,0 0-47 0,0 0-78 16,0 0-60-16,4-5-85 0,-4 5-192 0,0 0-449 15,0 0-308-15</inkml:trace>
  <inkml:trace contextRef="#ctx0" brushRef="#br0" timeOffset="37251.92">9964 8976 2785 0,'0'0'-24'0,"4"23"32"0,-4-23 14 15,2 24 20-15,-2-11 17 0,4 1 3 16,-4-14 0-16,2 24-2 0,0-10-4 15,-2-14-6-15,6 25-1 0,-4-14 0 0,-2-11 1 16,6 19 2-16,-6-19 0 0,10 15 9 16,-10-15 3-16,4 14 7 0,-4-14-10 0,0 0-4 15,8 11-5-15,-8-11-8 0,0 0-4 16,0 0-5-16,0 0-9 0,0 0 0 16,17-32-6-16,-13 19 1 0,-4 13 1 0,9-29 10 15,-5 17 18-15,-4 12 9 0,6-20 9 16,-6 20 1-16,7-19-1 0,-7 19-11 15,6-13-4-15,-6 13-1 0,10-10-6 0,-10 10-2 16,0 0-7-16,22-2-3 0,-22 2-2 16,0 0-2-16,0 0-3 0,34 8 1 15,-24-4 1-15,-10-4 3 0,17 3-1 0,-17-3 3 16,17 2 4-16,-17-2 11 0,0 0 0 16,25 0-8-16,-25 0-5 0,0 0-7 0,20-9-13 15,-20 9-17-15,10-14-41 0,-4 6-51 16,-6 8-87-16,7-16-83 0,-5 3-168 15,0 1-196-15,-2 12 15 0,-4-27-286 16,4 27-281-16</inkml:trace>
  <inkml:trace contextRef="#ctx0" brushRef="#br0" timeOffset="37460.8">10378 8725 2833 0,'18'-3'33'0,"-18"3"19"0,0 0 1 16,0 0 11-16,0 0 22 0,24 11 15 0,-24-11 26 15,7 20 15-15,-3-6 6 0,0 0-1 16,-1 4-17-16,-1 2-8 0,0 2-17 16,-4 4-10-16,2 3-11 0,-5-1-12 0,1 3-11 15,-3 5-24-15,-1-1-36 0,-2 0-37 16,-3 0-41-16,0-2-60 0,1 2-66 0,-1-5-54 16,-2-1-118-16,2-6-155 0,1-2-349 15,1-4-242-15</inkml:trace>
  <inkml:trace contextRef="#ctx0" brushRef="#br0" timeOffset="38433.35">10469 8568 2556 0,'-8'15'-68'15,"8"-15"39"-15,0 0 46 0,0 0 16 16,0 0 36-16,0 0 20 0,0 0 6 0,0 0 4 16,0 0-8-16,0 0-5 0,0 0-3 15,0 0-2-15,0 0-7 0,0 0-2 0,0 0-10 16,0 0-10-16,0 0-3 0,0 0-5 15,0 0-7-15,0 0-3 0,0 0-8 16,32-30-2-16,-32 30 0 0,8-12-7 0,-8 12 1 16,8-14-3-16,-8 14-1 0,9-15-1 15,-9 15-2-15,11-16 11 0,-7 6 7 0,-4 10 12 16,10-17 8-16,-10 17 8 0,9-15 3 16,-9 15 3-16,10-16-2 0,-10 16 4 15,9-13-8-15,-9 13-6 0,9-8-3 0,-9 8-10 16,0 0-2-16,0 0-3 0,22 2-2 15,-22-2-6-15,0 0 0 0,22 16 3 16,-14-7-10-16,3 1 1 0,-1 1-4 0,3-2 2 16,0 3-5-16,1-1 1 0,0-2-3 15,-2 2 1-15,3-3 0 0,-2 0-2 0,-3 0 4 16,-10-8 9-16,19 12 12 0,-11-9 8 16,-8-3 17-16,0 0 2 0,22 4-2 0,-22-4-1 15,0 0-11-15,0 0 3 0,23-13-3 16,-23 13-10-16,9-18-7 0,-5 6 0 15,0-4 0-15,0 1-10 0,1-2-14 0,-1-2 7 16,0 1-5-16,0 1-22 0,0-2-19 16,-2 4-45-16,0-2-59 0,-2 17-78 15,7-26-79-15,-5 16-144 0,-2 10-195 0,0-15 28 16,0 15-295-16,0 0-283 0</inkml:trace>
  <inkml:trace contextRef="#ctx0" brushRef="#br0" timeOffset="38789.5">11040 8419 2732 0,'0'0'35'15,"0"0"23"-15,0 0-8 0,0 0-3 16,0 0-1-16,0 0 19 0,0 0 24 15,0 0 13-15,0 0 14 0,0 0 11 0,0 0 2 16,0 0 9-16,0 0-2 0,-18 52 4 16,16-31 15-16,2-1 2 0,0 7-37 15,2 1 1-15,0 1 1 0,-2 4 11 0,2 5-7 16,0 0-9-16,2 2-8 0,-2 0-12 16,2 0-10-16,-2 0-7 0,1-2-12 0,-3 1-3 15,2-7-8-15,-4 0-3 0,2 1-11 16,0-5 0-16,-3-2-7 0,3 2-5 0,-2-7-15 15,1 0-31-15,1-3-33 0,0 0-39 16,0-5-60-16,0-2-88 0,0-11-81 0,-3 16-194 16,3-16-99-16,0 0-6 0,0 0-363 15,0 0-431-15</inkml:trace>
  <inkml:trace contextRef="#ctx0" brushRef="#br0" timeOffset="39078.3">11301 9039 2938 0,'0'0'-12'0,"0"0"49"0,0 0 24 15,0 0 18-15,0 0 23 0,0 0 15 16,0 0 5-16,10 13 9 0,-10-13-3 15,0 0-3-15,0 0-8 0,25 0-5 0,-25 0-12 16,0 0-14-16,29 0-12 0,-29 0-5 16,23 0-11-16,-23 0-6 0,26 0-21 15,-26 0-20-15,25-4-35 0,-25 4-40 0,23-2-45 16,-23 2-62-16,21-4-49 0,-13 1-66 16,-8 3-154-16,16-8-527 0,-16 8-412 15</inkml:trace>
  <inkml:trace contextRef="#ctx0" brushRef="#br0" timeOffset="39309.35">11361 8896 3062 0,'0'0'35'0,"0"0"18"16,0 0-1-16,0 0 9 0,-32 3 20 15,32-3 21-15,0 0 19 0,0 0 5 0,0 0 2 16,0 0-3-16,0 0-7 0,0 0-8 15,0 0-13-15,0 0-10 0,61 10-9 0,-47-10-9 16,-14 0-5-16,30 0-24 0,-11 0-24 16,-19 0-37-16,28 0-36 0,-13 0-50 15,-15 0-63-15,27 0-63 0,-17 0-122 0,4-2-191 16,-14 2-399-16,14 0-368 0</inkml:trace>
  <inkml:trace contextRef="#ctx0" brushRef="#br0" timeOffset="41069.53">11830 8945 1285 0,'0'0'218'0,"0"0"-76"16,0 0-39-16,-27 0-8 0,27 0 4 16,0 0 5-16,0 0 6 0,0 0-5 0,0 0 2 15,0 0-11-15,0 0-9 0,0 0-9 16,0 0-12-16,0 0-15 0,-21 0-25 15,21 0-42-15,0 0-47 0,0 0-36 0,0 0-26 16,0 0-17-16,0 0-4 0,0 0-1 16,0 0 16-16,0 0 15 0,0 0 23 15,0 0 14-15,0 0 22 0,0 0 5 0,0 0-2 16,0 0-54-16,0 0-189 0,0 0-47 16,0 0 109-16</inkml:trace>
  <inkml:trace contextRef="#ctx0" brushRef="#br0" timeOffset="41543.14">11862 8705 1172 0,'0'0'230'16,"0"-19"15"-16,0 19-21 0,0 0-29 15,0 0-22-15,2-19-15 0,-2 19-8 16,0 0-8-16,9-16-4 0,-9 16-6 0,10-9-9 16,-10 9-7-16,15-7-1 0,-15 7 2 0,22-8-4 15,-22 8-1-15,25-8-10 0,-10 6-7 16,-15 2-8-16,25-2-2 0,-25 2-6 16,27 2-1-16,-14 3-4 0,-13-5-3 0,23 9-6 15,-17 1 0-15,-6-10-5 0,11 20 1 16,-11-4-2-16,0-16 1 0,-3 33-4 15,-7-11 0-15,2 0 4 0,-1-1-1 0,-5 4-3 16,-1 0 3-16,0 2 7 0,0-2 4 16,0-3-21-16,3 0 2 0,0-1 2 0,0 0-7 15,3-3 8-15,0 1-4 0,0-1 4 16,6-5-2-16,-3 2 0 0,6-15 0 0,-4 23-5 16,4-23-6-16,4 21-3 0,-4-21-5 15,11 13 2-15,-11-13-11 0,18 7-16 0,-7-2-21 16,-11-5-18-16,27 2-31 0,-13-2-20 15,1-7-23-15,2 4-29 0,-3-3-30 16,3-2-37-16,-2 1-39 0,2-5-32 16,0 1-23-16,-4 0-38 0,-1 0-54 0,-1-3-40 15,2 2-527-15,-4 1-385 0</inkml:trace>
  <inkml:trace contextRef="#ctx0" brushRef="#br0" timeOffset="41885.05">12215 8922 2881 0,'9'-9'-67'0,"-3"1"43"0,-6 8 37 0,14-17 29 15,-8 10 24-15,-1-1 25 0,0 0 25 0,-5 8 19 16,12-15 7-16,-12 15 3 0,13-19-4 15,-5 10-7-15,-8 9-6 0,12-19-7 16,-4 9-3-16,-8 10-1 0,11-18-5 0,-11 18-5 16,13-15-8-16,-13 15-8 0,10-13-6 15,-10 13-10-15,9-11-7 0,-9 11-11 0,0 0-6 16,14-11-8-16,-14 11 3 0,0 0-9 0,0 0-5 16,0 0-3-16,29 18 0 0,-29-18-7 0,7 20 2 15,-3-5-2-15,-2 0-6 16,2 2 0-16,-4-1-1 0,3 2 3 0,-3 1 3 0,0-19 2 15,-5 33 6-15,3-16 6 16,0-2 8-16,2-15 2 0,-9 27 1 0,-1-14 3 16,2-3 2-16,-5-1 5 0,3 1 6 0,-3-4-4 0,3-1-1 15,-2-3-3-15,12-2-4 16,-25-2-6-16,25 2-4 0,-23-8-8 0,23 8-7 16,-18-17-12-16,9 6-25 15,3-3-32-15,1-1-30 0,0-2-36 0,3 0-44 0,0-1-58 16,4 4-67-16,2-2-59 15,1 1-139-15,4 2-139 0,0-1-11 0,0 3-355 16,5 0-441-16</inkml:trace>
  <inkml:trace contextRef="#ctx0" brushRef="#br0" timeOffset="42525.24">12699 8465 2946 0,'0'0'-65'0,"0"0"47"16,8-18 17-16,-8 18 11 15,0 0 29-15,4-12 26 0,-4 12 18 0,0 0 9 16,0 0 7-16,0 0 15 0,0 0 9 0,0 0-5 0,0 0 7 16,0 0-10-16,0 0-5 15,0 0-13-15,-12 51 1 0,8-34-13 0,-1 2-3 16,1 6-9-16,0-1-6 16,-1 4-6-16,0 0-17 0,3-1-2 0,0 1 0 0,0 0-3 15,0 1 0 1,2 0-4-16,0 0-3 0,0-4-5 0,2-3-1 0,-2 5 1 15,4-8-8-15,-2 0 3 16,3-2-5-16,0 0-7 0,1-3-11 0,-1-3-13 0,-5-11-15 16,9 15-20-16,-4-11-18 0,-5-4-20 0,0 0-19 15,0 0-19-15,0 0-13 16,0 0-9-16,33-27 9 0,-28 14 10 0,1-5 10 0,1-1 17 16,-1-3 29-16,6 1 28 15,-5 0 36-15,1-2 33 0,4 4 24 0,-1 0 1 16,0 2 7-16,3 0-3 15,-3 4 1-15,3 0 8 0,-1 5 8 0,1 1 7 0,-14 7 5 16,26-3 1-16,-26 3 4 16,21 6-5-16,-21-6-6 0,22 15-3 0,-15-4-10 15,-1 3-5-15,-1 0-6 0,-5-14-3 0,5 26 0 16,-5-15 4-16,0-11 4 0,-7 27-3 16,2-16-1-16,5-11 10 0,-11 21-22 15,-1-11-1-15,12-10-10 0,-15 11-6 16,15-11-21-16,-16 4-22 0,7-4-31 0,9 0-41 0,0 0-51 15,0 0-59-15,-20-23-48 16,18 13-62-16,0-1-135 0,2 11-159 0,7-22-347 16,-3 8-377-16</inkml:trace>
  <inkml:trace contextRef="#ctx0" brushRef="#br0" timeOffset="43049.31">13065 8728 2787 0,'12'5'-85'0,"-12"-5"19"0,11 9 4 0,-11-9 14 16,0 0 34-16,7 18 35 15,-7-18 35-15,2 15 22 0,-2-15 14 0,2 18-3 16,-2-18-8-16,0 0-10 0,4 21-3 0,-4-21 0 16,4 12-10-16,-4-12-2 0,0 0-7 15,8 15-4-15,-8-15-5 0,0 0-6 0,11 9-6 16,-11-9-8-16,0 0-2 16,0 0 7-16,0 0-8 0,0 0-5 15,0 0 13-15,32-21 13 0,-32 21 25 16,9-15 12-16,-9 15 5 0,7-17 11 15,-7 17 13-15,6-16 9 0,-6 16 3 0,5-14-1 16,-5 14-7-16,0 0-6 0,4-14-5 0,-4 14-10 16,0 0-8-16,0 0-3 0,0 0 3 15,0 0-27-15,0 0-5 0,0 0-5 16,0 0-2-16,0 0-4 0,19 28-4 0,-19-28-5 16,8 29 4-16,-4-13 0 0,-1 6-8 15,2 1-5-15,-1 2-1 0,1 1 0 0,1 3-3 16,-2 3 2-16,1 4-3 0,2 0-5 15,-2 2 6-15,-3 4-1 0,2-5-6 16,1 5 2-16,-3-2 9 0,2-1-14 0,-4 0 4 16,0-6-8-16,0 1 2 0,-2-2 5 15,-2-2-2-15,-1-1 3 0,1-2 12 0,-1-4 3 16,-6-1 7-16,4-1 1 0,-4-1 2 16,0-5 4-16,-2-2-2 0,1-3-1 0,-1-3-3 15,13-7-3-15,-23 7-5 0,23-7-1 16,-20-5-3-16,20 5-9 0,-25-19-8 15,15 0-15-15,2 0-21 0,-1-3-26 0,5-4-28 16,-1 0-40-16,3-1-54 0,2 4-72 16,0-1-60-16,0 1-142 0,0 0-155 15,2 2-7-15,-2-2-335 0,3 4-381 0</inkml:trace>
  <inkml:trace contextRef="#ctx0" brushRef="#br0" timeOffset="45128">13560 8684 714 0,'0'0'304'15,"2"-13"-87"-15,-2 13-53 0,0 0-20 16,5-17 15-16,-5 17-2 0,0 0 14 0,5-15-7 15,-5 15 15-15,0 0 7 0,0 0 0 16,4-17-7-16,-4 17-9 0,0 0-10 0,0 0-10 16,0 0-20-16,0 0 0 0,0 0 0 15,0 0-8-15,0 0 0 0,0 0-15 16,0 0-10-16,-36 29-10 0,29-13 10 0,2 3-9 16,-1 0-9-16,1 0-6 0,3 0-6 15,0 2-12-15,0 0-3 0,4-2-4 0,0 0-11 16,0 0 3-16,3-1-7 0,1-4-1 15,2 0 1-15,0-3-4 0,-1-1-7 16,-7-10-5-16,21 9 2 0,-21-9-2 0,19 0 1 16,-19 0-5-16,25-9-1 0,-16 1-4 15,5-2 5-15,-6 0-2 0,3-2-2 0,-1 1 1 16,1-1 0-16,-3 2 8 0,-8 10 3 16,17-17 0-16,-11 12-7 0,-6 5 1 0,12-10 2 15,-12 10-7-15,0 0 3 0,0 0-12 16,0 0-11-16,28 11 2 0,-28-11 1 15,16 14 5-15,-16-14-7 0,14 13 7 0,-2-7-3 16,-12-6 0-16,15 12 2 0,-6-9 6 16,-9-3-1-16,20 4 8 0,-20-4 8 15,0 0 10-15,29-7 25 0,-29 7 1 0,19-14-12 16,-11 4 3-16,3 0-11 0,-3-2-2 16,0-2-5-16,-1-1-6 0,-1-2-31 0,0 0-34 15,0-1-34-15,-1 0-45 0,-3 0-65 16,2 1-68-16,-2 0-89 0,1 2-178 15,-3 2-95-15,0 13-4 0,0-21-265 0,0 21-260 16</inkml:trace>
  <inkml:trace contextRef="#ctx0" brushRef="#br0" timeOffset="45807.31">14144 8518 2618 0,'0'0'-62'0,"-5"25"41"0,5-25 22 0,0 0 43 15,0 0 49-15,0 0 40 0,-4 17 32 16,4-17 22-16,0 0 0 0,0 0-10 0,0 0-10 16,0 0-2-16,0 0-1 0,0 0-2 15,0 0-9-15,0 0-10 0,0 0-13 16,0 0-15-16,0 0-15 0,0 0-9 0,33-36-12 15,-33 36-10-15,7-23-6 0,-2 10-15 16,0-2 6-16,-1-3-10 0,-2 1-6 0,3-2-8 16,-1 3 1-16,-2-1 2 0,2-1 2 15,-2 3 9-15,-2 15-7 0,6-25-6 16,-6 25-10-16,5-19 2 0,-5 19-5 0,4-10-8 16,-4 10 11-16,0 0-4 0,0 0-6 15,0 0-2-15,0 0 2 0,0 0 4 0,33 17-5 16,-33-17 0-16,16 15-1 0,-5-5-6 15,-2 2-2-15,5-4 7 0,1 4 2 16,-1-2-6-16,1 3 3 0,0-3-3 0,0-1 0 16,-2 1 6-16,1-3-4 0,-1 1-1 15,-1-2-1-15,-1 2 2 0,-11-8 3 0,20 7-2 16,-20-7 4-16,16 6 2 0,-16-6 2 16,18 0-3-16,-18 0 6 0,0 0 3 0,20-7 2 15,-20 7-1-15,9-16-5 16,-5 3-1-16,1-3 2 0,-1 0-5 0,0-8-2 15,0 0-3-15,-3-4-1 0,4 4 2 0,0-3-5 16,-1 3-3-16,-2 1-12 0,2 4-32 16,-2 0-30-16,0 2-63 0,-1 2-78 15,1 5-78-15,-2 10-114 0,-2-17-210 0,2 17-7 16,0 0-448-16,0 0-626 0</inkml:trace>
  <inkml:trace contextRef="#ctx0" brushRef="#br0" timeOffset="47069.03">1335 11115 3279 0,'0'0'-84'0,"0"0"18"0,15-10 13 15,-15 10 20-15,0 0 23 0,0 0 21 0,0 0 28 16,0 0 22-16,0 0 18 0,0 0 14 16,-30 58 3-16,15-39 3 0,-3 6 3 15,-4 0 1-15,-3 5 1 0,-2 2 0 16,-2 0-1-16,1 1-7 0,-2-2-7 0,-4-1-5 15,7-1-14-15,-4-3-4 0,6-4-4 16,2-2-6-16,3-2-4 0,3-5 5 16,3 1 3-16,3-5 4 0,-2 0-4 0,3-3 0 15,10-6-5-15,-18 9-1 0,18-9 12 0,-14 4-4 16,14-4-10-16,0 0 18 0,0 0-3 16,0 0-5-16,0 0 8 0,0 0 3 15,0 0 0-15,0 0-2 0,0 0-6 0,0 0-4 16,0 0-4-16,55-4-7 0,-55 4-5 15,42-1-5-15,-17-2-4 0,2 3-5 0,-2-1-5 16,-2 1-5-16,2 0-14 0,-1 0-27 16,-2 0-34-16,3 1-39 0,-5-1-45 0,0 3-58 15,-1-2-63-15,0 3-67 0,-5-2-116 16,-1-2-165-16,1 2-15 0,-14-2-379 16,20 4-480-16</inkml:trace>
  <inkml:trace contextRef="#ctx0" brushRef="#br0" timeOffset="48644.31">2081 10989 2871 0,'0'0'-173'16,"0"0"34"-16,0 0 41 0,0 0 34 15,-20-3 37-15,20 3 36 0,0 0 41 16,0 0 32-16,0 0 22 0,-38 15 13 16,27-9 10-16,1 3 7 0,-1 2 12 0,3 1-1 15,-5 5-3-15,3 2-4 0,-1 2 6 16,3 6-7-16,-3 1-11 0,0 3-26 0,1 1-4 16,2 0-8-16,2 1-7 0,0-4-8 15,2-2-6-15,4 1-4 0,-2-4-12 0,4 2-8 16,2-2-32-16,2-7-42 0,0 0-53 15,2-1-65-15,2-2-61 0,1-1-56 0,4-6-106 16,2-1-137-16,1-3-407 0,0 2-313 16</inkml:trace>
  <inkml:trace contextRef="#ctx0" brushRef="#br0" timeOffset="48929.09">2332 11260 2914 0,'5'-14'76'0,"-5"14"19"0,6-23-8 15,-6 23-7-15,4-15 2 0,-4 15-4 16,4-11-8-16,-4 11-5 0,0 0 20 0,0 0 8 16,0 0 1-16,0 0-4 0,0 0-2 15,0 0 2-15,23 38-12 0,-21-20 5 0,1 0-6 16,1 7-5-16,1 0-3 0,-3 4-11 16,0-4-1-16,-2 3-6 0,0-1-5 15,0-1 5-15,-4-1-2 0,-1-1-3 16,-2 0 1-16,-3-2-6 0,-1-2-4 0,-3-1 0 15,-1-2-3-15,-2-2-1 0,0-2-14 16,0-5-24-16,2 0-30 0,-2-6-47 16,17-2-55-16,-29-4-61 0,12-4-64 0,6-6-127 15,-1-3-199-15,-1-6-42 0,2-5-213 16,3-6-182-16</inkml:trace>
  <inkml:trace contextRef="#ctx0" brushRef="#br0" timeOffset="49054.78">2311 11007 2826 0,'0'0'228'0,"19"-6"-7"16,-19 6-32-16,13-4-39 0,-13 4-32 0,0 0-49 16,19-2-55-16,-19 2-70 0,0 0-103 15,21 2-125-15,-21-2-225 0,11 2-350 16,-11-2-211-16</inkml:trace>
  <inkml:trace contextRef="#ctx0" brushRef="#br0" timeOffset="49474.65">2501 11187 2587 0,'0'0'-64'0,"16"14"25"16,-8-7 30-16,0 3 48 0,1 2 47 16,-1-3 35-16,3 5-3 0,-5-3 11 0,3 2-5 15,-3 0-5-15,2 1-12 0,-2 1-3 16,2-2-6-16,-2 1-1 0,0-1-8 15,0-1-4-15,-6-12-8 0,10 19-5 16,-5-12-5-16,-5-7 2 0,11 16 10 0,-11-16-4 16,10 7 1-16,-10-7-5 0,0 0-3 0,0 0-4 15,0 0-7-15,30-15-2 0,-30 15-7 16,9-23 0-16,-3 12-6 0,-6 11 12 16,6-21 5-16,-6 21 9 0,6-21 24 0,0 13-6 15,-6 8-13-15,7-16-6 0,-7 16-12 16,7-11-3-16,-7 11-3 0,8-12-4 15,-8 12-5-15,0 0-4 0,17-9-2 0,-17 9-7 16,15-5 1-16,-15 5-4 0,15-6-5 16,-15 6-1-16,12-8 0 0,-12 8-3 0,18-8-6 15,-18 8-2-15,12-11-8 0,-12 11-23 16,16-13-18-16,-9 5-39 0,-3-1-51 0,1-1-66 16,-5 10-72-16,6-20-98 0,-2 8-190 15,-4 12-59-15,-2-19 14 0,2 19-265 16,0 0-226-16</inkml:trace>
  <inkml:trace contextRef="#ctx0" brushRef="#br0" timeOffset="49696.21">2933 11045 2800 0,'0'0'59'0,"24"-4"-7"0,-24 4-4 0,0 0-4 16,25 4 24-16,-25-4 27 0,19 5 14 15,-19-5 12-15,19 12 3 0,-9-5-4 16,0 2-7-16,0 2 3 0,-4 1 0 0,3 2-10 15,-3 3-6-15,0-2-12 0,-2 5-8 16,1-1-7-16,-3 0-9 0,0 2-9 16,-2-1-8-16,-2 2-20 0,0 0-31 15,0-2-38-15,-3-1-49 0,-1-1-64 0,2 0-61 16,0-1-65-16,-5-4-128 0,3 0-169 0,0-3-292 16,-1 2-231-16</inkml:trace>
  <inkml:trace contextRef="#ctx0" brushRef="#br0" timeOffset="50310.56">3353 11016 2705 0,'0'0'10'16,"0"0"8"-16,0 0-3 0,8-36 6 0,-8 36 26 16,0-19 18-16,0 19 19 0,2-22 9 15,-2 22 6-15,0-24 0 0,0 24 1 16,0-23-2-16,0 23 1 0,2-19-8 15,-2 19-15-15,2-15-13 0,-2 15-1 0,0 0-8 16,0 0-4-16,0 0-2 0,0 0-7 16,0 0-4-16,24 2-2 0,-24-2-4 15,0 0-1-15,21 21-6 0,-11-13-1 0,0 0-1 16,4 0-5-16,-4 0 1 0,3 0-1 0,-13-8 0 16,21 11 0-16,-12-4 10 0,-9-7 4 15,16 5 10-15,-16-5 8 0,0 0 4 16,24 0 9-16,-24 0-6 0,0 0 2 0,19-14-11 15,-19 14-4-15,8-17-2 0,-3 5-8 16,-5 12-6-16,8-24-5 0,-6 9-16 16,-2 15-30-16,4-29-47 0,-2 16-56 15,-2 13-75-15,5-21-83 0,-5 21-141 0,4-19-197 16,-4 19-330-16,0 0-380 0</inkml:trace>
  <inkml:trace contextRef="#ctx0" brushRef="#br0" timeOffset="54368.6">4236 11310 1861 0,'0'0'-29'0,"0"0"20"0,0 0 22 15,0 0 5-15,0 0 34 0,0 0 30 16,0 0 18-16,0 0 29 0,0 0 8 0,0 0 8 16,0 0 10-16,0 0 4 0,0 0 10 15,0 0 3-15,0 0 0 0,28 15-5 16,-28-15-1-16,0 0-10 0,0 0-9 0,20 4-11 15,-20-4-14-15,19 0-13 0,-19 0-12 16,21 0-11-16,-21 0-8 0,27-3-10 0,-27 3-6 16,34-1-7-16,-14 1-8 0,-1-2-7 15,-1 2-3-15,-18 0-3 0,36 0-3 16,-16-2-7-16,-20 2 4 0,29 0-25 0,-29 0-22 16,26-2-22-16,-16 2-31 0,1-2-32 15,-11 2-41-15,0 0-50 0,21-2-56 0,-21 2-77 16,0 0-168-16,0 0-127 0,0 0-219 15,0 0-183-15</inkml:trace>
  <inkml:trace contextRef="#ctx0" brushRef="#br0" timeOffset="54592.5">4400 11232 2565 0,'-15'-10'-3'0,"15"10"25"0,0 0 14 0,0 0 17 15,0 0 13-15,-10-8 30 0,10 8 28 16,0 0 22-16,0 0 14 0,0 0-3 15,0 0-1-15,0 0-3 0,0 0-9 0,0 0-6 16,30-17-14-16,-30 17-11 0,21-3-9 16,-21 3-16-16,23-3-11 0,-23 3-11 15,29-2-17-15,-29 2-28 0,28 2-26 16,-13-4-32-16,-15 2-36 0,28 0-36 0,-28 0-39 16,22-2-43-16,-22 2-38 0,22 0-46 15,-22 0-102-15,19 0-587 0,-19 0-405 0</inkml:trace>
  <inkml:trace contextRef="#ctx0" brushRef="#br0" timeOffset="57255.13">5256 11487 1385 0,'0'0'195'0,"0"0"-29"0,0 0-63 0,0 0 14 16,0 0 4-16,0 0-3 16,0 0-7-16,27-18 1 0,-27 18 5 0,11-13 5 0,-11 13 4 15,10-21 7-15,-6 8 6 0,3-1 2 0,-3 0 4 16,2-4-9-16,1 1-9 16,1-3-10-16,1-2-8 0,-1-3-11 0,-2 4-2 15,2-1-20-15,2-1-6 0,-2 2 0 16,0 0-7-16,1 2-1 0,-3 4-3 0,1-2 1 15,1 5-2-15,-8 12-6 16,8-21-6-16,-1 13-4 0,-7 8-5 0,0 0-2 16,16-7-5-16,-16 7-2 0,0 0-1 0,0 0-3 0,22 19-1 15,-22-19-4-15,10 22-1 16,-4-8-1-16,4-3-4 0,-2 5 8 0,0-3 4 16,1 2 4-16,1-2 5 15,1 1-13-15,2-3 5 0,-3 2-2 0,2-3-1 0,0-2 1 16,0 1 10-16,-12-9-1 15,19 9 1-15,-19-9 6 0,19 5-20 0,-19-5 15 16,17 0-7-16,-17 0 4 0,0 0 0 0,28-10 4 0,-28 10 3 16,12-13 0-1,-3 2-3-15,-3-3-5 0,-1 1-2 0,1-5-3 0,-2-3-3 16,2-1-3-16,1 0-3 16,-1-2 0-16,-2 2-5 0,2 3-8 0,-1 5-27 0,0-1-33 15,1-1-41-15,-2 5-62 16,-2 2-78-16,4 1-63 0,0 0-159 0,-6 8-197 15,11-10 38-15,-11 10-344 0,0 0-400 16</inkml:trace>
  <inkml:trace contextRef="#ctx0" brushRef="#br0" timeOffset="57788.62">6119 11101 3020 0,'0'0'-23'0,"0"0"18"0,7-11 8 0,-7 11 29 16,0 0 33 0,0 0 18-16,0 0 21 0,0 0 7 0,-34 35-2 15,21-24-2-15,2 3-5 0,-3-1-1 16,1 2-13-16,0 2-8 0,-2-2-9 15,3 1-9-15,2-3-3 0,-2 1-21 0,4-3-41 16,0 0-52-16,-3-1-59 0,11-10-56 0,-13 19-56 16,13-19-80-16,-10 9-142 0,5-7-431 15,5-2-249-15</inkml:trace>
  <inkml:trace contextRef="#ctx0" brushRef="#br0" timeOffset="57956.32">5967 11184 2683 0,'6'-9'19'16,"-6"9"35"-16,10-14 4 0,-10 14 17 0,0 0 38 15,0 0 25-15,0 0 17 0,0 0-2 16,0 0-10-16,28 19-16 0,-28-19-11 16,11 25-10-16,-3-10-16 0,1 0-10 0,-1 4-9 15,5-2-14-15,-1 4-36 0,0-3-55 16,2-2-71-16,0 4-75 0,0-5-79 16,-2 0-127-16,1-4-216 0,-1 1-225 0,-1-4-161 15</inkml:trace>
  <inkml:trace contextRef="#ctx0" brushRef="#br0" timeOffset="58375.81">6468 11161 2453 0,'0'0'-59'0,"0"0"24"0,0 0 29 15,0 0 33-15,0 0 33 0,0 0 27 16,0 0 25-16,0 0 7 0,0 0 1 16,0 0 5-16,0 0 1 0,0 0 8 0,-42-21-2 15,42 21-2-15,-2-21 6 0,2 21-9 16,4-25-6-16,-4 25-7 0,9-26-2 0,-3 12-8 15,2 5-10-15,1-3-9 0,-9 12-5 16,21-15-13-16,-12 11-7 0,-9 4-7 16,0 0 4-16,32 8 3 0,-22 1-5 0,-2 5 2 15,-1 1 0-15,-1 2 27 0,-2 2-13 16,-2 6 0-16,-2 0-8 0,-2 1-6 16,-2 1-9-16,-2 1-7 0,-3 5-15 0,-1-1-31 15,-1-3-35-15,0-4-46 0,1-2-51 16,-2-2-70-16,3-3-67 0,0-2-109 0,3-3-194 15,0-5-41-15,1 1-318 0,5-9-348 16</inkml:trace>
  <inkml:trace contextRef="#ctx0" brushRef="#br0" timeOffset="59012.94">6779 11113 2714 0,'-6'-17'-136'16,"6"17"24"-16,0 0 17 0,-2-18 19 0,2 18 23 15,0 0 28-15,0 0 45 0,2-25 25 16,-2 25 32-16,0 0 23 0,2-24 10 16,-2 24 13-16,0 0 2 0,2-19-4 0,-2 19-5 15,0 0-12-15,2-15-6 0,-2 15-9 16,0 0-6-16,0 0-2 0,5-17 4 16,-5 17 5-16,0 0 1 0,0 0-2 0,4-15 3 15,-4 15 5-15,0 0 0 0,0 0 1 16,7-13-6-16,-7 13 1 0,0 0-4 0,0 0 1 15,0 0-10-15,0 0 1 0,6-17-10 16,-6 17-6-16,0 0-5 0,0 0-7 0,0 0-11 16,0 0-4-16,0 0 2 0,0 0-9 15,0 0 4-15,0 0-10 0,0 0-3 16,0 0 18-16,0 0-2 0,16 42 0 0,-16-42-3 16,2 19-5-16,0-8-3 0,-2-11-6 15,0 26 5-15,3-11-6 0,-3-15-2 0,3 28-4 16,-3-15 1-16,0-13-3 0,0 24 6 15,0-10-5-15,0-14-2 0,-6 22 2 16,6-22 1-16,-6 21-2 0,6-21-10 0,-8 19 2 16,2-11 6-16,6-8 4 0,-17 12 3 15,6-6 2-15,11-6 3 0,-21 7 5 0,21-7 4 16,-24 2 0-16,24-2 0 0,-22-4 1 16,22 4-2-16,-18-11-5 0,18 11-3 15,-14-16-7-15,14 16-18 0,-9-19-16 0,9 19-23 16,-4-21-30-16,4 10-38 0,0 11-73 15,6-25-89-15,-3 10-123 0,3 0-253 0,0-1 27 16,2 0-448-16,-1 0-621 0</inkml:trace>
  <inkml:trace contextRef="#ctx0" brushRef="#br0" timeOffset="59330.85">6979 10662 3314 0,'18'-6'-20'0,"-18"6"46"16,0 0 17-16,0 0 16 0,0 0 27 15,0 0 13-15,0 0 19 0,0 0 7 16,0 0 10-16,0 0 0 0,0 0 1 15,-8 38-4-15,8-38 30 0,0 0-9 0,0 0-5 16,0 0 2-16,0 0-16 0,0 0-13 16,0 0-16-16,0 0-16 0,0 0-13 0,0 0-18 15,0 0-35-15,0 0-49 0,18-2-66 16,-18 2-87-16,0 0-107 0,0 0-187 0,0 0-174 16,0 0 38-16,0 0-376 0,0 0-447 15</inkml:trace>
  <inkml:trace contextRef="#ctx0" brushRef="#br0" timeOffset="62889.14">6979 5613 2936 0,'0'0'-87'0,"0"0"35"15,-11-16 22-15,11 16 22 0,0 0 27 16,0 0 25-16,0 0 20 0,-4-17-8 16,4 17 5-16,0 0 5 0,0 0 2 15,2-23 17-15,-2 23 3 0,0 0 8 0,6-19-3 16,-6 19-5-16,0 0-5 0,13-17-6 16,-13 17-6-16,12-11-9 0,-12 11-6 15,20-10-3-15,-10 6-7 0,-10 4-7 0,26-10-2 16,-12 7-3-16,-14 3-5 0,30-4-1 15,-15 2-4-15,-15 2-2 0,28 0 0 0,-28 0-2 16,21 6 2-16,-13 0-1 0,-8-6 0 16,13 17 0-16,-13-17-5 0,0 25 2 15,-2-9 4-15,-5 2-3 0,-1 3 3 0,-1 2-2 16,-3-3 1-16,1 1 2 0,-2 2 3 16,3-1 3-16,-3 1 9 0,0-3 5 0,5 1-3 15,-3-2 3-15,5-2-3 0,0-2-6 16,0-1 2-16,1-1 20 0,5-13-8 0,0 0-11 15,5 27-2-15,-5-27-6 0,12 11-12 16,-12-11-14-16,17 4-17 0,-7-6-17 16,-10 2-11-16,24-6-5 0,-10 1-8 0,2-5-4 15,2-1-3-15,-1 0-3 0,1-5 7 16,0 0 4-16,-2 0 3 0,0-1 8 0,1-2 10 16,-2 1 10-16,0-1 17 0,-1 5 16 0,2-3 14 15,-4 3 13-15,0 2 6 16,0 1 9-16,0 1 11 0,-1 3 8 0,3 0 13 0,-14 7 12 15,26-3 9-15,-26 3-6 16,23 3-1-16,-23-3-6 0,21 13-3 0,-12-4-10 16,-1 2-6-16,-1 1-12 0,-7-12-1 15,4 20-3-15,-4-6-7 0,0-14-6 0,-2 23 1 16,2-23-11-16,-11 21 4 0,3-12-7 16,-1 1-3-16,9-10 0 0,-14 13-5 0,2-7-7 15,12-6-20-15,0 0-37 0,-20 4-45 16,20-4-47-16,0 0-55 0,-15-17-70 15,12 5-79-15,3 12-160 0,3-26-152 0,-3 8 33 16,4 1-362-16,1 0-434 0</inkml:trace>
  <inkml:trace contextRef="#ctx0" brushRef="#br0" timeOffset="63508.3">7800 5405 2896 0,'0'0'-96'16,"0"0"29"-16,4-14 39 0,-4 14 33 15,0 0 41-15,0 0 46 0,9-13 31 16,-9 13 18-16,0 0 4 0,0 0-10 16,0 0-1-16,0 0 4 0,0 0 0 0,0 0 0 15,0 0-5-15,0 0-6 0,-15 51-4 0,10-28-6 16,-1 0-9-16,0 2-8 16,2 0-5-16,-1 1-16 0,3 1 0 0,-2 0-15 0,2-1-7 15,0 0 3-15,2 2-14 0,0-7-6 16,0 2-6-16,2-5-17 0,0 2-22 0,0-3-22 15,2-2-31-15,1-4-33 16,-1-1-39-16,0-1-33 0,-4-9-37 0,13 12-21 16,-13-12-16-16,13 2-6 0,-13-2 1 0,0 0 15 0,18-9 16 15,-10 0 20-15,0 0 35 16,-2-2 31-16,-6 11 45 0,16-23 40 16,-9 11 55-16,1 1 28 0,-1 2 32 15,1-3 26-15,-1 5 21 0,-1-1 12 0,2 3 1 0,-8 5 4 16,0 0 4-16,20-11 5 15,-20 11-9-15,0 0-5 0,0 0-5 0,0 0-8 0,27 18-6 16,-27-18-7-16,7 15-7 16,-7-15-5-16,2 15-9 0,-2-15-2 15,0 18-2-15,0-18 18 0,0 0-7 0,0 0-13 16,-9 26-6-16,9-26-13 0,-5 11-6 0,5-11-10 16,0 0-22-16,0 0-27 0,0 0-26 15,-12 6-27-15,12-6-27 0,0 0-37 16,0 0-46-16,0 0-47 0,0 0-46 15,4-40-44-15,-4 40-89 0,6-17-113 0,-1 8-465 16,-5 9-417-16</inkml:trace>
  <inkml:trace contextRef="#ctx0" brushRef="#br0" timeOffset="63960.55">8098 5675 3006 0,'15'7'-33'0,"-15"-7"28"15,11 7 20-15,-11-7 26 0,6 13 21 16,-6-13 16-16,4 16 10 0,-4-16 7 15,2 14 6-15,-2-14-2 0,2 18-7 0,-2-18-6 0,2 15-5 16,-2-15-9-16,0 0-4 0,8 19-7 0,-8-19-9 16,4 9-1-16,-4-9-6 15,0 0-12-15,14 9-14 0,-14-9-16 0,0 0-11 16,0 0-3-16,23-3 0 16,-23 3 0-16,0 0-3 0,17-17 6 15,-17 17 14-15,9-17 14 0,-9 17 11 0,6-15 13 16,-6 15 12-16,4-16 10 0,-4 16-1 15,6-11-1-15,-6 11-4 0,0 0 2 0,0 0 2 16,0 0 6-16,0 0 2 0,0 0 20 16,0 0-8-16,0 0-7 0,0 0-7 0,12 46-5 15,-8-27-22-15,-2 2 9 0,2 1-5 16,-4 4-3-16,4 4-31 0,-4 1-3 16,2-2 2-16,-2 2-4 0,0 0 2 0,-2 1-2 15,-2-2 7-15,2 7-3 0,-4-8 9 16,-3 3-1-16,2-4 5 0,-1-3 3 15,0 0 5-15,-1-2-2 0,-3-4 4 0,-1-2-5 16,0-2-1-16,1-5-1 0,-2-3-2 16,2-1-5-16,12-6-6 0,0 0-14 0,-32-6-25 15,22-3-36-15,1-5-25 0,1-5-40 16,2-2-49-16,4 0-63 0,2 1-56 16,0-5-96-16,2 0-162 0,2 0-85 0,0 3-340 15,4-2-428-15</inkml:trace>
  <inkml:trace contextRef="#ctx0" brushRef="#br0" timeOffset="70968.17">8592 5315 791 0,'0'0'289'16,"0"0"-27"-16,0 0-41 0,0 0-23 0,0 0-14 15,0 0-1-15,0 0 0 0,0 0-13 16,0 0 7-16,0 0-9 0,0 0 2 16,0 0 5-16,0 0-2 0,0 0 0 15,0 0-1-15,0 0-6 0,0 0-6 0,-13 42 14 16,10-23-17-16,1 2-2 0,0 6-8 15,-2 3-13-15,-2 5-22 0,2 1 8 0,0 2-5 16,0 0-30-16,-1-2-10 0,0 4-2 16,3-2-13-16,-2-2-8 0,0-3-2 15,2-3-5-15,2-1-7 0,-2-2-17 0,0-5-33 16,2-1-45-16,-2-2-56 0,2-1-86 16,0-7-95-16,0-11-196 0,-4 17-124 0,4-17-3 15,-11 6-353-15,11-6-414 0</inkml:trace>
  <inkml:trace contextRef="#ctx0" brushRef="#br0" timeOffset="71999.89">9110 5131 2983 0,'0'0'-41'0,"7"-10"17"0,-7 10 14 16,0 0 21-16,0 0 36 0,0 0 31 16,0 0 31-16,-20-21 17 0,20 21 10 0,0 0 8 15,-36 6 0-15,18 2-6 0,-2 5-4 16,-5 2-4-16,-1 6-9 0,2 2-10 0,-4 9-15 0,0 0-4 15,3 3-9-15,1 1-8 16,3 2-11-16,7 0-3 0,1-1-8 0,2-3-7 16,5 2-1-16,4-6-9 0,4 1-2 0,4-3-10 15,5 3-10-15,4-3-8 16,4-3-8-16,1-2-10 0,6-2-9 16,0-5-10-16,1-2-11 0,-1-4-7 0,-1-2-6 15,0-3-4-15,-2-3-2 0,-1-2-1 0,-2-2 8 0,-2-2 2 16,-1-5 5-16,-7-1 7 15,1-3 4-15,-4-2 7 0,-5 2 18 0,-4-2 14 16,2 15 17-16,-11-29 12 16,4 17 17-16,7 12 10 0,-17-19 6 0,9 12 5 0,8 7 7 15,-14-10-4-15,14 10-9 0,0 0-5 0,-18-5-8 16,18 5-7-16,0 0 1 16,0 0-11-16,0 0-21 0,0 0-29 0,0 0-38 15,0 0-56-15,51 3-72 0,-32-3-69 16,0-3-90-16,1 0-167 0,-2-2-105 0,-1 1-319 15,-2-2-344-15</inkml:trace>
  <inkml:trace contextRef="#ctx0" brushRef="#br0" timeOffset="72234.98">9396 5416 2803 0,'0'0'-63'16,"0"0"65"-16,0 0 43 15,0 0 40-15,0 0 18 0,0 0 2 0,0 0 8 16,-34 38-1-16,26-22-2 0,-1 3-9 0,1 2-8 16,1 1-8-16,3 1-6 0,0 0-11 15,2 1-5-15,2 2-6 0,2-2-8 0,2 3 0 16,0-2-10-16,3 2-6 16,-1-5-17-16,3-1-28 0,-1 0-29 0,-4-3-35 15,2-3-43-15,3-2-45 0,-2-1-59 16,-1-2-88-16,0-5-651 0,-6-5-399 0</inkml:trace>
  <inkml:trace contextRef="#ctx0" brushRef="#br0" timeOffset="72465.35">9544 5502 3092 0,'8'-13'-6'15,"-8"13"5"-15,0 0-4 0,14-6 28 0,-14 6 29 0,0 0 23 16,0 0 17-16,0 0 10 15,18 24 3-15,-18-24 3 0,6 27 3 0,-1-11-6 16,-5 1-7-16,2 2-8 16,-4-3-9-16,2 3-9 0,0 1-8 0,-3-1-4 15,1-2-5-15,-2 2-9 0,0-4-14 16,0 3-33-16,4-18-54 0,-10 26-70 0,6-14-74 16,-3-5-75-16,7-7-164 0,-15 10-154 0,15-10-256 15,-13 2-193-15</inkml:trace>
  <inkml:trace contextRef="#ctx0" brushRef="#br0" timeOffset="72614.92">9612 5270 2593 0,'0'0'150'0,"6"-14"21"0,-6 14-17 0,0 0-20 16,9-15-16-16,-9 15-11 15,0 0-14-15,6-12-17 0,-6 12-39 0,0 0-63 16,0 0-89-16,8-11-72 0,-8 11-102 15,0 0-624-15,5-6-312 0</inkml:trace>
  <inkml:trace contextRef="#ctx0" brushRef="#br0" timeOffset="72964.37">9750 5532 2787 0,'2'15'-70'16,"-2"-15"17"-16,2 26 7 0,-2-26 0 0,4 22 6 15,0-10 8-15,-4-12 13 0,4 17 4 16,-4-17 5-16,6 15 7 0,-6-15 8 16,0 0-14-16,12 10-11 0,-12-10 2 0,0 0 0 15,0 0 1-15,0 0 9 0,0 0 13 16,27-21 21-16,-27 21 15 0,13-18 21 16,-9 9 27-16,-4 9 21 0,10-15 12 0,-10 15 4 15,11-13 0-15,-11 13-3 0,0 0 0 16,10-14 10-16,-10 14 5 0,0 0-9 15,0 0-10-15,18-4-12 0,-18 4-8 0,0 0-14 16,0 0-10-16,0 0 0 0,31 8-6 16,-31-8-8-16,17 4-5 0,-17-4-5 0,21 0-3 15,-21 0-8-15,22-2-8 0,-22 2-14 16,20-6-39-16,-20 6-34 0,22-13-62 0,-12 5-81 16,-1-2-76-16,-9 10-158 0,10-18-165 15,-7 10-304-15,-3 8-282 0</inkml:trace>
  <inkml:trace contextRef="#ctx0" brushRef="#br0" timeOffset="73157.89">10054 5441 2689 0,'0'0'16'0,"0"0"37"0,0 0 25 16,0 0 40-16,0 0 33 0,35 19 28 16,-35-19 5-16,10 13 0 0,-6-3 0 0,-4-10-12 15,8 23-12-15,-4-8 8 0,-1 1-21 16,-1 2-22-16,-2-3-5 0,0 4-24 0,-2 1-15 15,-1-1-36-15,-3 0-50 0,0 2-55 16,-2-3-80-16,-4 3-83 0,0-1-99 16,2-3-196-16,-5-2-105 0,0 0-302 15,0-1-331-15</inkml:trace>
  <inkml:trace contextRef="#ctx0" brushRef="#br0" timeOffset="73636.25">10281 5151 2720 0,'0'0'-41'0,"0"0"45"0,0 0 45 15,0 0 44-15,0 0 38 0,0 0 18 0,0 0 11 16,0 0 9-16,0 0-1 0,-13 61-1 16,13-38-12-16,-2 6-8 0,2-1-2 15,0 5-2-15,2-1 10 0,-2 8-6 0,2-2-12 16,1 0-10-16,1 0-12 0,-2 1-12 16,2-1-13-16,0-2-10 0,0-3-3 0,-2-4-13 15,2 3-26-15,-2-4-32 0,3-4-36 16,-2-2-46-16,-3-4-59 0,2 0-78 0,0-3-71 15,-2-4-180-15,0-11-159 0,0 0 39 16,0 0-337-16,0 21-327 0</inkml:trace>
  <inkml:trace contextRef="#ctx0" brushRef="#br0" timeOffset="73821.46">10511 5711 2934 0,'20'4'54'0,"-20"-4"13"0,0 0-5 16,14 4-7-16,-14-4 15 0,19 4 5 0,-19-4 0 16,26 0-5-16,-26 0-11 0,30 0-8 15,-16-2-31-15,-14 2-57 0,30-3-70 16,-15 0-65-16,-5 1-59 0,-2-1-110 0,-8 3-491 16,12-8-162-16</inkml:trace>
  <inkml:trace contextRef="#ctx0" brushRef="#br0" timeOffset="73947.56">10573 5645 2692 0,'-19'-4'117'16,"19"4"5"-16,0 0-9 0,0 0-15 16,0 0-9-16,0 0-9 0,0 0-19 0,0 0-11 15,0 0-45-15,0 0-48 0,54-21-61 16,-32 15-65-16,-1 1-74 0,3-2-144 0,-2 0-384 16,2 0-61-16</inkml:trace>
  <inkml:trace contextRef="#ctx0" brushRef="#br0" timeOffset="74745.36">11016 5495 2577 0,'0'0'-53'0,"0"0"50"0,-10 12 29 16,10-12 30-16,0 0 33 0,0 0 18 15,0 0 10-15,0 0 2 0,0 0-8 16,0 0-4-16,0 0-13 0,0 0-5 0,0 0-6 15,0 0-8-15,0 0-5 0,0 0-7 16,0 0-9-16,0 0-5 0,32-36-5 16,-32 36-6-16,18-7-3 0,-18 7-6 0,21-7-3 15,-21 7-2-15,21-1-2 0,-21 1 4 16,21 4 11-16,-21-4 2 0,17 6-4 0,-17-6 7 16,13 16-4-16,-8-7-1 0,-5-9-6 15,1 23 1-15,-1-23 1 0,-8 32-7 0,2-15 0 16,-4 3-1-16,2 2 9 0,-1-3 10 15,-2 2 13-15,-1-2 5 0,0 0-1 0,3 0 4 16,3-3 24-16,-2 0-2 0,3 0-9 16,1-1-4-16,0-2-9 0,4-13-9 15,-3 23-9-15,3-23-4 0,7 20-9 0,-1-10-24 16,-6-10-15-16,17 12-26 0,-6-8-18 16,-1-2-21-16,4-1-30 0,-14-1-31 15,0 0-32-15,40-7-31 0,-26 3-30 0,1-4-29 16,3-3-62-16,-4-4-109 0,2-1-99 15,0 0-361-15,-4-2-253 0</inkml:trace>
  <inkml:trace contextRef="#ctx0" brushRef="#br0" timeOffset="74985.33">11341 5583 2624 0,'9'-13'33'0,"-1"2"49"0,-8 11 15 15,11-17-8-15,-11 17-1 0,8-11 3 0,-8 11 5 16,11-10 14-16,-11 10 8 0,0 0 1 16,14-6 7-16,-14 6-3 0,0 0-4 15,0 0-9-15,22 17-8 0,-22-17-9 0,8 18-14 16,-3-7-1-16,-5-11-4 0,3 22-7 15,-3-22 6-15,-1 26 3 0,1-26 9 16,-5 22 18-16,1-8 2 0,4-14-4 0,-12 19 3 16,3-12-24-16,9-7 8 0,-15 12 4 15,15-12-3-15,-15 8-11 0,15-8-9 16,0 0-12-16,0 0-22 0,0 0-29 0,-23-18-30 16,21 9-39-16,0-5-43 0,2-2-65 15,2-2-84-15,0-1-72 0,5-4-156 0,-1 0-140 16,-1 4-8-16,3 1-298 0,-2 0-340 15</inkml:trace>
  <inkml:trace contextRef="#ctx0" brushRef="#br0" timeOffset="75727.05">11739 5250 2835 0,'0'0'7'0,"0"0"27"15,0 0 6-15,0 0 19 0,0 0 39 16,0 0 27-16,0 0 9 0,0 0 2 16,0 0-2-16,0 0-6 0,-20 49 0 0,12-27-1 15,2 3-10-15,1 2-14 0,1 1 3 16,-1 0-14-16,3 6-10 0,-1-5-6 0,1 2-3 16,2-1-8-16,0 0 2 0,2-3-12 15,1 0-8-15,1-4-8 0,-1-1 4 16,-1-5-9-16,1-1-9 0,-1 0-9 0,-2-16-27 15,6 19-28-15,-4-12-33 0,-2-7-33 16,10 8-25-16,-10-8-16 0,0 0-14 16,0 0 10-16,0 0 8 0,22-31 15 0,-15 15 10 15,2-3 30-15,-3-3 27 0,5-1 33 0,-3 3 34 16,0 0 15-16,3 1 6 0,1 4 11 16,-3 0 4-16,3 1 9 0,0 3 8 15,0 2 9-15,1-1 10 0,-13 10 5 0,23-11 5 16,-12 8 10-16,-11 3 3 0,18-1-1 15,-18 1-3-15,0 0 26 0,24 5-9 16,-24-5-6-16,11 10-12 0,-11-10 3 0,0 0-6 16,0 0-10-16,0 0 2 0,0 0-8 15,0 0-13-15,0 0-9 0,0 0-16 0,-33 21-23 16,33-21-34-16,0 0-44 0,0 0-44 16,0 0-61-16,-27-24-69 0,25 16-55 15,2 8-94-15,0-19-159 0,0 19-95 0,4-20-336 16,3 13-424-16</inkml:trace>
  <inkml:trace contextRef="#ctx0" brushRef="#br0" timeOffset="76161.25">12060 5376 3003 0,'0'0'-10'0,"20"0"26"0,-20 0 16 0,0 0 30 0,0 0 17 16,0 0 17-16,0 0 8 0,0 0 6 16,-5 31 7-16,5-31-6 0,0 0-8 15,-4 22-12-15,4-22-2 0,0 0-9 0,0 25-2 16,0-25-9-16,6 16-8 0,-6-16-7 15,14 13-5-15,-7-7-4 0,-7-6-5 0,20 10-12 16,-20-10-9-16,22 1-19 0,-22-1-10 16,23-4-2-16,-23 4 4 0,21-10 2 15,-11 3 8-15,1-2 13 0,1-1 7 16,-12 10 12-16,13-22 17 0,-9 13 11 0,-4 9 11 16,12-15 26-16,-12 15-16 0,11-13 3 0,-11 13-6 15,0 0-5-15,9-8-4 0,-9 8-11 16,0 0-15-16,0 0-3 0,0 0-7 15,2 36-1-15,-2-36-6 0,0 34 2 0,2-15-7 16,-2 3 1-16,0 6-4 0,0 1 0 16,2-1-3-16,-2 4 1 0,0-1-3 15,3 2-6-15,-3 0-1 0,0-4 1 0,2 0 0 16,-4 0 1-16,-1-3 2 0,1-1 7 16,-2-4 7-16,-2 1 6 0,1-8 4 0,-4 2 6 15,-3-5-5-15,0 0-3 0,2-3-4 16,10-8-2-16,-24 6-14 0,24-6-19 0,0 0-36 15,-25-11-37-15,19-1-40 0,1-5-62 16,5-2-79-16,2-2-67 0,1-7-142 16,-1 2-157-16,2 0-9 0,2 1-346 0,1 2-437 15</inkml:trace>
  <inkml:trace contextRef="#ctx0" brushRef="#br0" timeOffset="76897.03">12535 5283 3313 0,'0'0'158'0,"-2"-17"8"15,2 17-2-15,0 0-19 0,0 0-3 0,0 0-17 16,0 0-11-16,-6-20-13 0,6 20-8 15,0 0-12-15,0 0-3 0,0 0-2 0,-19 37-11 16,19-37-3-16,-4 32-5 0,4-13-9 16,0 2 3-16,2-2-10 0,0 2-3 15,1-2-10-15,3 1 2 0,0-4 0 0,-2 2-8 16,0-3-1-16,3-3-1 0,-7-12-13 16,9 19 1-16,0-12-12 0,-9-7 1 15,11 6-9-15,-11-6 3 0,0 0-1 0,0 0 4 16,0 0 1-16,30-16-3 0,-30 16 3 15,12-12 6-15,-12 12 0 0,10-10 2 0,-10 10 1 16,0 0 2-16,17-7-4 0,-17 7 5 16,0 0 6-16,0 0-2 0,30 10 2 0,-30-10 1 15,20 10-5-15,-9-5 4 0,-11-5-1 16,18 11 0-16,-7-8 12 0,-11-3 5 16,19 6 5-16,-19-6 10 0,22 0 6 15,-22 0-8-15,0 0-2 0,26-16-9 0,-16 7-2 16,-3-1-14-16,-7 10-23 0,15-24-36 0,-5 6-56 15,-4 2-82-15,-1-2-105 0,-1 1-176 16,-4-2-173-16,0 4 19 0,-2-3-380 0,2 18-472 16</inkml:trace>
  <inkml:trace contextRef="#ctx0" brushRef="#br0" timeOffset="92734.36">24408 9771 518 0,'0'0'79'16,"0"0"-23"-16,0 0-14 16,0 0 3-16,0 0 6 0,0 0-9 0,0 0 7 15,0 0-2-15,0 0-1 0,0 0 6 0,0 0-4 16,0 0-4-16,0 0 4 0,0 0-10 16,0 0 1-16,0 0 2 0,0 0-1 15,0 0 10-15,0 0 6 0,0 0 16 16,0 0-15-16,0 0 5 0,0 0-5 15,0 0 14-15,0 0-17 0,0 0 1 0,0 0 10 16,0 0-4-16,0 0 1 0,0 0 3 16,0 0-2-16,0 0 5 0,0 0 7 15,0 0 1-15,0 0 0 0,0 0-5 16,0 0-9-16,0 0-4 0,0 0-11 0,0 0 1 16,0 0-7-16,0 0-9 0,0 0-5 15,0 0-1-15,0 0-3 0,0 0-2 0,0 0-3 16,0 0 0-16,0 0-1 0,0 0 7 15,0 0 0-15,0 0 7 0,0 0 0 0,0 0-5 16,0 0 3-16,0 0-2 0,-14 38 4 16,14-38 1-16,0 0 2 0,0 0 5 15,0 0-1-15,0 0 3 0,0 0-1 0,0 0-3 16,0 0-1-16,0 0-6 0,0 0-4 16,0 0-1-16,0 0-5 0,0 0-3 15,0 0-1-15,0 0 3 0,0 0-5 0,0 0 0 16,0 0-5-16,0 0 9 0,0 0-8 15,0 0-1-15,0 0-5 0,0 0 1 16,0 0 0-16,0 0-2 0,0 0-5 0,0 0 4 16,0 0-2-16,0 0-3 0,0 0 4 15,0 0 3-15,0 0 1 0,0 0 3 0,0 0-2 16,0 0 6-16,0 0 0 0,0 0-1 16,0 0 2-16,0 0 1 0,0 0 5 15,0 0 1-15,0 0 2 0,0 0 5 16,0 0-5-16,0 0-1 0,0 0-1 0,0 0-5 15,0 0 2-15,0 0-3 0,0 0-3 16,0 0 0-16,0 0-2 0,0 0-1 0,0 0-1 16,0 0 0-16,0 0 2 0,0 0-3 15,0 0-3-15,0 0 2 0,0 0 0 0,0 0-5 16,0 0 4-16,0 0-6 0,0 0 6 16,0 0-5-16,0 0-4 0,46-18 1 0,-46 18 1 15,0 0-4-15,0 0 4 0,0 0 2 16,0 0 1-16,0 0 0 0,0 0 1 15,0 0 2-15,0 0 1 0,0 0 6 0,0 0 9 16,0 0 5-16,0 0 14 0,0 0 8 16,0 0 5-16,0 0-2 0,0 0-5 15,0 0-8-15,0 0 3 0,0 0-8 0,0 0-5 16,0 0-4-16,14-8 0 0,-14 8-5 16,0 0-2-16,0 0-1 0,0 0-2 15,12-11 1-15,-12 11-8 0,0 0-1 0,0 0 1 16,0 0-5-16,14-8-1 0,-14 8-5 15,0 0 1-15,0 0-6 0,0 0 0 0,0 0 2 16,0 0 2-16,0 0 1 0,0 0 0 16,0 0 2-16,0 0 1 0,0 0 1 15,0 0 2-15,0 0 1 0,0 0 5 0,0 0 2 16,0 0 8-16,0 0 6 0,0 0 9 16,0 0 8-16,0 0 10 0,0 0-11 15,0 0-5-15,0 0-3 0,0 0-3 0,0 0-3 16,0 0-4-16,0 0 1 0,0 0-5 15,0 0-2-15,0 0-4 0,0 0 3 0,0 0-5 16,0 0-1-16,0 0-5 0,0 0-2 16,0 0 3-16,0 0-1 0,0 0-1 15,0 0-2-15,0 0 1 0,0 0-1 0,0 0-1 16,0 0 0-16,0 0 2 0,0 0-1 16,0 0 2-16,0 0 1 0,0 0 1 0,0 0 0 15,0 0-1-15,0 0 0 0,0 0 4 16,0 0-3-16,0 0 0 0,0 0-1 15,0 0 3-15,0 0 3 0,0 0-1 0,0 0-3 16,0 0-3-16,0 0 2 0,0 0-2 16,0 0 2-16,0 0-3 0,0 0-3 15,0 0-1-15,0 0 2 0,0 0-1 0,0 0 2 16,0 0-5-16,-32-15 3 0,32 15-7 16,0 0-18-16,0 0-32 0,0 0-58 0,0 0-77 15,0 0-72-15,0 0-158 0,0 0-165 16,0 0 15-16,0 0-274 0,0 0-192 15</inkml:trace>
  <inkml:trace contextRef="#ctx0" brushRef="#br0" timeOffset="96714.86">28251 8586 2327 0,'0'0'-190'0,"0"0"15"0,0 0 15 16,0 0 15-16,0 0 14 0,0 0 13 0,0 0 13 16,0 0 9-16,0 0 7 0,0 0 12 15,0 0 15-15,0 0 12 0,0 0 12 16,0 0 11-16,0 0 7 0,0 0 11 0,0 0 10 16,0 0 16-16,0 0 1 0,0 0 14 15,0 0 6-15,0 0-5 0,0 0 2 16,0 0-3-16,0 0 2 0,0 0-6 0,0 0 8 15,0 0-10-15,0 0-3 0,0 0-4 16,0 0-1-16,0 0-6 0,0 0 0 0,0 0 5 16,0 0 1-16,0 0-4 0,0 0 1 15,0 0-1-15,0 0-2 0,0 0 0 16,0 0 0-16,0 0-2 0,0 0 2 0,0 0-7 16,0 0 1-16,0 0 0 0,0 0 6 15,0 0-8-15,0 0-4 0,0 0 2 16,0 0 3-16,0 0 1 0,0 0-2 0,0 0-1 15,-51 3 1-15,51-3-4 0,0 0-4 16,0 0-4-16,0 0-16 0,0 0-10 16,0 0-8-16,0 0 1 0,0 0 3 0,0 0 5 15,0 0 1-15,0 0 2 0,0 0-3 16,0 0 13-16,0 0 1 0,0 0-6 0,0 0-9 16,0 0-8-16,0 0-16 0,0 0-12 0,0 0-22 15,0 0-162-15,0 0 83 0</inkml:trace>
  <inkml:trace contextRef="#ctx0" brushRef="#br0" timeOffset="97105.58">28200 8589 649 0,'0'0'-5'16,"0"0"16"-16,0 0 15 0,0 0-2 0,0 0 7 16,0 0 2-16,0 0-6 0,0 0 2 0,0 0 8 0,0 0-8 15,0 0 5-15,0 0-9 16,0 0-1-16,-22-3-5 0,22 3 3 0,0 0-4 16,0 0-1-16,0 0 5 15,0 0-1-15,0 0 2 0,0 0 5 0,0 0 4 0,0 0 3 16,0 0 1-1,0 0 8-15,0 0-3 0,0 0 5 0,0 0-15 0,0 0 2 16,0 0-1-16,0 0-13 16,0 0-9-16,0 0 8 0,0 0-1 0,0 0 0 15,0 0-9-15,0 0 6 0,0 0-1 0,0 0-4 0,0 0-1 16,0 0-3-16,0 0 0 16,0 0 2-16,0 0-2 0,0 0 1 0,0 0 3 15,0 0 1-15,0 0 3 16,0 0 9-16,0 0 14 0,0 0-6 0,0 0 1 0,0 0 3 15,0 0-9-15,0 0-1 16,0 0-1-16,0 0-1 0,0 0-2 0,0 0-6 16,0 0 4-16,0 0-15 0,0 0-3 0,0 0 19 15,0 0-22-15,0 0-2 0,0 0 10 16,0 0-11-16,0 0-11 0,0 0-10 0,0 0-12 16,0 0-17-16,0 0-26 15,0 0-22-15,0 0-32 0,0 0-31 0,0 0-272 16,0 0 405-16</inkml:trace>
  <inkml:trace contextRef="#ctx0" brushRef="#br0" timeOffset="101334.08">28242 8579 1135 0,'0'0'-79'0,"0"0"18"16,0 0 2-16,0 0 10 16,0 0 13-16,0 0 14 0,0 0 9 0,0 0 15 0,0 0 9 15,0 0 2-15,0 0 7 16,0 0 3-16,0 0 6 0,0 0 4 0,0 0-8 15,0 0 12-15,0 0-3 16,0 0 2-16,0 0 6 0,0 0-1 0,0 0 4 0,0 0-1 16,0 0-1-16,0 0-1 0,0 0 0 0,0 0-2 15,0 0-1-15,0 0 10 16,0 0 5-16,0 0 0 0,0 0 7 0,0 0-16 16,0 0 9-16,0 0 8 15,-36 24-11-15,36-24-3 0,0 0 10 0,0 0-5 0,0 0-1 16,0 0-5-16,-10 11 9 15,10-11 5-15,0 0 13 0,0 0 2 16,-14 5-3-16,14-5-5 0,0 0 6 16,0 0-3-16,-12 8 0 0,12-8 6 0,0 0-2 0,0 0 0 15,0 0 0-15,-17 8-4 0,17-8-7 0,0 0 1 16,0 0-3-16,-21 6-3 16,21-6-3-16,0 0-5 0,0 0-3 15,-15 5-1-15,15-5-2 0,0 0-3 0,-15 4 1 16,15-4-3-16,0 0 1 0,-15 5-7 15,15-5-1-15,0 0-5 0,0 0-2 16,-18 6-1-16,18-6-6 0,0 0-1 0,0 0-1 16,-16 6-4-16,16-6 4 0,0 0-4 15,0 0 1-15,-15 6 6 0,15-6 7 16,0 0-3-16,0 0 4 0,-16 4-6 0,16-4-1 16,0 0 0-16,0 0-3 0,-16 5-2 15,16-5 0-15,0 0-7 0,0 0 3 0,0 0-5 16,-15 5 3-16,15-5-1 0,0 0-2 15,0 0-3-15,-16 4 4 0,16-4 1 16,0 0 5-16,0 0-5 0,-15 6 1 16,15-6 5-16,0 0 0 0,0 0-1 0,0 0-1 15,-21 4-1-15,21-4-1 0,0 0 0 16,0 0-4-16,-19 2 1 0,19-2 0 0,0 0-4 16,0 0 1-16,-17 4-2 0,17-4 4 15,0 0 1-15,0 0-6 0,-23 3 1 16,23-3 0-16,0 0 0 0,-17 5 0 0,17-5 0 15,0 0 0-15,-21 3 3 0,21-3-3 16,-15 4-2-16,15-4-1 0,0 0 3 16,-25 3-1-16,25-3-2 0,-20 3 2 0,20-3 0 15,-16 1-2-15,16-1 3 0,-22 4-3 0,22-4 5 16,-21 3 2-16,21-3 5 0,-24 3 4 16,24-3-4-16,-22 3 3 0,22-3 0 15,-25 1 0-15,25-1-1 0,-23 4 1 16,23-4 4-16,-21 2-6 0,21-2-1 0,-21 4-3 15,21-4 6-15,-21 1-5 0,21-1-2 16,-19 4 0-16,19-4 1 0,-19 2-1 0,19-2 0 16,-18 4 1-16,18-4 5 0,-17 3-2 15,17-3 4-15,-19 4-5 0,19-4 4 16,-17 3-2-16,17-3-1 0,-21 1 0 0,21-1 0 16,-20 6 0-16,20-6-3 0,-20 2 2 15,20-2-4-15,-23 4-1 0,23-4 0 16,-20 6-1-16,20-6 0 0,-23 6 0 0,23-6-2 15,-20 5 1-15,20-5-2 0,-22 6 6 16,22-6-4-16,-19 5 0 0,19-5 0 0,-19 7-2 16,19-7-1-16,-19 7 0 0,19-7 4 15,-19 6-2-15,19-6 0 0,-16 7 2 16,16-7-1-16,-19 6 1 0,19-6-3 0,-15 6 1 16,15-6 2-16,-18 7 4 0,18-7-2 15,-16 6-1-15,16-6-1 0,-16 7 0 16,16-7 1-16,-15 8 0 0,15-8 0 0,-18 8 19 15,18-8-8-15,-18 6 7 0,18-6 5 16,-20 7-8-16,20-7 0 0,-21 7-3 0,10-2-1 16,11-5-2-16,-21 7-1 0,21-7-1 15,-21 7 0-15,11-3 4 0,10-4-8 0,-22 10 0 16,22-10-1-16,-18 8-10 0,18-8 11 16,-20 7-4-16,20-7-2 0,-20 9 2 0,10-4 3 15,10-5-3-15,-21 7-8 0,21-7 8 16,-21 8 0-16,10-4-1 0,11-4-11 15,-20 8 11-15,20-8-5 0,-23 7 3 0,23-7 4 16,-18 6-7-16,7 0 0 0,11-6 0 16,-20 8 2-16,20-8 5 0,-21 9-3 15,8-5-1-15,-3 2 6 0,5-1 0 16,-5 0-6-16,16-5-1 0,-27 12 0 0,12-8 1 16,-1 2-2-16,0-1 2 0,-2 1-13 0,5 2 14 15,-5-4 1-15,4 1 0 0,-4 0-2 16,3 2 0-16,-4-2 2 0,4-1-3 15,-3 2 1-15,0-2-2 0,4 2 1 0,14-6-1 16,-29 7 2-16,13-3-2 0,1 0 2 16,15-4-3-16,-25 7 2 0,10-3-2 15,15-4 1-15,-25 8-3 0,16-5 0 0,9-3 6 16,-27 8 1-16,15-4-2 0,12-4-3 0,-29 8 0 16,18-3 3-16,-4-1 2 0,-3 0-5 0,18-4 4 15,-30 7 0-15,14-4-4 16,-1 1 2-16,0-1-1 0,17-3 2 0,-31 6-2 0,16-2 0 15,-1-2 1-15,16-2-2 16,-28 7 0-16,16-5-2 0,12-2 2 0,-26 5 4 16,14 0-3-16,12-5 5 0,-23 5-3 0,23-5-1 0,-21 4 4 15,21-4-9-15,-21 5 2 16,21-5 5-16,-19 7-4 16,19-7 1-16,-23 5 2 0,11-1-2 0,12-4 2 15,-23 6-4-15,23-6 8 0,-20 5-4 0,20-5-2 0,-22 6-2 16,9-3 0-16,13-3 3 15,-19 7 4-15,19-7-11 0,-21 5 6 0,21-5 2 16,-20 4 1-16,20-4-1 16,-18 6 2-16,18-6-12 0,-20 4 10 0,20-4 1 0,-18 6-5 15,18-6 3-15,-18 3 0 0,18-3-6 0,-19 6 8 16,19-6 3-16,-17 6-10 16,17-6 11-16,-18 6 0 0,18-6 2 0,-17 2-8 0,17-2 10 15,-17 9-2-15,17-9-6 16,-15 5 4-16,15-5-6 0,-19 6 3 0,19-6 4 15,-14 5-4-15,14-5-3 16,-19 5 3-16,19-5 3 0,-22 8-2 0,22-8-1 0,-20 5 4 16,20-5-4-16,-18 4 3 0,18-4 0 0,-16 6-2 15,16-6-1-15,-20 8-1 16,20-8 3-16,-17 5-3 0,17-5 2 0,-17 6-4 16,17-6-1-16,-16 5 1 0,16-5 0 15,-20 4-2-15,20-4 5 0,-18 6-6 0,18-6 3 16,-23 6 7-16,23-6-8 15,-18 3 9-15,18-3-12 0,-19 6 6 0,19-6-3 16,-22 6 0-16,22-6-2 0,-17 8-5 16,17-8 7-16,-21 5-1 0,21-5 4 0,-18 6-4 15,7-2 2-15,11-4 4 0,-19 5-3 0,19-5-1 16,-21 6 5-16,21-6-8 16,-22 6 3-16,22-6 2 0,-23 4-1 0,23-4 2 0,-21 5-4 15,21-5 0-15,-21 4 4 16,8-2-2-16,13-2-1 0,-19 7-1 0,19-7-11 15,-22 3 19-15,22-3-5 0,-20 4-1 16,20-4-1-16,-19 3-1 0,19-3-1 0,-20 6 6 16,20-6-7-16,-14 4 1 0,14-4-3 15,-20 3 3-15,20-3 5 0,-17 4 1 16,17-4-7-16,-21 6 5 0,21-6 4 0,-17 4-4 16,17-4-6-16,-24 4 2 0,24-4-13 15,-22 6 19-15,22-6-7 0,-23 3 4 16,23-3 0-16,-19 6-2 0,19-6-2 0,-19 4 2 15,19-4 0-15,-20 4 0 0,20-4-3 0,-18 5 0 16,18-5 2-16,-16 5-1 0,16-5 9 0,-16 5-9 16,16-5 1-16,-15 4-1 15,15-4 0-15,-17 5 4 0,17-5-2 0,0 0 1 0,-21 6-13 16,21-6 19-16,-14 6-1 16,14-6-14-16,0 0 8 0,-20 7 0 15,20-7-6-15,-12 6 9 0,12-6-3 0,-13 6 3 16,13-6-2-16,0 0 0 0,-19 7 0 0,19-7 5 15,0 0-1-15,-15 8-3 16,15-8-11-16,0 0 7 0,-13 5 3 0,13-5 2 16,0 0-2-16,0 0-2 0,-15 8-1 0,15-8 5 0,0 0-1 15,0 0-1-15,0 0 1 16,0 0-2-16,-14 8 1 0,14-8-4 0,0 0 6 16,0 0-3-16,0 0-2 15,-13 10-5-15,13-10 7 0,0 0-6 0,0 0 11 0,-11 7-15 16,11-7 13-16,0 0 3 15,0 0-6-15,0 0 4 0,-17 8-6 0,17-8 2 16,0 0 0-16,0 0 0 0,-10 7 8 0,10-7-7 16,0 0 1-16,0 0-2 0,0 0-2 15,0 0 4-15,-15 7-4 0,15-7-1 0,0 0-13 16,0 0-5-16,0 0 1 16,0 0-6-16,0 0 7 0,-10 8 6 15,10-8-3-15,0 0 0 0,0 0 0 0,0 0 7 16,0 0 0-16,0 0-2 0,0 0 6 15,-11 10-4-15,11-10 4 0,0 0 5 16,0 0-6-16,0 0-1 0,0 0-3 16,0 0 7-16,0 0-11 0,0 0-13 0,0 0-6 15,0 0-8-15,0 0 3 0,0 0 1 16,0 0 4-16,0 0 1 0,0 0 8 0,0 0-3 16,-16 6 6-16,16-6 1 0,0 0 2 15,0 0 5-15,0 0 1 0,0 0 1 0,0 0 2 16,0 0-2-16,0 0 1 0,0 0-2 15,0 0-10-15,0 0-18 0,0 0-26 16,0 0-22-16,0 0-17 0,0 0-2 0,0 0 4 16,0 0 4-16,0 0 27 0,0 0-7 15,0 0 6-15,0 0 10 0,0 0 17 0,-8 2 14 16,8-2 21-16,0 0 17 0,0 0 15 16,0 0 7-16,0 0 9 0,-10 3 9 15,10-3 6-15,0 0 6 0,0 0 5 0,0 0 3 16,0 0 3-16,0 0 5 0,0 0 0 15,-17 13 8-15,17-13 3 0,0 0 4 0,0 0 9 16,-13 7 0-16,13-7-5 0,0 0-5 16,-15 9-4-16,15-9-3 0,-12 6-24 15,12-6 1-15,-14 8-1 0,14-8 0 0,-14 8-3 16,14-8-2-16,-17 7-2 0,17-7-3 16,-19 10 0-16,19-10-5 0,-19 7-1 15,7-1-1-15,-2 0-5 0,14-6-4 0,-24 9 0 16,8-4 1-16,2 0-1 0,-3 0 0 15,-1-1-1-15,4 1-2 0,-3-1-4 0,0 2-1 16,0-2-2-16,0 0-2 0,0 1-1 16,1 0-3-16,-4-2-2 0,4 3-1 0,-2-2 0 15,1 2-1-15,1-3-2 0,-2 2 3 16,2 2-2-16,-1-1-1 0,0-3 1 0,0 1 0 16,0 2 0-16,2-3-1 0,-4 3 1 15,4 0-3-15,-2-2 1 0,-2 1 2 16,4-1 0-16,-3 3-3 0,-2-4 0 0,4 1 0 15,-4-1 1-15,1 2 0 0,1 0-2 16,-2-1-1-16,1-3 0 0,0 6 0 0,0-4-1 16,-2 3-1-16,2-4 3 0,-1 3-3 15,0-1 0-15,-1-1 1 0,-1 2-2 16,4-1-1-16,-4-3 3 0,1 4-3 0,0-2 1 16,0 1-3-16,1-1 3 0,0 4-3 15,0-5 3-15,1 3-1 0,0-1-1 0,0-2 2 16,0 4-2-16,0-2 1 0,2 1 1 15,-2-1-1-15,0 0 0 0,3 0-2 16,-4 0 3-16,3-1-1 0,-4 2-1 0,4 1 0 16,-3-3 1-16,4 2-2 0,-3-1 1 15,2 0 0-15,-2 2 2 0,0 0-1 0,2-2-1 16,0 1-1-16,0 1 2 0,0-3-1 16,0 2 1-16,2 0-2 0,-1-1 1 0,0 1 0 15,0 0 1-15,-1 0-2 0,17-5 1 16,-32 9 0-16,18-3 2 0,-2-2-2 15,2 2 0-15,14-6-2 0,-30 7 2 0,15-1 0 16,1-2 0-16,-2 1 0 0,16-5-1 16,-27 10-1-16,14-6 2 0,13-4 3 15,-21 10-3-15,9-7-1 0,12-3 1 0,-22 8 0 16,22-8 2-16,-20 10-2 0,8-7 2 16,12-3-2-16,-20 10 0 0,7-4 0 0,13-6 0 15,-28 8 1-15,16-1-2 0,-4-1 0 16,4-1 2-16,12-5-1 0,-28 11 0 15,18-5 0-15,-5 1 0 0,3-2 0 0,12-5-2 16,-26 11 1-16,16-5 1 0,-4 0 1 16,14-6 0-16,-23 9 0 0,13-3-1 0,10-6 0 15,-28 9 0-15,16-3 1 0,-2 0 0 16,0 0-1-16,-1-1 0 0,15-5 0 16,-28 12 1-16,14-9-2 0,-1 3 3 0,0 0-1 15,1-2 0-15,-2 1-4 0,0 1 3 16,16-6 1-16,-30 9 0 0,13-5-1 0,0 2 1 15,2 0-1-15,-2-2 0 0,3 1 0 16,14-5 1-16,-30 10 0 0,16-6-2 0,-2 0 1 16,0 1 2-16,16-5-3 0,-30 10 0 15,15-7 0-15,-3 2 2 0,4 0-1 0,-3-1-2 16,0 0 2-16,2 2 0 0,15-6-2 16,-32 8 3-16,18-5-3 0,-3 3 2 0,2-2-2 15,15-4 2-15,-29 9 0 0,13-5 0 16,16-4 0-16,-24 7-1 0,8-3 1 15,16-4-1-15,-23 8 1 0,10-5 1 0,13-3 0 16,-21 8 0-16,21-8-2 0,-20 8 1 16,8-4-1-16,12-4 1 0,-20 7-2 0,7-3 1 15,13-4 1-15,-19 8 0 0,19-8 1 16,-21 5-1-16,10-1 0 16,11-4 0-16,-19 6-3 0,19-6 3 0,-17 5 0 0,17-5 0 15,-19 6 0-15,19-6-1 0,-17 8 0 16,17-8-1-16,-19 6 1 0,19-6 1 15,-17 7 0-15,17-7 0 0,-14 5-1 0,14-5 0 16,-14 7 1-16,14-7-1 0,0 0 0 16,-18 7 0-16,18-7 1 0,0 0 0 0,-18 6 1 15,18-6 0-15,0 0-1 0,-17 8 1 16,17-8-1-16,-12 6 0 0,12-6 0 0,-16 5 0 16,16-5 0-16,-14 6 1 0,14-6 1 15,-17 5-3-15,17-5 1 0,-15 7 2 0,15-7-4 16,-19 7 2-16,19-7 0 0,-16 6 2 15,16-6-4-15,-18 7 2 0,18-7 1 16,-18 8 1-16,18-8-1 0,-22 5-2 0,12-1 1 16,10-4 0-16,-23 8-1 0,12-4 2 15,11-4 0-15,-23 6-2 0,23-6 0 0,-22 7 0 16,22-7 1-16,-19 8 1 0,9-4 0 16,10-4-3-16,-20 7 3 0,20-7-3 15,-16 7 2-15,16-7 0 0,-18 8-1 0,18-8 2 16,-14 6-3-16,14-6 1 0,-17 8 0 15,17-8 0-15,-15 7-1 0,15-7 0 0,-15 8-3 16,15-8-3-16,-12 6-5 0,12-6-9 16,0 0-12-16,-18 8-20 0,18-8-19 15,0 0-22-15,-14 7-22 0,14-7-26 0,-6 3-39 16,6-3-55-16,0 0-58 0,0 0-104 16,0 0-180-16,0 0-52 0,0 0-469 15,0 0-689-15</inkml:trace>
  <inkml:trace contextRef="#ctx0" brushRef="#br0" timeOffset="104350.36">28220 8646 3226 0,'0'0'-220'15,"0"0"26"-15,0 0 19 0,0 0 19 0,0 0 23 16,0 0 16-16,0 0 11 0,0 0 17 16,0 0 9-16,0 0 20 0,0 0 4 0,0 0 10 15,0 0 2-15,0 0 14 0,0 0 12 16,0 0 6-16,0 0 11 0,0 0 15 15,0 0 6-15,0 0 8 0,0 0-1 0,0 0 10 16,0 0-16-16,0 0 1 0,0 0-8 16,0 0 1-16,0 0-6 0,0 0 11 0,0 0 7 15,31 0-6-15,-31 0 3 0,0 0 6 16,20-5-1-16,-20 5 6 0,18-6 9 16,-18 6-3-16,14-6 6 0,-14 6-5 15,20-6 3-15,-20 6-2 0,18-6 0 0,-18 6-1 16,21-7-1-16,-21 7-5 0,26-6-7 15,-19 2-2-15,-7 4 1 0,27-7-7 0,-17 3 1 16,-10 4-3-16,24-6 0 0,-12 2-1 16,-12 4 1-16,23-8-1 0,-9 5 4 0,-14 3 10 15,22-7 1-15,-8 2 2 0,-14 5 5 16,22-5-14-16,-22 5 1 0,24-6-3 16,-9 2-1-16,-15 4 5 0,25-3-6 0,-10-2-5 15,-1 1 7-15,-14 4-9 0,33-7 1 16,-21 4-1-16,3 1-1 0,-15 2 0 0,27-7-2 15,-14 3-2-15,-13 4 4 0,26-5-6 16,-14 3 0-16,-12 2-2 0,26-7 0 16,-14 3 4-16,-12 4 1 0,26-7 3 0,-16 3 7 15,-10 4-8-15,23-8 4 0,-23 8 2 16,22-6-2-16,-12 3-4 0,-10 3 0 16,22-9-3-16,-22 9 2 0,21-5-1 15,-21 5-5-15,19-6 0 0,-9 2-1 0,-10 4-4 16,21-7 5-16,-21 7 3 0,20-6-1 15,-20 6 4-15,16-8 3 0,-16 8-2 0,17-3-1 16,-17 3-2-16,15-6 2 0,-15 6-4 16,15-6 0-16,-15 6 3 0,17-5-2 15,-17 5-4-15,15-7 3 0,-15 7 2 0,16-5-1 16,-16 5-1-16,16-5 1 0,-16 5-2 16,0 0 7-16,19-8 2 0,-19 8-3 0,0 0 0 15,14-6 1-15,-14 6-4 0,0 0-2 16,0 0-2-16,20-6-1 0,-20 6-2 15,0 0 6-15,12-5-5 0,-12 5-3 0,0 0 3 16,15-7 1-16,-15 7-3 0,0 0 1 16,15-5-3-16,-15 5 3 0,0 0 7 0,17-8-1 15,-17 8 11-15,0 0 4 0,17-8 1 16,-17 8-3-16,15-5-5 0,-15 5 6 16,12-7-9-16,-12 7-2 0,22-7 2 0,-12 2-4 15,-10 5-1-15,23-8 1 0,-8 5 1 16,-15 3 6-16,27-8-4 0,-13 3-3 15,0 0 3-15,1 0 0 0,-15 5 1 0,30-8-2 16,-18 4-3-16,5-2-2 0,-4 1-3 16,1-1 1-16,2 1 0 0,-2-2-1 0,1 3 0 15,-15 4 0-15,28-11 2 16,-14 6-1-16,2 2-3 0,-2-4-1 0,-14 7 3 16,28-9-2-16,-13 3-2 0,1 2 4 0,0-1-1 15,-2 0 1-15,-14 5-4 0,30-12 2 16,-13 8 2-16,-5-2-3 0,3 0 0 15,-2 0 3-15,1 1 2 0,2-1 5 0,-2-2-6 16,-14 8-2-16,28-11 1 0,-13 3-1 16,-3 3-1-16,4-2 1 0,0 2-3 0,-1 0 1 15,0-1 1-15,0 2 1 0,1-2 0 16,0 0-3-16,0 1-2 0,1 0 4 16,0 0 2-16,-2 0-4 0,2 1 1 0,-2-1-1 15,-1-2 0-15,-14 7 2 0,30-9-5 16,-17 5 3-16,-13 4-2 0,28-9 2 15,-16 5 1-15,-12 4-1 0,24-10 1 0,-12 5-1 16,-12 5 1-16,21-7-1 0,-21 7 0 16,19-11 2-16,-6 7-6 0,-1-1 3 0,4-1-1 15,-16 6 3-15,22-14-4 0,-8 9 2 16,0 0 0-16,-1-1-3 0,-13 6 3 16,28-14 1-16,-18 9 1 0,2-1 1 0,2-2-4 15,-14 8 4-15,23-11-1 0,-11 5 4 16,-12 6 0-16,24-11-1 0,-16 7 1 0,-8 4-2 15,22-11 2-15,-12 7-2 0,-10 4 0 16,23-13-4-16,-23 13 3 0,19-5 1 16,-8 0-1-16,-11 5-3 0,24-8 2 0,-24 8 1 15,20-7-2-15,-5 2 3 0,-15 5-3 16,23-7 1-16,-10 3 0 0,-13 4-1 16,22-8 0-16,-10 6 0 0,-12 2 0 0,26-9 0 15,-16 5 0-15,-10 4 0 0,25-9-3 16,-14 5 4-16,-11 4 0 0,23-6 0 15,-23 6 0-15,22-8 2 0,-12 5-2 0,-10 3 0 16,21-6-2-16,-21 6 3 0,21-9-2 16,-10 5 1-16,-11 4-1 0,19-8-1 15,-19 8 0-15,19-10 1 0,-19 10-1 0,17-5 4 16,-17 5-3-16,15-10 0 0,-15 10 2 16,17-8-1-16,-17 8-2 0,16-5-1 0,-16 5 2 15,16-6 0-15,-16 6 2 0,14-8-4 16,-14 8 2-16,18-7-1 0,-18 7 2 15,16-7 1-15,-16 7-4 0,15-6 0 0,-15 6 2 16,17-7-1-16,-17 7-4 0,17-4 5 16,-17 4 1-16,16-7-1 0,-16 7 0 0,18-4 0 15,-18 4-1-15,19-7 1 0,-19 7-1 16,19-6 2-16,-19 6-1 0,19-3 0 0,-19 3 0 16,16-8 3-16,-16 8-5 0,18-6 1 15,-18 6 4-15,16-8-3 0,-16 8 3 16,18-5-3-16,-18 5 2 0,14-6-2 15,-14 6 0-15,13-6-2 0,-13 6 2 0,15-6 0 16,-15 6-1-16,15-6 2 0,-15 6-3 16,18-3 2-16,-18 3 0 0,20-5-4 15,-20 5 3-15,19-4 0 0,-19 4 1 0,19-4 0 16,-19 4 0-16,21-4 2 0,-21 4-1 16,18-3 3-16,-18 3-3 0,14-7 1 0,-14 7 0 15,17-3-4-15,-17 3 5 0,0 0-2 16,21-6 0-16,-21 6-2 0,0 0 0 0,19-6 2 15,-19 6-2-15,14-4 1 0,-14 4 0 16,0 0 0-16,24-4 0 0,-24 4 1 16,19-2 0-16,-19 2-2 0,17-3 1 0,-17 3 1 15,17-4-3-15,-17 4 1 0,0 0 2 16,24-4 2-16,-24 4-5 0,14-3 3 0,-14 3-2 16,0 0 3-16,22-4 4 0,-22 4 3 15,0 0-2-15,18-4 0 0,-18 4-3 16,0 0 3-16,19-4-3 0,-19 4 2 15,0 0-4-15,20-6-1 0,-20 6 2 0,14-2 0 16,-14 2 4-16,0 0-3 0,20-3-5 16,-20 3 3-16,0 0 0 0,0 0-2 0,22-5 5 15,-22 5-3-15,0 0 1 0,0 0 0 16,18-2-1-16,-18 2 5 0,0 0-5 16,0 0-2-16,17-5 0 0,-17 5-2 0,0 0 2 15,0 0-3-15,0 0 3 0,20-1 0 16,-20 1 0-16,0 0-2 0,0 0 2 0,16-7 2 15,-16 7-4-15,0 0 4 0,0 0-1 16,0 0 0-16,16-2 0 0,-16 2-1 16,0 0 6-16,0 0-6 0,15-5 0 0,-15 5 3 15,0 0 0-15,0 0-3 0,0 0 2 16,21-4 1-16,-21 4 4 0,0 0 3 0,0 0 5 16,0 0 6-16,15-4 7 0,-15 4 1 15,0 0 7-15,0 0-5 0,0 0-1 16,0 0-2-16,15-5-2 0,-15 5-1 15,0 0-2-15,0 0-2 0,0 0-3 0,0 0-2 16,0 0 3-16,19-4-6 0,-19 4-3 16,0 0-1-16,0 0 1 0,0 0-2 15,0 0-1-15,14-4 1 0,-14 4-6 0,0 0 4 16,0 0-12-16,0 0-25 0,0 0-37 16,0 0-50-16,0 0-45 0,10-3-65 0,-10 3-65 15,0 0-136-15,0 0-201 0,0 0-239 16,0 0-232-16</inkml:trace>
  <inkml:trace contextRef="#ctx0" brushRef="#br0" timeOffset="112978.31">32545 7072 2496 0,'0'0'-117'0,"0"0"17"0,0 0 29 16,0 0 24-16,-25-21 23 0,25 21 16 15,0 0 15-15,0 0 5 0,0 0 12 16,-26 2 15-16,26-2 15 0,0 0 16 0,0 0 14 16,0 0 3-16,-27 10 7 0,27-10 7 15,0 0-11-15,-11 7-5 0,11-7 7 16,0 0-3-16,-10 9-4 0,10-9-11 0,0 0 1 16,-11 14-5-16,11-14-3 0,0 0-3 15,0 0 6-15,-6 15-2 0,6-15-7 0,0 0 0 16,0 0-3-16,0 0-6 0,0 0-2 15,2 19-6-15,-2-19-6 0,0 0 3 16,0 0 0-16,15 14 0 0,-15-14 3 0,0 0 0 16,15 9 3-16,-15-9-1 0,10 7 1 15,-10-7-3-15,13 7-1 0,-13-7-4 16,12 5 2-16,-12-5-1 0,0 0-3 16,18 10 0-16,-18-10 4 0,12 7-7 0,-12-7 13 15,8 10-2-15,-8-10-1 0,0 0-19 16,14 10 4-16,-14-10 12 0,6 12-4 0,-6-12 8 15,0 0 0-15,2 20 2 0,-2-20-1 16,0 0 34-16,0 0-4 0,-4 23-4 16,4-23-7-16,0 0-8 0,-16 17 9 0,16-17-2 15,-12 9-7-15,12-9-6 0,-19 6-7 16,19-6-3-16,-21 6-4 0,21-6-29 0,-26-2-46 16,14 0-74-16,-1-4-92 0,1 0-121 15,0-1-258-15,2 1-54 0,10 6 22 16,-19-19-385-16,13 9-478 0</inkml:trace>
  <inkml:trace contextRef="#ctx0" brushRef="#br0" timeOffset="115444.13">29448 8267 2939 0,'0'0'-142'0,"0"0"37"16,0 0 31-16,0 0 39 0,0 0 49 16,0 0 37-16,0 0 37 0,0 0 28 0,0 0 17 15,0 0 12-15,-12 7 13 0,12-7 8 16,0 0-9-16,0 0-9 0,0 0-10 15,0 0-19-15,0 0-10 0,0 0-15 16,0 0-7-16,0 0-12 0,55 5-6 0,-55-5-11 16,27 0-15-16,-12 3-33 0,-1-3-42 15,-14 0-52-15,30 0-64 0,-15 0-74 16,0-3-78-16,-2 2-153 0,-13 1-165 0,24-4-214 16,-14 2-162-16</inkml:trace>
  <inkml:trace contextRef="#ctx0" brushRef="#br0" timeOffset="116206.22">30016 8290 2350 0,'0'0'-85'0,"-2"-26"26"0,2 26 25 15,0 0 16-15,0 0 22 0,0 0 10 16,0 0 11-16,4-20 14 0,-4 20 13 16,0 0 13-16,10-15 8 0,-10 15 3 0,9-7 8 15,-9 7-6-15,11-12 4 0,-11 12-6 0,16-11-7 16,-8 4-1-16,-8 7-3 0,18-9-4 15,-18 9-9-15,19-8-2 0,-19 8-2 16,17-3-1-16,-17 3 1 0,19-4-2 0,-19 4 6 16,0 0 9-16,20 6 12 0,-20-6 1 15,0 0-2-15,12 13-5 0,-12-13-8 16,-2 17 1-16,2-17-3 0,0 0 0 16,-20 31-2-16,12-20-1 0,0 0 6 0,-1 1 5 15,0-2 6-15,9-10-1 0,-16 22-3 16,7-10-1-16,3-3-6 0,6-9-2 15,-8 19-8-15,8-19-6 0,-7 19-2 0,7-19-2 16,0 18-7-16,0-18-2 0,7 15-1 16,-7-15-4-16,10 10-6 0,-10-10-12 0,15 5-13 15,-15-5-14-15,0 0-16 0,23 0-8 16,-23 0-15-16,0 0-19 0,25-9-7 16,-25 9-5-16,18-12-3 0,-10 4 4 0,-8 8 6 15,14-19 6-15,-5 10 9 0,-1-4 10 16,1 0 7-16,0 2 15 0,-1 0 11 15,0 0 14-15,0-2 15 0,4 3 17 0,-4 0 8 16,2 0 5-16,-10 10 0 0,22-13 4 16,-14 6 4-16,-8 7 5 0,17-7 12 0,-17 7 8 15,0 0-8-15,26 0 9 0,-26 0-1 16,12 11-3-16,-12-11-6 0,8 16-1 16,-3-4-8-16,-5-12-7 0,2 21 10 0,-2-21-3 15,0 23 3-15,0-23-27 0,-5 20 6 16,5-20 12-16,-10 21 3 0,10-21-3 15,-10 15-1-15,1-6-5 0,9-9-5 0,-17 9 0 16,17-9-5-16,-15 4 0 0,15-4-10 16,0 0-8-16,0 0-23 0,0 0-25 0,-25-11-35 15,25 11-35-15,0-15-46 0,0 15-46 16,4-22-42-16,-4 22-37 0,11-22-50 16,-5 10-103-16,1 1-114 0,-1-1-360 15,2 3-300-15</inkml:trace>
  <inkml:trace contextRef="#ctx0" brushRef="#br0" timeOffset="116778.1">30771 8246 2664 0,'0'0'-96'16,"0"0"34"-16,-2-21 22 0,2 21 15 15,0 0 31-15,0 0 31 0,-10-18 29 16,10 18 24-16,0 0 18 0,-20 0 10 16,20 0 1-16,0 0-3 0,-23 18-5 0,15-8-5 15,0 1 2-15,8-11-12 0,-16 23-4 16,12-10-7-16,-2-2-3 0,6-11-8 0,-6 25-5 15,2-14-6-15,4-11-7 0,0 22-1 16,0-22-3-16,0 0-9 0,2 22-3 16,-2-22-1-16,10 10-5 0,-10-10-2 0,0 0-8 15,17 5 6-15,-17-5-1 0,0 0 0 0,0 0 6 16,36-16 11-16,-26 5-3 0,1 1-2 16,0-3-1-16,1-5-1 0,-1-5-3 15,0 0-2-15,-3-2-19 0,0-2 7 16,1 4 5-16,-1-2 8 0,1 2 8 15,0 1 17-15,-1 3 0 0,-2 4 26 0,0 0-1 16,-2 2-9-16,-4 13-9 0,10-21-5 16,-10 21-7-16,6-8 3 0,-6 8 6 0,0 0-8 15,0 0-2-15,0 0-5 0,0 0-1 16,6 42-9-16,-4-27 1 0,-2 4-2 16,0-1-7-16,0 3-3 0,0-2 1 0,0-1-7 15,2 2-3-15,-2-1-8 0,0 0-16 16,2 0-22-16,0-2-23 0,-2-17-30 0,2 30-35 15,-2-16-46-15,0-14-50 0,2 23-51 16,-2-14-53-16,0-9-96 0,-2 13-154 0,2-13-64 16,0 0-335-16,-2 15-406 0</inkml:trace>
  <inkml:trace contextRef="#ctx0" brushRef="#br0" timeOffset="117635.45">31127 8109 2878 0,'2'-19'-93'16,"-2"19"34"-16,0 0 41 0,0 0 30 16,0-17 35-16,0 17 8 0,0 0 11 0,0 0 0 15,0 0-7-15,0 0-7 0,0 0 4 16,0 0 17-16,0 0 5 0,0 0-5 15,0 0-3-15,0 0-10 0,0 0-3 0,0 0-6 16,0 0-7-16,-9 60-3 0,9-42-2 16,0-18-6-16,-2 30-4 0,2-12-1 15,0-18-2-15,0 26-5 0,0-13 0 0,0-13-4 16,2 23-2-16,-2-23 1 0,0 18 0 16,0-18-1-16,0 17 3 0,0-17-3 15,0 0-3-15,0 0 0 0,0 17-3 0,0-17-1 16,0 0 1-16,0 0-2 0,0 0 0 15,0 0-5-15,0 0 0 0,0 0 0 0,0 0 2 16,-2-59 2-16,2 59-1 0,5-32 3 16,-5 14 12-16,4 3 9 0,-2-2 10 0,2 0 1 15,-4 17 2-15,7-30 0 0,-3 18 2 16,0-2-2-16,1-2-4 0,-5 16-2 16,10-22-4-16,-6 12-4 0,-4 10-3 15,10-19-2-15,-10 19-5 0,12-15 0 0,-4 9-2 16,-8 6-3-16,12-9-3 0,-12 9 0 15,15-3 0-15,-15 3-2 0,0 0-1 0,0 0 0 16,28 3-1-16,-28-3-7 0,0 0 7 16,10 15-4-16,-10-15 4 0,0 0-1 15,-2 19 1-15,2-19-2 0,0 0 0 16,-17 21 3-16,17-21-2 0,-12 11-1 0,12-11-1 16,-11 12 2-16,11-12-3 0,-9 11 0 15,9-11 2-15,0 0-6 0,-8 12 2 0,8-12-4 16,0 0-12-16,0 0-4 0,0 0-1 15,13 21 2-15,-13-21-2 0,8 11 6 16,-8-11 0-16,9 10 0 0,-9-10 4 16,6 15 0-16,-6-15 3 0,2 17 5 0,-2-17 4 15,-4 19 8-15,4-19 3 0,-10 21 3 16,1-9 1-16,0 0 0 0,-3-2-3 0,2 3 2 16,-6 1-6-16,2-2 2 0,-3 1-3 15,4-2-3-15,0 0-19 0,1-1-33 0,1-2-38 16,0 2-38-16,11-10-44 0,-14 11-41 15,8-5-57-15,6-6-85 0,-9 8-145 16,9-8-396-16,0 0-272 0</inkml:trace>
  <inkml:trace contextRef="#ctx0" brushRef="#br0" timeOffset="117956">31434 8097 2542 0,'0'0'-87'0,"17"-10"40"0,-17 10 24 16,13-7 52-16,-13 7-3 0,0 0 19 0,16-6 14 15,-16 6 26-15,0 0 16 0,0 0 5 16,0 0 4-16,6 27 12 0,-6-27 7 16,-12 27 6-16,4-10 4 0,-3 2-4 0,0 2-9 15,-3 1-10-15,-1 4-8 0,-3 0-7 16,0-1-8-16,-1 4-1 0,0-4 7 0,2 5-5 15,-5-2-33-15,4 1-5 0,0 0-9 16,0-1-7-16,1 2-3 0,0-1-3 16,2 1-3-16,1-5-6 0,-2 2-25 0,6-4-18 15,1 0-11-15,-1-5-51 0,1 2-47 16,3-3-47-16,-1-2-54 0,3-3-56 0,4-12-108 16,-4 17-123-16,2-11-373 0,2-6-265 15</inkml:trace>
  <inkml:trace contextRef="#ctx0" brushRef="#br0" timeOffset="118509.29">31417 8690 2597 0,'0'0'-85'0,"0"0"31"15,0 0 25-15,0 0 28 0,0 0 22 16,0 0 12-16,0 0 24 0,0 0 13 0,0 0 10 16,0 0 11-16,0 0 11 0,0 0 11 15,0 0 3-15,-55 17 4 0,55-17 0 16,-15 13-5-16,7-5-10 0,-1 2-5 0,9-10-12 16,-12 22-3-16,7-10-6 0,-1 1-9 15,6-13-6-15,-7 21-7 0,5-9-4 0,2-12-4 16,-2 21-7-16,2-21-3 0,2 19-3 15,-2-19-1-15,6 13-4 0,-6-13-3 0,12 10-5 16,-12-10 1-16,0 0-1 0,16 3 6 16,-16-3 4-16,0 0 7 0,0 0-3 15,32-21-13-15,-23 12 1 0,1-3 0 0,-2-4-4 16,6 0-2-16,-4-3 2 0,2-1-2 16,-1-4 2-16,2 1 1 0,-2 0 12 15,1 0 1-15,-2 0-1 0,2 3 10 16,-2-1 6-16,-4 2 11 0,2 3 12 0,-1 4-6 15,-3-1-7-15,-4 13-9 0,9-18-1 0,-9 18 1 16,4-12 6-16,-4 12-6 0,0 0 1 16,0 0-3-16,0 0 1 0,0 0-4 15,0 0-5-15,0 0 12 0,-24 47-4 0,20-32-5 16,0-1-8-16,0 3-2 0,2 1-8 16,-2-2-6-16,0 2-11 0,0-1-21 15,2 2-26-15,2 0-28 0,-4-1-30 0,2-2-46 16,2-2-59-16,0 1-67 0,0-3-68 15,0-12-139-15,-2 19-174 0,2-19 26 0,0 11-326 16,0-11-378-16</inkml:trace>
  <inkml:trace contextRef="#ctx0" brushRef="#br0" timeOffset="118843.32">31688 8774 2872 0,'0'0'-98'0,"8"-11"10"15,-8 11 10-15,6-14 26 0,-6 14 35 0,7-16 17 16,-7 16 21-16,5-16 13 0,-5 16 1 16,6-22 3-16,-6 22 12 0,4-21 18 15,-2 10 10-15,-2 11 10 0,6-21 2 16,-6 21 6-16,4-19 10 0,-4 19-2 0,5-17-12 16,-5 17-9-16,0 0-1 0,0-15 8 15,0 15 12-15,0 0 1 0,0 0 0 16,0 0-1-16,0 0 4 0,-49 23 3 0,39-12-7 15,-1 3-8-15,-2 1-11 0,1 2-4 16,1 2-10-16,3 0-6 0,1-3-5 0,1 2-8 16,3-1-3-16,1 1-1 0,2-18-12 15,2 30-18-15,3-16-22 0,4-1-21 16,-1-4-37-16,2-1-59 0,-10-8-63 0,26 11-64 16,-11-9-51-16,-3-4-87 0,6 0-130 15,-2-1-443-15,1-5-397 0</inkml:trace>
  <inkml:trace contextRef="#ctx0" brushRef="#br0" timeOffset="119057.57">32021 8554 3031 0,'0'0'30'0,"0"0"33"0,8-9 33 15,-8 9 36-15,0 0 25 0,0 0 6 16,0 0 1-16,0 0-3 0,-40 23-26 16,27-13-3-16,2-2-7 0,-1 5-2 0,1-2-11 15,3 1 22-15,-1-1-11 0,9-11-11 16,-13 22-14-16,11-10-11 0,2-12-8 0,2 23-11 15,-2-23-3-15,13 25-12 0,-4-16-20 16,3-1-30-16,1-1-23 0,1-3-33 0,4 0-40 16,-6-4-55-16,6-2-80 0,-4-1-84 15,3-3-194-15,-9-2-139 0,-8 8 43 16,9-18-274-16,-9 18-242 0</inkml:trace>
  <inkml:trace contextRef="#ctx0" brushRef="#br0" timeOffset="127333.44">16959 13971 2452 0,'0'0'-167'16,"0"0"24"-16,0 0 13 0,0 0 13 0,0 0 13 15,0 0 12-15,0 0 18 0,0 0 7 16,0 0 8-16,0 0 9 0,0 0 10 0,0 0 3 15,0 0 13-15,0 0 1 0,0 0 15 16,0 0 4-16,0 0 14 0,0 0-1 16,0 0 12-16,0 0 3 0,0 0 0 0,0 0 3 15,0 0-8-15,0 0 1 0,0 0-3 16,0 0-10-16,-41 18 6 0,41-18 4 16,0 0-8-16,0 0-1 0,0 0 6 0,0 0-6 15,-15 5-1-15,15-5-4 0,0 0 11 16,0 0-3-16,0 0-9 0,-13 7 1 0,13-7 4 15,0 0-4-15,0 0-1 0,0 0-10 16,-12 8-4-16,12-8-3 0,0 0-4 0,0 0-6 16,0 0 2-16,-13 9 2 0,13-9-1 15,0 0 12-15,0 0 7 0,0 0 13 16,0 0 0-16,0 0 15 0,0 0 6 16,0 0 13-16,0 0 6 0,0 0-7 0,0 0 2 15,0 0-2-15,0 0-6 0,-15 4-1 16,15-4-8-16,0 0-4 0,0 0 1 15,0 0-19-15,0 0-1 0,0 0 8 0,0 0-7 16,0 0 5-16,0 0-6 0,0 0 2 16,0 0 1-16,0 0-2 0,0 0 13 0,0 0 5 15,0 0 2-15,0 0 12 0,0 0 4 16,0 0 9-16,0 0 6 0,0 0 2 16,0 0 7-16,0 0-3 0,0 0 4 0,0 0 5 15,0 0 2-15,0 0 7 0,0 0 5 16,0 0-5-16,0 0 0 0,0 0-3 0,0 0 0 15,0 0 1-15,0 0 0 0,0 0-1 16,0 0 2-16,0 0-2 0,0 0 2 0,0 0 6 16,0 0 1-16,0 0 0 0,0 0 4 15,0 0-2-15,0 0-1 0,0 0-3 16,0 0 2-16,0 0-9 0,0 0-1 0,0 0-5 16,0 0-3-16,43 8-6 0,-43-8-3 15,0 0-1-15,0 0-4 0,23 0-6 0,-23 0-2 16,0 0-3-16,17 3-1 0,-17-3 2 15,0 0 4-15,0 0-12 0,18 0 7 16,-18 0 1-16,0 0 3 0,0 0 5 0,22 1-8 16,-22-1-16-16,0 0 0 0,0 0 2 15,21 0-1-15,-21 0 0 0,0 0-1 0,17 2-2 16,-17-2-5-16,0 0 2 0,0 0-6 16,23 0 0-16,-23 0-1 0,0 0-2 15,22 1 3-15,-22-1 0 0,0 0-6 16,20 3 2-16,-20-3-4 0,18 1 3 0,-18-1-5 15,0 0 2-15,25 2-1 0,-25-2 6 0,19 5-7 16,-19-5-2-16,21 0-2 0,-21 0 0 16,20 1-16-16,-20-1-18 0,18 2-24 0,-11 0-24 15,-7-2-36-15,14 0-44 0,-14 0-59 16,14 2-39-16,-14-2-43 0,0 0-92 16,18-2-126-16,-18 2-96 0,0 0-323 0,0 0-350 15</inkml:trace>
  <inkml:trace contextRef="#ctx0" brushRef="#br0" timeOffset="127870.35">17710 14018 2726 0,'0'0'-130'0,"0"0"36"16,0 0 18-16,0 0 26 0,0 0 7 0,0 0 1 16,0 0 10-16,0 0 2 0,0 0-2 15,0 0-4-15,0 0-7 0,0 0-7 16,0 0-6-16,0 0-8 0,0 0 1 0,0 0 1 16,0 0 7-16,0 0-8 0,0 0 17 15,0 0 1-15,0 0 0 0,0 0-8 0,0 0-11 16,0 0-16-16,0 0-47 0,-36 10-53 15,36-10-171-15,-13 0 112 0</inkml:trace>
  <inkml:trace contextRef="#ctx0" brushRef="#br0" timeOffset="128650.83">17244 14015 1034 0,'0'0'6'0,"0"0"3"0,0 0-9 0,0 0 7 15,0 0-2-15,0 0-3 0,32 21-9 16,-32-21-2-16,0 0-7 0,0 0 0 0,19 1 1 15,-19-1 8-15,0 0 14 0,19 0 18 16,-19 0 13-16,0 0 11 0,25 3 15 16,-25-3-7-16,18 0-3 0,-18 0 1 0,18 1-7 15,-18-1-12-15,22 5 0 0,-22-5-5 16,18 2 1-16,-18-2-5 0,23 1-7 16,-23-1-5-16,20 2 3 0,-20-2-3 0,21 2 14 15,-21-2-3-15,19 2 27 0,-19-2 23 16,0 0 12-16,23 2 26 0,-23-2 19 15,15 2 16-15,-15-2 15 0,0 0 5 0,17 2 3 16,-17-2-6-16,0 0-8 0,0 0-12 16,16 1-7-16,-16-1-7 0,0 0-7 15,0 0-3-15,0 0-4 0,20 3-12 0,-20-3-5 16,0 0-12-16,0 0-8 0,0 0-10 16,23 0-9-16,-23 0-5 0,0 0-6 0,22-3-7 15,-22 3-6-15,0 0-1 0,22-1-6 16,-22 1-6-16,0 0-14 0,22 0-28 0,-22 0-40 15,0 0-53-15,21-2-56 0,-21 2-60 16,13-2-62-16,-13 2-137 0,13-2-141 16,-13 2-303-16,0 0-232 0</inkml:trace>
  <inkml:trace contextRef="#ctx0" brushRef="#br0" timeOffset="129041.42">17993 14043 2568 0,'0'0'-50'0,"28"0"47"16,-28 0 24-16,0 0 17 0,0 0 25 0,21 3 21 15,-21-3 24-15,0 0 12 0,17 2 2 16,-17-2 0-16,0 0-5 0,23 0 1 0,-23 0-1 15,17 1 0-15,-17-1-1 0,21 0-11 16,-21 0-3-16,21 2-7 0,-21-2-7 16,24 0-6-16,-24 0-7 0,26 2-8 15,-26-2-2-15,24 2-3 0,-24-2-3 16,28 0-3-16,-13 2-4 0,-15-2-5 0,30 0-1 16,-30 0-3-16,29 0-4 0,-14 0-2 0,-15 0-4 15,27 2-4-15,-27-2-4 0,26 0-2 16,-26 0 0-16,23 0-6 0,-23 0-1 15,21 0-11-15,-21 0-16 0,17 2-30 0,-17-2-39 16,0 0-54-16,0 0-75 0,28-2-67 16,-24 0-127-16,-4 2-159 0,0 0-22 0,10-6-264 15,-10 6-195-15</inkml:trace>
  <inkml:trace contextRef="#ctx0" brushRef="#br0" timeOffset="129388.64">18779 14059 2479 0,'0'0'-74'0,"0"0"45"16,18-2 26-16,-18 2 21 0,0 0 14 16,20-2 8-16,-20 2 11 0,0 0 6 15,0 0 18-15,23-2 0 0,-23 2 10 0,0 0 3 16,24-4 6-16,-24 4 4 0,16 0 13 15,-16 0-3-15,22 0-2 0,-22 0-5 16,20-1 0-16,-20 1-7 0,28-2-1 0,-28 2-6 16,29-3-8-16,-11 3-4 0,0 0-6 0,-18 0-9 15,39-2-3-15,-20 2-2 0,2 0-6 16,1 0-4-16,-4 0-1 0,3 0-6 16,1 0-6-16,-22 0 0 0,38 0-5 0,-19 2-6 15,-2-2-3-15,-17 0-21 0,29 0-30 16,-13 0-32-16,-16 0-46 0,24 0-45 15,-24 0-40-15,26 0-43 0,-26 0-71 16,25-2-139-16,-14 2-468 0,2-1-314 0</inkml:trace>
  <inkml:trace contextRef="#ctx0" brushRef="#br0" timeOffset="129720.29">19869 14028 2793 0,'0'0'-24'0,"0"0"22"0,23 0-4 16,-23 0 4-16,17 2 2 0,-17-2-3 0,19 0-1 16,-19 0 20-16,24-2 9 0,-24 2 4 15,25 0 8-15,-25 0 12 0,28-2 6 0,-14 2 16 16,-14 0 5-16,30 0-10 0,-13 0-4 15,-17 0-6-15,36 0-9 0,-18 0-1 0,2 0-10 16,1 2 3-16,-2-2-6 0,0 0-8 16,3 0-3-16,-4 0-3 0,4-2-5 15,-4 4-1-15,-18-2-8 0,39-2-4 0,-19 2-14 16,-2 0-18-16,1-1-28 0,-19 1-32 16,36 0-29-16,-18 0-39 0,0-3-31 15,1 2-70-15,-19 1-562 0,34-3-149 16</inkml:trace>
  <inkml:trace contextRef="#ctx0" brushRef="#br0" timeOffset="130066.08">21107 13975 2422 0,'25'0'-35'0,"-25"0"21"16,24 0 3-16,-24 0-1 0,25-2-3 15,-25 2 1-15,28-2-2 0,-16 0 16 16,-12 2-4-16,28-3 19 0,-14 0 10 16,2-1 13-16,-16 4 6 0,29-1 20 0,-12-3-4 15,-17 4 5-15,31-4 2 0,-11 3-6 16,-3-1-1-16,2-1-11 0,0 2-4 15,1 1-7-15,0-2-5 0,-1 0-6 0,2 2-16 16,0-2-7-16,1 0-7 0,1 0-1 0,-2 0-1 16,0 1-4-16,1 1-14 0,0 0-26 15,0 0-25-15,-1 0-33 0,1 0-36 16,-4-3-70-16,-18 3-146 0,36-4-279 0,-19 4 136 16</inkml:trace>
  <inkml:trace contextRef="#ctx0" brushRef="#br0" timeOffset="130517.21">22462 13982 1917 0,'0'0'18'0,"0"0"16"15,17 4 1-15,-17-4 0 0,0 0-5 16,21 0 0-16,-21 0 5 0,0 0 0 0,25 0-7 15,-25 0-2-15,19-1 1 0,-19 1 4 16,0 0 4-16,28-3 8 0,-28 3-5 16,24 0 11-16,-24 0-5 0,22 0 8 0,-22 0 2 15,26 0 8-15,-26 0-6 0,25 3-2 16,-25-3 1-16,24 0-6 0,-24 0-5 16,23 0-1-16,-8 0-5 0,-15 0-5 0,23 1-4 15,-23-1-2-15,24 3-12 0,-24-3-11 16,22 1-20-16,-22-1-32 0,24 2-38 15,-24-2-27-15,23 0-16 0,-12 2-25 0,-11-2-29 16,23-4-70-16,-23 4-416 0,24-1 93 0</inkml:trace>
  <inkml:trace contextRef="#ctx0" brushRef="#br0" timeOffset="130824.83">23212 13996 1893 0,'24'2'-47'16,"-24"-2"24"-16,17 1 9 0,-17-1 19 15,0 0 9-15,26-1 16 0,-26 1 0 0,22 0 11 16,-22 0 9-16,18-4 4 0,-18 4 1 16,24-2-1-16,-24 2 21 0,21-2-2 0,-21 2 4 15,25 0 2-15,-25 0-7 0,27 0 3 16,-14 2-16-16,-13-2-6 0,28 0-5 15,-14 0-4-15,4 2-5 0,-18-2-3 0,36 2-3 16,-22-2-12-16,-14 0-13 16,30 2-13-16,-15-2-12 0,-15 0-17 0,28 1-19 15,-12 1-29-15,-16-2-15 0,30 0-19 0,-15 3-15 16,-15-3-17-16,30 0-43 0,-30 0-91 16,27 0-287-16,-12 0 238 0</inkml:trace>
  <inkml:trace contextRef="#ctx0" brushRef="#br0" timeOffset="131187.62">24206 14011 1627 0,'0'0'75'0,"20"4"53"0,-20-4-7 15,16 0-11-15,-16 0-15 0,23 0-8 16,-23 0-15-16,26 0-5 0,-26 0-5 0,28 0-1 16,-28 0-7-16,27-2 5 0,-12 0 12 0,-15 2-7 15,29 0 9-15,-29 0-7 0,34 0-4 16,-18 0-4-16,2 0-5 0,-18 0-3 16,36 0-1-16,-19 0-7 0,1 0-3 0,-18 0-5 15,37 2-8-15,-20-2 3 0,2 0-4 16,-19 0-5-16,36-2 0 0,-17 4-1 0,-3-2-2 15,-16 0-4-15,32 0-1 0,-16 0-9 16,-16 0-20-16,29 0-23 0,-14 0-34 16,-15 0-20-16,32-2-20 0,-32 2-18 0,27-2-21 15,-9 2-22-15,-2-2-23 0,1 0-62 16,-17 2-433-16,28-1 58 0</inkml:trace>
  <inkml:trace contextRef="#ctx0" brushRef="#br0" timeOffset="131482.46">25279 13982 2084 0,'0'0'12'16,"0"0"23"-16,19 0-5 0,-19 0-4 0,0 0 4 15,24-1-4-15,-24 1 2 0,17-2 2 16,-17 2-1-16,19-2 18 0,-19 2 13 15,19-2 9-15,-19 2 9 0,22-2-10 0,-22 2 0 16,20-2-7-16,-20 2-6 0,22-2-9 16,-22 2-2-16,21-2-8 0,-21 2-5 15,22 0-8-15,-22 0 2 0,22-1-8 16,-22 1-9-16,23 0-9 0,-23 0-14 0,27 1-25 16,-27-1-25-16,27 2-19 0,-14 0-19 15,3 0-9-15,0 0-28 0,0 0-31 16,-1 0-61-16,-1-2-431 0,5 2 101 0</inkml:trace>
  <inkml:trace contextRef="#ctx0" brushRef="#br0" timeOffset="131792.15">26140 13979 1948 0,'0'0'3'16,"20"2"25"-16,-20-2-14 0,0 0 0 16,25 0-4-16,-25 0 9 0,20 1 18 15,-20-1-6-15,21 0 18 0,-21 0 6 0,21 0 16 16,-21 0 3-16,25 0 7 0,-25 0-9 16,28-1 2-16,-28 1-14 0,26-2-5 15,-26 2-7-15,25 0-3 0,-11-2-7 0,-14 2-8 16,29 0-2-16,-29 0-7 0,25-2-10 15,-25 2-13-15,25 2-13 0,-10-2-12 16,-15 0-25-16,27 0-23 0,-11 2-25 16,-16-2-16-16,28 0-22 0,-12 0-53 0,-16 0-75 15,28-2-348-15,-15 0 172 0</inkml:trace>
  <inkml:trace contextRef="#ctx0" brushRef="#br0" timeOffset="132066.39">26890 13985 1959 0,'0'0'109'0,"0"0"6"15,18 5-14-15,-18-5-8 0,0 0-12 0,16 2 5 16,-16-2 12-16,0 0 11 0,20 2 1 16,-20-2-3-16,0 0-2 0,23 2-3 15,-23-2-12-15,19-2-8 0,-19 2-13 16,21 0-5-16,-21 0-6 0,23 0-9 0,-23 0-9 15,27 0-15-15,-27 0-20 0,24-2-14 16,-24 2-25-16,25 2-17 0,-25-2-15 0,29 0-8 16,-18 0-8-16,-11 0-10 0,25 2-15 15,-25-2-11-15,27 3-11 0,-13-1-30 16,-1-2-45-16,-13 0-123 0,24-2-367 0,-15 2 61 16</inkml:trace>
  <inkml:trace contextRef="#ctx0" brushRef="#br0" timeOffset="132397.46">27626 14013 2022 0,'0'0'33'0,"0"0"18"15,17 5 13-15,-17-5-12 0,0 0 14 16,0 0 19-16,17 0 26 0,-17 0 22 16,0 0 6-16,0 0-4 0,17 3-7 0,-17-3-12 15,0 0-8-15,17 0-4 0,-17 0-11 16,0 0-4-16,23 1-9 0,-23-1-8 16,15 3-6-16,-15-3-11 0,21 1-4 0,-21-1-7 15,20 0-10-15,-20 0-14 0,25 0-17 16,-25 0-17-16,24 2-19 0,-10 0-25 0,-14-2-27 15,25 0-39-15,-25 0-34 0,27 3-30 16,-12-3-35-16,-15 0-64 0,30 0-565 16,-13 0-202-16</inkml:trace>
  <inkml:trace contextRef="#ctx0" brushRef="#br0" timeOffset="132778.96">28309 14030 2524 0,'0'0'-46'0,"0"0"0"16,18 6 10-16,-18-6 13 0,0 0 18 15,0 0 14-15,18 1 16 0,-18-1 23 16,0 0-5-16,17 3 11 0,-17-3 4 0,0 0-3 16,22 0 2-16,-22 0 0 0,0 0-4 15,24-3 4-15,-24 3-5 0,20-1-2 0,-20 1-6 16,23-2-1-16,-23 2-8 0,28 0 1 16,-28 0-4-16,31 2-3 0,-14-2-10 15,1 0 2-15,0 1-3 0,1-1 2 0,1 0-4 16,-2 3-2-16,2-3-5 0,-4 1-6 15,4 1-23-15,-20-2-22 0,35 0-45 0,-15 3-27 16,-20-3-32-16,34-3-46 0,-20 1-91 16,4 1-476-16,-5-2-45 0</inkml:trace>
  <inkml:trace contextRef="#ctx0" brushRef="#br1" timeOffset="141691">24462 9740 610 0,'0'0'120'0,"0"0"-54"15,0 0-13-15,0 0-15 0,0 0-11 0,0 0-14 16,0 0 3-16,0 0-2 0,0 0-5 15,0 0 0-15,0 0 2 0,0 0-7 16,0 0-1-16,0 0-1 0,0 0 3 0,0 0-5 16,0 0 0-16,0 0 2 0,0 0 0 15,0 0-9-15,0 0 3 0,0 0-19 16,0 0-27-16,0 0-54 0,0 0-167 0,0 0 87 16</inkml:trace>
  <inkml:trace contextRef="#ctx0" brushRef="#br1" timeOffset="146231.28">28173 7400 697 0,'0'0'-26'0,"0"0"19"0,0 0 14 15,0 0 10-15,0 0 11 0,0 0 5 16,0 0 2-16,0 0-3 0,0 0 7 0,0 0-7 16,0 0-1-16,0 0-8 0,0 0 1 15,0 0-3-15,0 0-3 0,0 0-4 16,0 0 2-16,0 0-7 0,0 0 7 0,0 0-5 15,0 0-2-15,0 0 12 0,0 0 5 16,0 0 4-16,0 0 7 0,0 0 12 16,0 0 1-16,0 0 4 0,0 0-13 0,0 0 9 15,0 0 7-15,0 0-3 0,0 0 12 16,0 0-1-16,0 0 1 0,0 0 7 16,-18 37 5-16,18-37-2 0,0 0 4 0,-15 9-4 15,15-9 7-15,-13 5 5 0,13-5-2 16,-12 8 19-16,12-8 1 0,-15 5-10 15,15-5 0-15,-15 10-8 0,15-10 1 0,-14 7-9 16,14-7 0-16,-11 8-10 0,11-8-2 16,-13 8-2-16,13-8-3 0,-14 8-3 0,14-8 5 15,-9 8 2-15,9-8 1 0,-12 7-2 16,12-7 1-16,-17 8-3 0,17-8 2 0,-11 7-1 16,11-7-3-16,-16 7-1 0,16-7 0 15,-17 11-1-15,17-11-3 0,-14 4-2 16,14-4-2-16,-15 8-2 0,15-8-3 0,-13 5-6 15,13-5-3-15,-14 7-4 0,14-7-2 16,-13 8-3-16,13-8-5 0,0 0-2 16,-21 10-3-16,21-10-1 0,-14 5-1 0,14-5-4 15,-11 7 1-15,11-7-2 0,-14 11-2 16,14-11 0-16,-14 7 1 0,14-7-4 0,-15 10 0 16,15-10-1-16,-15 9 0 0,15-9 2 15,-17 9-3-15,17-9-1 0,-17 11 0 16,5-5-1-16,12-6 1 0,-17 9-3 0,3-1 4 15,14-8-3-15,-20 12 6 0,8-8-3 16,12-4 0-16,-24 13-4 0,12-7 6 16,1-1-4-16,11-5 3 0,-24 11-5 0,13-4 4 15,-1 1-1-15,12-8-3 0,-24 11 1 16,12-4 1-16,-1-1 0 0,13-6-2 0,-23 13 3 16,10-7-1-16,-1 1-1 0,3 0 1 15,11-7-1-15,-25 13 1 0,12-8-3 16,2 3 6-16,-1-2-5 0,-2 2 0 0,14-8 3 15,-23 13 0-15,13-5-2 0,-3-2 2 16,13-6-4-16,-23 13 2 0,12-6-2 0,0 1 1 16,11-8 2-16,-22 13-3 0,8-6 1 15,1 0 2-15,13-7-1 0,-23 15 0 16,12-10 9-16,11-5 4 0,-20 12-2 0,9-5 3 16,11-7 0-16,-19 15-3 0,6-8 4 15,3 0 1-15,10-7 0 0,-21 14-3 0,9-6-2 16,1-1 3-16,0 0-7 0,-3 1 7 15,14-8-2-15,-22 14-1 0,8-5-2 16,4 0-1-16,-2-2 2 0,-1 3 4 0,-1 0 1 16,3 1-5-16,0-1 0 0,-1 1-3 15,1 1 6-15,-3-1-4 0,3 1 0 0,-2-1 3 16,-1 0-3-16,5 1-1 0,-1-1 4 16,-4-1-5-16,1 1 1 0,1 1 1 15,1-3 5-15,-2 1-7 0,-1 1 0 0,1-1 5 16,1-1-10-16,1-1 3 0,0 1-3 15,-1 0 5-15,1 1-3 0,11-10 1 0,-22 18 5 16,13-11-6-16,-3 0 3 0,12-7-9 16,-19 16 5-16,9-9-1 0,-1 1-11 15,11-8 12-15,-23 16-1 0,12-9-1 0,-2 1 7 16,1-3-9-16,12-5 1 0,-24 14 1 16,11-6-9-16,2-1 10 0,-1 1-4 0,-3 0 4 15,3-1-3-15,-1 1-3 0,2-1 7 16,-3-2-8-16,1 3 4 0,13-8-1 0,-25 13 8 15,11-6-7-15,3 0-2 0,11-7 1 16,-25 12 1-16,14-7-6 0,-3 0 3 16,14-5 5-16,-22 10-1 0,10-6-3 0,12-4 0 15,-21 11 2-15,9-6 2 0,12-5-2 16,-22 9-2-16,8-3 1 0,1 0 3 0,13-6-1 16,-27 10-11-16,13-5 9 0,1-1 3 15,-3 1-3-15,16-5-9 0,-30 12 6 16,15-6 6-16,-1 0-2 0,1-1 1 0,-3 1-3 15,4 0-1-15,2-1-3 0,-3 0-18 16,0 1 3-16,15-6 3 0,-27 10 0 16,13-4 5-16,14-6-1 0,-23 11 8 0,10-6-5 15,13-5-1-15,-18 8 3 0,18-8-4 16,-22 10 10-16,12-4-4 0,10-6 0 0,-21 8-1 16,21-8 2-16,-19 10 2 0,8-6-1 15,11-4 4-15,-20 10 3 0,11-4-6 0,9-6 4 16,-20 12-4-16,11-7 2 0,9-5-2 15,-21 11 3-15,9-4 0 0,12-7-1 0,-24 11-2 16,12-3 1-16,12-8 6 0,-21 9-3 16,10-4-2-16,11-5 1 0,-23 12 1 15,15-6-2-15,8-6 4 0,-23 13-2 0,11-9 3 16,12-4-3-16,-21 13 2 0,14-7-4 16,7-6 3-16,-20 9 0 0,10-3 1 0,10-6-3 15,-18 12 5-15,8-6-6 0,10-6 6 16,-24 13-4-16,16-8 4 0,-4 2-2 0,12-7-3 0,-25 12 5 15,15-4-6-15,-2-2 5 16,12-6-3-16,-22 15-4 0,11-9 7 0,-1 2-4 16,12-8 4-16,-19 11-5 0,11-3 4 0,8-8-2 15,-15 11 1-15,15-11-5 0,-17 11 3 16,8-3-1-16,9-8 3 0,-16 13-6 0,16-13 6 16,-17 13-1-16,8-7-4 15,9-6 2-15,-16 14 6 0,5-7-8 0,11-7 4 0,-20 14-1 16,13-7 2-16,-4 1-3 15,2-3 5-15,-2 2-3 0,3 0 1 0,-1-1-3 16,1 1 0-16,0-1 0 0,0 0 1 0,-1 0-2 0,-2 1 1 16,1 1-1-1,-1 0 4-15,3-3-3 0,-1 1 2 0,0-1-2 0,2 1 1 16,-2 0 0-16,0 1 2 16,0-1-2-16,0 1 0 0,0 0 4 0,-2 0-4 0,2 1-2 15,1-3 5-15,-3 3-5 16,3-2-1-16,0 1 2 0,8-7 1 15,-15 13-5-15,6-6 4 0,1-2-3 16,0 3 5-16,-2-2 0 0,0 1 1 0,0 1-1 0,1-2-2 16,1 2 0-16,0-3 2 0,-4 3-5 0,2-3 4 15,0 3-2-15,-2-1-3 16,4 1 4-16,-2-2 3 0,2-1-5 0,-1 1 3 0,0 1-3 16,1-1-1-16,1 0 3 15,-3 0 2-15,2-1-1 0,-1 2 1 0,-2 0 1 16,1-2 3-16,0 4-7 0,-4-5 1 15,4 5-4-15,0-4 7 0,-1 3-3 0,3-2 2 16,-6-1-3-16,6 1 2 16,-1 0-3-16,-2 0 4 0,11-6 0 0,-18 10 1 0,10-5-2 15,-1-2 3-15,9-3-4 0,-15 11-1 0,7-8-4 16,8-3 6-16,-13 10-3 16,13-10 1-16,-12 7-1 0,12-7 2 0,-12 9 0 15,6-5 1-15,6-4 0 16,-10 10-1-16,10-10 1 0,-12 8-3 0,5-4 4 0,7-4 0 15,-13 10-3-15,7-6 2 16,-3 2-1-16,9-6 5 0,-13 12-5 0,6-8 3 0,-3 1-4 16,10-5 1-16,-14 10 1 0,8-5-1 0,6-5-1 15,-13 10-1-15,4-4 4 16,9-6-2-16,-10 9 1 0,10-9 1 0,-15 10 0 0,15-10 3 16,-10 9 2-16,3-3 5 15,7-6-8-15,-13 10 4 0,10-4 3 0,3-6-5 16,-13 9-2-16,13-9 1 15,-14 11-3-15,8-7 1 0,6-4 1 16,-14 10 0-16,14-10 0 0,-13 9 1 0,13-9-3 16,-15 12-1-16,15-12 2 0,-15 9 0 15,15-9-4-15,-13 9 3 0,13-9-2 0,-17 10 6 0,17-10-7 0,-12 9 2 16,12-9 0-16,-15 10 0 16,15-10-2-16,-15 8 6 0,15-8-6 0,-15 9 5 15,15-9-7-15,-14 8 7 16,14-8-5-16,-16 7 3 0,16-7-2 0,-13 10 6 0,13-10-4 15,-18 8-1-15,18-8-3 16,-15 9 16-16,15-9 6 0,-17 9-9 0,17-9 2 16,-14 10-5-16,14-10-1 0,-16 10 5 0,16-10-5 0,-14 10-1 15,14-10 2-15,-17 11-2 16,8-6-1-16,9-5 0 0,-16 12-2 0,16-12 0 16,-17 12-2-16,8-7 2 0,9-5-1 15,-15 10 0-15,15-10 1 0,-14 11-2 0,14-11 3 16,-16 12-2-16,16-12 1 15,-14 11-1-15,14-11-2 0,-15 13-1 0,9-5 1 0,6-8 3 16,-13 13-3-16,5-6 3 0,8-7-3 0,-15 16 1 16,15-16-1-16,-15 15 0 15,8-7 0-15,7-8 5 0,-16 15 1 0,10-5-5 0,6-10 1 16,-16 15-5 0,16-15 3-16,-14 14 0 0,5-7 0 15,9-7-2-15,-14 13 2 0,5-5 3 0,9-8-2 16,-15 15-2-16,9-7-1 0,6-8 0 15,-18 15 2-15,10-10 0 0,8-5 0 0,-12 14-1 16,12-14 1-16,-15 13 0 0,15-13 0 16,-13 12 0-16,4-6-2 0,3 1 4 15,6-7-4-15,-14 12 4 0,6-7-1 0,0 1 2 16,8-6-3-16,-16 11 2 0,8-5-1 16,8-6-1-16,-16 12 1 0,8-6 0 0,8-6-1 15,-15 9 0-15,7-3 3 0,8-6-2 0,-16 9 1 16,8-3-2-16,8-6 0 0,-16 9 0 15,7-3 0-15,-2-2-1 0,3 2-3 0,8-6 6 16,-15 9-2-16,7-3-1 0,8-6-1 16,-15 9 2-16,8-5-1 0,7-4 2 15,-12 10-1-15,12-10 1 0,-10 7-1 16,3-1-1-16,7-6 2 0,-13 8 3 0,13-8-6 16,-15 9 4-16,9-6-1 0,6-3-1 0,-15 8-5 15,7-3 9-15,8-5-4 0,-17 9 0 16,9-3-1-16,-2-3 0 0,0 2-1 15,10-5 1-15,-19 11 1 0,11-6 1 0,-3 1 1 16,0-2-2-16,1 2 3 0,0-3-3 16,1 4-1-16,-2-2 2 0,11-5-1 15,-23 10 0-15,14-5 0 0,-1-1 0 0,-1 1 0 16,3 1-1-16,8-6 2 0,-17 12-1 16,6-8 0-16,3 1-1 0,-2 1-1 0,-1-1 8 15,0 2-4-15,3-2-2 0,-3-1 0 16,11-4 0-16,-17 11 0 0,6-5 2 15,3-3-2-15,8-3 0 0,-16 11 2 0,4-6 0 16,4-2-3-16,8-3 0 0,-16 10 0 0,7-4 1 16,0-2 0-16,9-4-3 0,-17 9 3 15,17-9 0-15,-14 6-2 0,8-2-11 0,6-4-11 16,-14 6-23-16,14-6-24 0,0 0-26 16,-12 7-38-16,12-7-58 0,0 0-63 0,-13 2-66 15,13-2-139-15,0 0-136 0,0 0-15 16,0 0-355-16,-15-12-412 0</inkml:trace>
  <inkml:trace contextRef="#ctx0" brushRef="#br1" timeOffset="149140.29">28064 7497 2751 0,'0'0'-182'16,"0"0"33"-16,0 0 20 16,0 0 24-16,0 0 20 0,0 0 14 0,0 0 21 15,0 0 2-15,0 0 9 0,0 0 7 16,0 0 11-16,0 0 1 0,0 0 2 0,0 0 5 15,0 0 3-15,0 0 2 0,0 0 8 0,0 0 7 16,0 0 11-16,0 0 3 0,48-16-2 16,-48 16 19-16,0 0 1 0,19-7-2 15,-19 7 4-15,14-6 6 0,-14 6-9 0,14-5-5 16,-14 5 9-16,14-8-7 0,-14 8-4 16,18-6-6-16,-18 6-2 0,17-10 5 15,-17 10-3-15,14-4-2 0,-14 4-11 16,16-6 9-16,-16 6 4 0,12-7-4 0,-12 7-1 15,0 0 6-15,17-9-7 0,-17 9-2 16,0 0-2-16,15-8 6 0,-15 8-8 0,0 0 11 16,15-5-9-16,-15 5 3 0,0 0-2 15,16-8 3-15,-16 8-1 0,0 0 1 16,20-7 0-16,-20 7 3 0,12-7-6 0,-12 7-5 16,12-4 10-16,-12 4 10 0,0 0-1 15,16-11 9-15,-16 11-4 0,0 0 0 0,15-9-2 16,-15 9 2-16,0 0-4 0,12-7-1 15,-12 7 2-15,0 0-6 0,14-10-2 0,-14 10-1 16,0 0-1-16,14-12-2 0,-14 12-7 16,10-7 4-16,-10 7 1 0,13-10 3 15,-13 10 2-15,15-8 6 0,-10 3-4 0,-5 5 1 16,0 0-2-16,20-15 1 0,-11 9 1 16,-2 0-6-16,-7 6-1 0,16-10 2 15,-8 6-5-15,4-3 3 0,-2 1-6 0,3-1-3 16,-4 1 2-16,4-1-4 0,-1 1-1 15,-2-3 3-15,2 2 3 0,0 1 1 16,-2 1 1-16,2-2 1 0,-1 0 0 16,0 0 1-16,2 1-4 0,-1-1 5 0,-2 2-7 15,4-3 1-15,0 2-1 0,-1-2-3 16,0 3 2-16,-3-2-5 0,3 2 3 0,-3 0 0 16,-2-1 0-16,4 2 0 0,-12 4 0 15,15-12 2-15,-5 8 2 0,-3-1 2 0,1-1-1 16,-8 6 6-16,14-9-4 0,-5 3-1 15,-9 6-1-15,15-10 0 0,-6 5 3 0,-2-1-4 16,-7 6-2-16,17-10 6 0,-9 6-6 16,0-3-2-16,0 2 2 0,-8 5 1 15,15-10-1-15,-7 4-6 0,-8 6 1 0,13-9 3 16,-6 3 0-16,-7 6-1 0,12-10-2 0,-6 4-2 16,-6 6 1-16,14-9 1 0,-8 3-1 0,-6 6 1 15,14-9 2-15,-5 3 1 16,-1 1 2-16,-8 5-3 0,15-8 0 0,-6 2-1 15,-9 6 3-15,16-9 0 16,-7 4-1-16,-2 0 1 0,-7 5 5 0,16-10-1 16,-16 10 5-16,18-9-1 0,-18 9-2 0,16-12 1 0,-7 6-3 15,-9 6 3 1,21-12 0-16,-10 5-1 0,-1 0 1 0,-10 7-1 16,24-15-1-16,-14 7-2 0,2 0 0 0,1 0-1 15,0-1 3-15,0 2-4 0,1-3 1 16,0 1 2-16,0-1-1 0,-2 1 4 15,4-1 5-15,0-1-1 0,-1 1 0 0,0-1-3 0,0 1 1 16,-3-1 0-16,4 2-3 0,0-3 0 0,-1 2-3 16,2 1 0-16,-2-1-2 15,-1 1-2-15,2 1 0 0,-2-1 0 0,1-1 1 16,0 1-3-16,0-1 1 0,-3-1-2 16,4 1 4-16,-4 1-7 0,3-3 1 0,-2 2 0 15,-1-1 2-15,1 0-1 16,-3 1 2-16,4-1-3 0,-2 2 1 0,0-3-2 15,-1 2 1-15,2-2 1 0,0 1-4 16,-1 2-2-16,1-1 2 0,2-2 4 0,-3 3-4 16,4-2-2-16,-2 1 2 0,1-1 1 0,2 2 5 15,-2-1-6-15,-1 1 0 16,2-3 0-16,0 2-1 0,-3-1 1 0,2 1 0 0,0 2 0 16,-1-5 0-16,0 6-1 15,0-2-2-15,-2-1 5 0,2 0-4 0,0 1 0 16,-1 1 1-16,2-1-2 15,0 1 1-15,-1 1-3 0,2-1 4 0,-2 0 1 0,1-2 6 16,0 3-7-16,-2 0 1 0,1-1 0 0,-2-2 2 16,2 2-2-16,-2 1-1 15,3-2 1-15,-4 1 1 0,1-2-2 0,1 3 0 16,-1-3 2-16,-12 10-1 0,24-15 1 16,-12 7-3-16,4-1 3 0,-6 1-2 0,5-1 5 15,-3 0-3-15,2 0-1 16,0 2 0-16,-2-1-1 0,4 0 0 0,-2 1-1 15,-1-1 3-15,0-1-1 0,2 1 7 16,-3 1 2-16,-12 7 4 0,26-16 3 0,-16 9 4 16,1 1-3-16,0-1-2 0,-11 7-2 0,21-18 1 15,-11 11-5-15,1 0 0 16,-11 7 0-16,21-18-1 0,-11 10 2 16,-1 0-2-16,4 0-1 0,-3 0-1 0,-10 8-1 15,24-18-1-15,-16 9-1 0,5 1-1 0,-3-1 8 16,4 1-7-16,-2-2-3 15,0 3 2-15,-1-3-2 0,2 3 5 0,-2-2 1 0,-1-2 2 16,-10 11 1-16,22-16-2 0,-14 8-1 0,2-2-2 16,1 1 2-16,-1 1-3 15,-10 8 1-15,20-17 1 0,-10 9 0 0,0 1-4 0,-10 7 2 16,20-17-2-16,-12 7 8 16,2 2-7-16,-10 8-1 0,16-15-2 0,-6 6 4 15,-10 9 0-15,15-15 0 16,-7 7 2-16,-8 8-1 0,16-14 1 0,-10 7-2 0,-6 7 2 15,16-14-1-15,-7 7-2 16,-9 7 1-16,19-15-1 0,-9 9 1 0,1-2-1 16,-11 8 0-16,22-14-2 15,-12 7-2-15,-10 7 3 0,22-12 1 0,-14 5-1 16,-8 7 0-16,16-11 1 0,-9 4 1 0,-7 7-4 0,17-12 1 16,-17 12 1-16,15-12-1 15,-7 5 3-15,-8 7-2 0,15-12-2 0,-15 12 2 16,15-11 2-16,-15 11-2 15,16-9-2-15,-16 9 1 0,16-10-2 0,-8 4 3 0,-8 6 0 16,15-7 0-16,-15 7-2 0,14-9 3 0,-14 9-2 16,16-11 1-16,-16 11 0 15,14-11 2-15,-14 11 3 0,15-10-8 0,-15 10 2 16,15-11 0-16,-15 11-2 0,17-9 3 16,-9 3-4-16,-8 6 6 15,15-11-1-15,-15 11 0 0,17-12-1 16,-17 12-2-16,16-9 2 0,-6 2 1 0,-10 7-3 15,16-11 1-15,-16 11 3 0,17-9-3 0,-17 9 0 16,15-10-4-16,-15 10 5 0,13-9 2 16,-13 9-4-16,12-9 6 0,-12 9-3 15,16-10-4-15,-16 10 1 0,12-12 1 0,-12 12 0 16,12-9 0-16,-12 9 0 0,16-9 4 16,-16 9-4-16,14-12 0 0,-14 12-3 0,15-10 3 15,-15 10 0-15,13-11 1 0,-13 11-1 16,15-8-3-16,-15 8 3 0,12-9-1 0,-12 9 2 15,16-8-3-15,-16 8 2 0,12-9 0 16,-12 9 0-16,0 0 4 0,17-10-4 16,-17 10 0-16,12-6 0 0,-12 6 1 15,0 0-1-15,18-9 1 0,-18 9-2 0,10-8 2 16,-10 8 1-16,0 0-3 0,16-8 0 16,-16 8 1-16,0 0 0 0,18-7 3 0,-18 7-3 15,0 0 2-15,15-8 2 0,-15 8 0 16,13-5-3-16,-13 5 2 0,0 0-2 15,14-8 3-15,-14 8-4 0,0 0 8 0,17-8-5 16,-17 8 0-16,0 0 0 0,18-7 8 16,-18 7-9-16,0 0 4 0,14-6-6 15,-14 6 2-15,0 0 0 0,12-6 0 16,-12 6-4-16,0 0 0 0,0 0 0 0,0 0-4 16,0 0-4-16,16-6-3 0,-16 6 0 0,0 0-15 15,0 0-9-15,8-1-20 0,-8 1-26 16,0 0-35-16,0 0-42 0,0 0-48 0,0 0-47 15,0 0-86-15,0 0-190 0,0 0-111 16,0 0-195-16,-26-25-177 0</inkml:trace>
  <inkml:trace contextRef="#ctx0" brushRef="#br1" timeOffset="150813.57">32352 4714 2328 0,'7'-11'-144'0,"-7"11"23"16,0 0 20-16,10-12 19 0,-10 12 29 0,9-12 20 15,-9 12 33-15,11-10 29 0,-11 10 27 16,0 0 11-16,12-13 21 0,-12 13 15 16,6-10 10-16,-6 10 13 0,0 0 4 15,0 0 1-15,12-13-7 0,-12 13-1 0,0 0-18 16,0 0-11-16,0 0-1 0,0 0-16 16,0 0-2-16,0 0-8 0,0 0-8 15,-30-13-1-15,30 13-3 0,-22 0-3 0,22 0 0 16,0 0-6-16,-33 5-4 0,33-5-4 0,-20 5-2 15,20-5-7-15,-16 3-2 0,16-3 0 16,-11 8 3-16,11-8-3 0,0 0-3 16,0 0 2-16,0 0-3 0,0 0-5 0,0 0 3 15,0 0-4-15,25 32 1 0,-17-26-5 16,-8-6-2-16,20 9 0 0,-20-9-3 0,19 10-1 16,-11-5 2-16,-8-5-1 0,18 14-3 0,-18-14 2 15,10 14 2-15,-10-14-4 16,4 16 7-16,-4-16-1 0,0 16-1 0,0-16 2 0,0 0 0 15,-14 22 0-15,14-22-1 16,-18 16-1-16,8-8-3 0,-1-1-1 0,11-7-16 16,-23 9-20-16,12-4-36 0,11-5-46 0,-20 5-56 15,20-5-49-15,-20 0-58 0,20 0-130 16,-15-8-514-16,15 8-317 0</inkml:trace>
  <inkml:trace contextRef="#ctx0" brushRef="#br1" timeOffset="151535.34">32469 4231 2652 0,'11'-11'-96'0,"-11"11"30"0,0 0 19 0,0 0 24 15,0 0 20-15,14-6 20 0,-14 6 13 16,0 0 24-16,0 0 3 0,0 0-2 16,0 0 4-16,0 0 7 0,0 0 12 0,26 13 0 0,-26-13-1 15,0 0-4-15,0 0-5 16,10 12-4-16,-10-12-1 0,0 0-2 0,0 0-4 0,9 11-5 16,-9-11-3-16,0 0-5 15,0 0-1-15,0 0-8 0,9 11 1 0,-9-11 2 16,0 0 4-16,0 0 4 15,0 0 13-15,0 0 3 0,0 0 9 0,6 12-1 16,-6-12-1-16,0 0-4 0,0 0-7 0,0 0-3 0,0 0-4 16,0 0-5-16,0 0-5 15,0 0-2-15,0 0-4 0,0 0-5 0,0 0-1 16,0 0-6-16,0 0 1 16,0 0-6-16,0 0-4 0,0 0 2 15,8-36-1-15,-8 36-4 0,0 0 1 16,0 0-5-16,4-20 4 0,-4 20-3 0,0 0-1 0,0 0-2 15,0 0 0-15,3-16 1 16,-3 16-1-16,0 0 0 0,0 0-1 0,0 0-1 0,0 0 2 16,4-19 2-16,-4 19 1 0,0 0-2 0,0 0 0 15,6-16-3-15,-6 16 1 16,0 0-1-16,10-7-1 0,-10 7-2 16,0 0 1-16,14-8-1 0,-14 8-2 0,0 0 1 15,0 0 1-15,0 0 1 0,0 0-2 0,0 0-5 16,31 12 3-16,-31-12 4 15,9 11-1-15,-9-11 2 0,4 13 1 0,-4-13-1 16,2 18 3-16,-2-18-1 16,-2 19 3-16,2-19 4 0,-8 21 5 0,8-21 2 0,-10 22 4 15,6-10 0-15,4-12-3 0,-8 19 8 0,4-10-4 16,4-9-3-16,-6 17 4 16,6-17 6-16,-4 14-1 0,4-14 4 0,0 0-4 15,2 21 5-15,-2-21-10 16,0 0 0-16,14 15 2 0,-14-15-4 0,20 5-8 0,-10-1-5 15,-10-4-19-15,25 2-30 16,-25-2-48-16,26 0-49 0,-26 0-60 0,26 0-54 16,-16-2-80-16,-10 2-161 0,16-5-183 15,-9 1-249-15,-7 4-324 0</inkml:trace>
  <inkml:trace contextRef="#ctx0" brushRef="#br1" timeOffset="158568.79">16975 11375 2559 0,'0'0'-208'0,"0"0"18"0,0 0 14 16,0 0 18-16,0 0 13 16,0 0 18-16,0 0 21 0,0 0 10 0,0 0 15 15,0 0 4-15,0 0 10 16,0 0 11-16,0 0 2 0,0 0 6 0,0 0 8 0,0 0 4 15,0 0 6-15,0 0 8 16,0 0 5-16,0 0 14 0,0 0 1 0,-44 5 4 16,44-5 3-16,0 0-5 0,0 0 4 0,0 0 0 15,0 0-1-15,0 0-3 16,0 0 2-16,0 0 2 0,0 0 7 0,-20 7 5 0,20-7 7 16,0 0 1-16,0 0-1 15,0 0 2-15,0 0 2 0,0 0-5 0,0 0-6 16,0 0 0-16,-14 4 3 15,14-4-8-15,0 0 0 0,0 0-6 0,0 0-9 0,0 0 3 16,-17 6-7-16,17-6 0 16,0 0 4-16,0 0-5 0,0 0 6 15,0 0-1-15,0 0 4 0,-17 4-3 0,17-4 6 16,0 0 4-16,0 0 0 0,0 0 2 0,0 0 2 16,0 0-2-16,0 0 3 0,0 0-3 0,0 0 5 15,0 0 4-15,0 0 8 16,0 0 7-16,0 0 9 0,-15 4 1 0,15-4 11 0,0 0 6 15,0 0-2 1,0 0 13-16,0 0-4 0,0 0 10 0,0 0 5 0,0 0 3 16,0 0 7-16,0 0-8 0,0 0-2 0,0 0 5 15,0 0-16-15,0 0-3 0,0 0 2 16,0 0-9-16,0 0-5 0,0 0 8 0,0 0-5 16,0 0 5-16,0 0 4 15,0 0-2-15,0 0 0 0,0 0 1 0,0 0 6 16,0 0-3-16,0 0-6 0,57-8-3 15,-57 8 3-15,0 0 1 0,0 0-5 16,22-3-1-16,-22 3-6 0,0 0-5 16,14-4-3-16,-14 4-2 0,0 0-6 0,0 0-2 15,0 0-5-15,24 0-4 0,-24 0 3 0,0 0-2 0,0 0 6 16,18-4-1-16,-18 4-1 16,0 0 0-16,20-4 1 0,-20 4 0 15,0 0 2-15,17-4-4 0,-17 4 1 16,0 0-4-16,0 0-2 0,22-6-4 15,-22 6 2-15,0 0-3 0,18-3 0 0,-18 3-3 16,0 0 1-16,16-2-1 0,-16 2 4 16,0 0-4-16,0 0 0 0,22 0-3 0,-22 0 2 15,0 0-2-15,0 0-2 0,21 0 0 16,-21 0 0-16,0 0-2 0,19 2 0 16,-19-2-1-16,0 0 2 0,0 0-1 0,21 0 0 15,-21 0-4-15,0 0 2 0,0 0-2 16,22 0 2-16,-22 0-3 0,0 0-1 15,0 0 1-15,21 2 2 0,-21-2-1 0,0 0 3 16,0 0-3-16,19 1 8 0,-19-1-3 16,0 0 6-16,21 0-3 0,-21 0 5 0,0 0-1 15,0 0-2-15,24-1-1 0,-24 1 3 16,0 0-5-16,18 1 0 0,-18-1-3 0,0 0-1 16,0 0 1-16,0 0 0 0,23 0-6 15,-23 0 4-15,0 0-4 0,0 0 0 16,18 0 1-16,-18 0 0 0,0 0-1 0,0 0 0 15,18 0 1-15,-18 0-1 0,0 0-5 16,0 0 2-16,0 0 1 0,20 3 1 0,-20-3-3 16,0 0 1-16,0 0 1 0,14 5 0 15,-14-5-2-15,0 0 3 0,0 0-5 16,0 0-1-16,0 0 5 0,20 2 2 0,-20-2-3 16,0 0 0-16,0 0 1 0,0 0 4 15,16 2 0-15,-16-2 2 0,0 0-1 16,0 0-5-16,0 0 2 0,19 2 0 0,-19-2-3 15,0 0 2-15,0 0 1 0,0 0 0 16,0 0-2-16,0 0-3 0,20 1 1 0,-20-1 3 16,0 0-1-16,0 0 2 0,0 0-2 15,0 0 0-15,0 0 2 0,18 0-2 0,-18 0 0 16,0 0 4-16,0 0-3 0,0 0 0 16,0 0 0-16,22 3-1 0,-22-3-1 15,0 0 3-15,0 0-2 0,0 0 3 16,19 1-2-16,-19-1 0 0,0 0-1 0,0 0 2 15,0 0 2-15,21 0 8 0,-21 0 1 16,0 0 3-16,0 0-4 0,0 0 0 16,23-1 1-16,-23 1 1 0,0 0-4 0,20 0 2 15,-20 0-1-15,0 0-6 0,0 0 1 0,22-3 0 16,-22 3-2-16,0 0-3 0,20 0 6 16,-20 0-1-16,0 0-3 0,0 0 0 15,23-1 1-15,-23 1-1 0,0 0-1 0,16-2 0 16,-16 2-4-16,0 0 4 0,0 0 1 15,22 0-1-15,-22 0-6 0,0 0 3 16,0 0 0-16,23-2 3 0,-23 2-1 0,0 0-2 16,17-2-1-16,-17 2 2 0,0 0-3 15,0 0 3-15,0 0-5 0,21 0 4 0,-21 0 0 16,0 0-1-16,0 0 4 0,0 0-5 16,22-2 3-16,-22 2 0 0,0 0-3 15,0 0 3-15,0 0 1 0,20 0 0 0,-20 0-1 16,0 0 1-16,0 0-1 0,0 0 0 15,26 0-8-15,-26 0 7 0,0 0 1 0,0 0-2 16,19 0-5-16,-19 0-14 0,0 0-24 16,0 0-26-16,0 0-31 0,22 0-35 15,-22 0-37-15,0 0-31 0,16 2-36 0,-16-2-32 16,12-2-53-16,-12 2-98 0,0 0-553 16,18-2-425-16</inkml:trace>
  <inkml:trace contextRef="#ctx0" brushRef="#br1" timeOffset="159248.1">18148 11361 2848 0,'0'0'-143'0,"0"0"28"0,0 0 15 15,0 0 19-15,9 10 16 0,-9-10 9 16,0 0 21-16,0 0 15 0,0 0 13 16,0 0 15-16,0 0 17 0,0 0 17 0,12 5 16 15,-12-5 6-15,0 0 6 0,0 0 8 16,0 0-3-16,0 0 2 0,16 2-1 15,-16-2-10-15,0 0 1 0,0 0-3 0,18 2-2 16,-18-2 1-16,0 0 0 0,0 0-4 16,19 2-1-16,-19-2 0 0,0 0-1 15,0 0-1-15,21 2-2 0,-21-2-1 16,0 0 0-16,17 0-1 0,-17 0-6 0,0 0 1 16,20 2 4-16,-20-2 1 0,0 0 1 0,22 1-8 15,-22-1-3-15,17 3-5 0,-17-3-2 16,0 0-6-16,26 0 0 0,-26 0-2 15,21 4-4-15,-21-4 2 0,23 0-5 0,-23 0 3 16,22 1-6-16,-22-1 2 0,23 0 0 16,-23 0-3-16,23 2 0 0,-23-2-1 15,21 2-5-15,-21-2 2 0,24 0-6 0,-24 0 3 16,18 2 0-16,-18-2 3 0,22 0-1 16,-22 0 3-16,17 2 2 0,-17-2-2 0,0 0-3 15,22 2 2-15,-22-2-4 0,0 0 1 16,22 0-3-16,-22 0 2 0,0 0-3 15,19 0 0-15,-19 0 0 0,0 0 0 0,19 2-2 16,-19-2 4-16,0 0-7 0,0 0 5 16,23 0-2-16,-23 0 1 0,0 0-3 0,20 1 1 15,-20-1-2-15,0 0 1 0,22 0 0 16,-22 0-1-16,20 0 0 0,-20 0-3 0,23 0 2 16,-23 0-8-16,26 0-17 0,-26 0-37 15,26 0-35-15,-12 0-46 0,2 2-40 16,-1-2-33-16,0 0-36 0,-15 0-68 0,27-2-127 15,-11 1-424-15,-16 1-231 0</inkml:trace>
  <inkml:trace contextRef="#ctx0" brushRef="#br1" timeOffset="159742.15">19308 11439 2464 0,'0'0'-143'15,"0"0"27"-15,0 0 17 0,19 0 16 0,-19 0 24 16,0 0 22-16,0 0 15 0,21-2 13 15,-21 2 19-15,0 0 11 0,0 0 11 0,25 0 12 16,-25 0 2-16,0 0 8 0,24 0 7 16,-24 0 11-16,18 2 2 0,-18-2-8 15,22 0-2-15,-22 0 2 0,21 0-9 0,-21 0 13 16,26 2-1-16,-26-2-9 0,24 0-5 16,-10 2-1-16,-14-2-6 0,29 2-1 0,-12-2-3 15,-17 0 0-15,35 0-11 0,-19 1 1 16,1 2-7-16,-17-3 1 0,32 0-3 15,-16 0-2-15,0 1 2 0,-16-1 1 0,29 3-2 16,-14-3 2-16,-15 0 5 0,25 1-9 16,-25-1-1-16,26 0-2 0,-26 0-3 0,22 0 0 15,-22 0-2-15,20 0 1 0,-20 0-3 16,17 0-2-16,-17 0-2 0,0 0-1 0,21 0-1 16,-21 0-2-16,0 0-13 0,0 0-19 15,21 0-33-15,-21 0-45 0,0 0-34 16,16 2-21-16,-16-2-40 0,0 0-54 0,0 0-539 15,16-2-99-15</inkml:trace>
  <inkml:trace contextRef="#ctx0" brushRef="#br1" timeOffset="160243.01">20282 11477 2220 0,'0'0'-102'16,"20"2"26"-16,-20-2 22 0,22 0 17 15,-22 0 18-15,16 2 21 0,-16-2 30 0,18 1 14 16,-18-1 10-16,0 0 7 0,0 0-8 16,25 0 10-16,-25 0 5 0,0 0-12 0,17 0 6 15,-17 0-1-15,0 0-1 0,0 0 2 16,21 0-7-16,-21 0-4 0,0 0 1 16,0 0-8-16,24 0-2 0,-24 0-2 0,0 0-7 15,25-1 2-15,-25 1-7 0,23 0 2 16,-23 0-8-16,29 0-3 0,-13 1-2 15,-16-1-1-15,36 0-4 0,-17 3 4 0,2-3-5 16,0 2 0-16,3-2-6 0,1 2 3 16,-2-1-3-16,2 2 4 0,3-3-3 15,-3 1 0-15,-1 1-3 0,2-2 2 0,-6 1 11 16,4-1 1-16,-1 3-3 0,-4-3-1 16,2 0-1-16,-2 1 11 0,-19-1 6 0,30 0 10 15,-16 0 11-15,-14 0 7 0,26 0 8 16,-26 0 2-16,24 0 7 0,-24 0 6 0,20 3 4 15,-20-3-3-15,19-3-1 0,-19 3-5 16,0 0-4-16,28 0-10 0,-28 0-7 16,14-1-5-16,-14 1-6 0,0 0-1 0,22-3-5 15,-22 3-7-15,0 0-3 0,21-1-2 16,-21 1-7-16,0 0-3 0,0 0-13 0,23-2-13 16,-23 2-18-16,0 0-24 0,0 0-21 15,19 0-25-15,-19 0-38 0,0 0-37 16,0 0-38-16,20 2-46 0,-20-2-102 0,10 0-627 15,-10 0-442-15</inkml:trace>
  <inkml:trace contextRef="#ctx0" brushRef="#br1" timeOffset="160675.14">21653 11508 2911 0,'0'0'-136'0,"0"0"25"0,22 2 15 15,-22-2 10-15,0 0 16 0,0 0 20 16,20 0 7-16,-20 0 22 0,0 0 18 16,0 0 3-16,22 0 10 0,-22 0 3 15,0 0 5-15,19 0 14 0,-19 0 3 0,0 0 14 16,26 0 11-16,-26 0 6 0,20 1-4 15,-20-1 0-15,26 0-11 0,-26 0 8 0,29 0-8 16,-11 3 0-16,-2-3 4 0,4 0-3 16,-2 0-2-16,1 1-2 0,1-1-1 15,0 2-5-15,-20-2-8 0,39 0-3 0,-20 0-5 16,0 0-4-16,3 2 0 0,-4-2 2 16,1 0-1-16,0 0-7 0,0 0 0 0,-19 0 1 15,36-2-8-15,-19 2 3 0,-17 0-1 16,30-2-2-16,-30 2-2 0,25-1 2 15,-12-2-2-15,-13 3-1 0,24 0-3 0,-24 0-3 16,18-1-13-16,-18 1-23 0,0 0-37 16,26-2-34-16,-26 2-41 0,0 0-32 0,21-3-45 15,-21 3-83-15,14-1-445 0,-14 1-38 16</inkml:trace>
  <inkml:trace contextRef="#ctx0" brushRef="#br1" timeOffset="161104.97">22970 11494 2148 0,'0'0'-77'0,"24"-1"26"0,-24 1 27 0,0 0 13 0,20 0 22 16,-20 0 26-16,0 0 21 16,24-3 23-16,-24 3 20 0,17-1 16 0,-17 1-1 15,0 0-1-15,27-2-9 0,-27 2-4 0,23-2-12 0,-23 2-5 16,26-4-11-16,-11 2-5 16,1 0-7-16,4 0 2 0,0 0 4 0,4 0-6 15,-1 0-3-15,3-2-12 16,-2 3-1-16,2-1-7 0,0 2 2 0,-1-2-10 0,5 0-7 15,-7 0 3 1,5 2-5-16,0-2-6 0,-4 2 2 0,0 0 3 16,1-1-9-16,-1 1 0 0,-2-3-2 15,2 3-2-15,-3 0-6 0,-1 0 6 0,0-1-4 16,-20 1-15-16,34 0-24 0,-21-3-16 0,-13 3-36 0,28 0-30 16,-28 0-25-16,23-1-24 15,-23 1-34-15,21-4-56 0,-21 4-112 0,22-4-384 16,-12 0-35-16</inkml:trace>
  <inkml:trace contextRef="#ctx0" brushRef="#br1" timeOffset="161595.1">24212 11405 2154 0,'0'0'-72'16,"21"0"28"-16,-21 0 18 0,0 0 5 0,0 0 25 16,22 0 2-16,-22 0 18 0,0 0 17 0,19-2 21 15,-19 2 5-15,0 0 11 16,29-2-9-16,-29 2-6 0,26-2-5 16,-26 2-4-16,28 0-12 0,-14-2-2 15,7 2 4-15,2 0-1 0,-4 0 3 0,7 0-9 0,-5 0 0 16,3 0-7-16,0 0-10 15,0 0 2-15,2-2 1 0,-1 2-5 0,1 0 8 0,-4 2-10 16,2-2-4-16,0 2-2 0,-3-2 3 0,-1 0-7 16,0-2-1-16,-20 2 0 15,36 0-5-15,-21 0 2 0,-15 0-2 0,30-2-2 16,-30 2 6-16,24 0-6 0,-10-1 0 16,-14 1 6-16,21-3-1 0,-21 3-8 0,20-4 7 15,-20 4-2-15,20-1-2 16,-20 1-2-16,21-2 3 0,-21 2 4 15,23-2-3-15,-23 2-2 0,25-2 1 0,-7 0-2 16,-18 2 18-16,32 0-5 0,-17 0-7 0,-15 0-2 16,29-2-9-16,-12 4-9 0,-17-2-7 15,31-2 6-15,-16 2 2 0,-15 0-7 16,28 0-4-16,-11 0 6 0,-17 0-7 0,32 2 17 16,-16-2-35-16,-16 0-45 0,28 2-42 15,-13-4-86-15,-3 2-192 0,-12 0-206 0,26-2 170 16</inkml:trace>
  <inkml:trace contextRef="#ctx0" brushRef="#br1" timeOffset="162069.41">26196 11414 1748 0,'18'6'-31'0,"-18"-6"11"15,12 6-2-15,-12-6 4 0,0 0 15 0,21 4 13 16,-21-4 26-16,0 0 22 0,21 3 14 16,-21-3 9-16,13 4 4 0,-13-4 17 0,0 0 1 15,23 0 6-15,-23 0-3 0,20-2 2 16,-20 2-8-16,20 0-4 0,-20 0-15 16,23-2-7-16,-23 2-8 0,27-3-8 15,-14 3-6-15,-13 0-3 0,39 0-7 0,-18 2 2 16,0-2 13-16,2 0-3 0,-1 0-7 15,-2 1-4-15,3-1-4 0,-5 0-3 0,2 0-6 16,-2 2-5-16,2-2-2 0,-4 2-6 16,-16-2-12-16,33 2-33 0,-20-2-28 0,-13 0-34 15,27 0-27-15,-27 0-30 0,25 0-39 16,-25 0-63-16,19-2-145 0,-8 2-324 16,-11 0 19-16</inkml:trace>
  <inkml:trace contextRef="#ctx0" brushRef="#br1" timeOffset="162418.4">27236 11454 2103 0,'0'0'-26'0,"18"4"18"15,-18-4-6-15,23 4 8 0,-23-4 9 0,17 3 19 16,-17-3 36-16,23 3 21 0,-23-3 14 16,21 1 3-16,-21-1 10 0,23 2-3 15,-23-2-5-15,27 2-9 0,-13-2-9 0,-14 0-5 16,32-2-6-16,-15 2-6 0,4 2-10 16,2-2-5-16,-4 0-2 0,6 0-7 0,-2 2-7 15,2-2-5-15,1 0-8 0,-1 0-7 16,-1 0-12-16,1 0-18 0,1 0-7 15,-2 0-28-15,0 2-8 0,-1-4-13 16,-1 2-16-16,-4 0-13 0,-18 0-19 0,39-2-17 16,-22 0-20-16,0 0-35 0,-17 2-91 15,31-4-359-15,-18 3 130 0</inkml:trace>
  <inkml:trace contextRef="#ctx0" brushRef="#br1" timeOffset="162792.41">28468 11395 1840 0,'23'2'-58'15,"-23"-2"8"-15,0 0 10 0,24-3 23 16,-24 3 19-16,16-3 26 0,-16 3 3 0,22-1 17 16,-22 1 14-16,22-3-13 0,-22 3 15 15,27-3 7-15,-27 3 8 0,25-2 6 0,-10 0-8 16,-15 2-4-16,29-4-20 0,-9 3 0 16,-2 1-1-16,2-3-10 0,-2 2-5 15,4-1 3-15,-1 2-9 0,-1-2-7 16,2 0-14-16,0 2 8 0,-2 0-20 0,2-2-11 15,-1 2-9-15,1 2-6 0,-4-2-5 16,3-2-2-16,-21 2-24 0,36 0-18 0,-16 0-8 16,-4-2-26-16,-16 2-32 0,32-2-55 15,-17-2-406-15,-1 0 188 0</inkml:trace>
  <inkml:trace contextRef="#ctx0" brushRef="#br1" timeOffset="163155.68">29717 11335 1699 0,'0'0'-35'0,"0"0"30"16,20 0 15-16,-20 0 6 0,0 0 32 0,0 0 5 15,22-5 14-15,-22 5 12 0,0 0-2 16,22-1-10-16,-22 1 4 0,0 0-12 16,23-3 3-16,-23 3 5 0,0 0-2 0,28-1-4 15,-28 1-1-15,22 0-9 0,-22 0-3 16,26 0-4-16,-11 1-7 0,-15-1-5 0,34-1-3 16,-16 2-6-16,-18-1-2 0,32 0-1 15,-12 3-6-15,-3-3-8 0,1 0-10 0,0 1-12 16,-18-1-13-16,32 2-23 0,-18-2-17 15,-14 0-14-15,30 0-1 0,-15 3-22 16,-1-3-24-16,0 0-12 0,0 0-38 16,-14 0-79-16,25-5-284 0,-12 4 272 0</inkml:trace>
  <inkml:trace contextRef="#ctx0" brushRef="#br1" timeOffset="163474.51">30589 11358 1535 0,'0'0'-27'0,"22"1"18"15,-22-1 1-15,0 0 16 0,16 4 8 16,-16-4 1-16,0 0 4 0,23 0 10 0,-23 0 2 15,22 2 7-15,-22-2 16 0,23 2 15 16,-8 0 6-16,-15-2-6 0,32 2-4 16,-17-1-1-16,3 2-6 0,-18-3-10 0,32 1 1 15,-15 3-9-15,3-2 1 0,-4 0-7 16,2 0-1-16,-2-1-6 0,1 2-14 16,-17-3-18-16,28 4-30 0,-16-3-46 0,1-1-34 15,0 0-49-15,1 2-87 0,-14-2-322 16,26-2 233-16</inkml:trace>
  <inkml:trace contextRef="#ctx0" brushRef="#br1" timeOffset="163792.45">31529 11500 1637 0,'19'4'-35'0,"-19"-4"20"15,21 4 20-15,-21-4 18 0,24 2 22 0,-24-2 12 16,27 4 12-16,-12-3 1 0,4-1 14 16,-19 0 6-16,36 2 9 0,-14-2 31 15,-4 2 5-15,3 0-5 0,-1 0-5 16,-20-2-5-16,36 2-17 0,-18-2-9 0,0 0-9 15,-2 2-10-15,-16-2-11 0,35 3-6 0,-21-3-24 16,-14 0-25-16,26 2-43 0,-26-2-44 16,23 4-56-16,-23-4-55 0,14 0-134 15,-14 0-462-15,0 0-85 0</inkml:trace>
  <inkml:trace contextRef="#ctx0" brushRef="#br2" timeOffset="175389.38">24450 9696 649 0,'0'0'155'0,"0"0"-38"15,0 0-11-15,0 0-10 0,0 0-8 16,0 0-5-16,0 0-9 0,0 0-2 0,0 0-4 16,0 0 4-16,0 0-5 0,0 0 9 15,0 0 8-15,0 0-4 0,0 0 8 0,0 0 6 16,0 0 2-16,0 0 6 0,0 0-8 16,31-31-3-16,-31 31-2 0,15-15 5 15,-4 7-9-15,-3-1 1 0,4-2-4 0,0-1 2 16,-2 1 2-16,3-1-2 0,-1-3-2 15,3 1 1-15,-2-2-2 0,-1 0-1 16,4 0-3-16,-2 2-3 0,2-1-4 0,-2-1-5 16,3 1-4-16,-3 0 2 0,2 2-6 15,-2-1-1-15,4-1-9 0,-4 1-3 16,3 0-4-16,-2 2-5 0,3-2-1 0,-5 1-2 16,1 2-3-16,-1-1 1 0,1 1-2 15,1-3-2-15,-3 3-3 0,1-1 0 16,-1 2-3-16,2-2-1 0,2-2-1 0,-3 1-5 15,2 0 1-15,3-2-1 0,-9 2-1 16,7 1-1-16,-3 1-3 0,-2-2 0 0,3 1 17 16,-3 0-5-16,-2 0 0 0,2 0-4 15,0 0 0-15,1 1-3 0,-1-1 1 16,0 1-4-16,-4 2 2 0,5-3-2 0,-4 1 2 16,3-1-1-16,-3 0 2 0,-8 12-3 15,19-21-1-15,-10 10 0 0,0 2 0 0,-2-3-4 16,2 1 1-16,2 1 0 0,0 1 0 15,-11 9-2-15,16-22 5 0,-5 11 0 0,-2 2-2 16,-1-1-2-16,2 1 3 0,-10 9-1 16,21-20 2-16,-14 13-4 0,3-1 1 15,-10 8 2-15,18-17-2 0,-10 9-1 0,0 0 4 16,-8 8-5-16,18-16 2 0,-11 8-1 16,2-2-2-16,-9 10-1 0,18-15 2 15,-11 6-1-15,-7 9-2 0,18-16-2 0,-8 7 3 16,-10 9 1-16,19-17 1 0,-8 8-3 15,-3 1 3-15,3-1 0 0,-1 1 4 16,-10 8-1-16,18-18 1 0,-8 9-3 0,0 2 5 16,-10 7-4-16,20-18 1 0,-13 11 1 15,-7 7-5-15,14-16 2 0,-5 11 0 16,-9 5-5-16,15-15 8 0,-7 6-4 0,-8 9 0 16,15-12 0-16,-10 4-2 0,-5 8 0 15,16-16 0-15,-8 9 1 0,-8 7-2 0,16-15 4 16,-9 5-4-16,-7 10-1 0,19-17 0 15,-9 9 0-15,-1-1 0 0,-1-1-1 0,-8 10 0 16,19-17 1-16,-10 8 2 0,-1 1-2 16,4-2 0-16,-12 10 3 0,16-19-1 15,-5 10-4-15,-2 2 4 0,0-6-2 0,3 4 0 16,-12 9-1-16,19-19 1 0,-9 10 3 16,1 0-4-16,-1-1 2 0,2 0 2 0,-3 0-2 15,4 2 1-15,-1-4 1 0,-3 2-1 16,1 1-1-16,4-2 0 0,-3-1 0 15,1 0-2-15,1 1-1 0,0 0 2 0,-1-1-1 16,1 0-2-16,-1 1 3 0,-1-1 4 16,0-1-4-16,1 2-1 0,1 0 0 0,1-2 3 15,-1-1-2-15,-2 1 0 0,5-1 0 16,-7 1 1-16,5-1-3 0,1-2 14 16,-6 3-11-16,4-1-1 0,1 0-1 0,0 0 2 15,-4 1-3-15,3 0 5 0,0 0-1 16,-1 0-1-16,0 1 1 0,-1-1-1 15,3 2 6-15,-1-2 2 0,-2 3 1 0,3-2 3 16,-1 0-4-16,-1 1 1 0,1-1 0 16,0 1-3-16,-3-1 1 0,3 1-3 0,1 2 0 15,-5-3 2-15,6 3-5 0,-5-2 4 16,3-1-1-16,1 2-2 0,-4-1 0 16,3 2-1-16,-3-3 0 0,3 2 6 0,-4 2-3 15,3-3-7-15,-1 3 0 0,0-2 5 16,0 0-3-16,0 0 1 0,1 2 2 0,-1-1-3 15,0-1 1-15,-11 10 9 0,22-16-11 16,-13 7 1-16,3 1-2 0,-1-2 4 16,-11 10 2-16,18-19 1 0,-7 11 4 0,-4-1 0 15,3-1 0-15,-10 10 1 0,19-17-4 16,-9 9 1-16,-2-1-5 0,-8 9 4 0,23-18-2 16,-14 11-1-16,0-1 1 0,-9 8-4 15,20-17 1-15,-13 9 5 0,4 1-4 16,-11 7-1-16,20-17 2 0,-9 9-1 15,1-2 2-15,-2 3 0 0,1-2-1 0,-1-1-2 16,1 1-2-16,-11 9 3 0,21-17-2 0,-13 8-1 16,3-2-2-16,-1 2 3 0,-1-1 4 15,-9 10-6-15,20-18 5 0,-13 8 2 16,4 0-8-16,0 3 6 0,-11 7-5 0,18-19 2 16,-8 10-2-16,0 0 0 0,-10 9 4 15,18-17-4-15,-8 10 0 0,0-3 2 0,1 2-1 16,-11 8 3-16,19-18-1 0,-11 10 1 15,2-2 2-15,-1 1-2 0,2-1 3 16,-11 10-1-16,18-17 1 0,-7 7-4 0,-1 2 3 16,-10 8 0-16,19-18-2 0,-10 10 2 15,3-1-2-15,-2 2-1 0,-1-4 4 16,-9 11-2-16,23-14 1 0,-12 4-3 0,-4 2-1 16,-7 8 8-16,23-15-10 0,-15 7 2 15,1 1 0-15,-9 7 0 0,18-14 0 0,-7 8 2 16,-11 6 1-16,21-15-2 0,-12 9-2 15,-9 6 5-15,23-12-7 0,-13 5 5 0,-1 0-1 16,-9 7-1-16,25-11-2 0,-17 5-9 16,-8 6 11-16,21-14 2 0,-12 9 0 15,-9 5 2-15,19-12-7 0,-9 6 6 0,-10 6-4 16,20-11 6-16,-13 5-4 0,-7 6 0 16,18-11 1-16,-7 3 3 0,-11 8-5 0,17-10 1 15,-17 10-1-15,15-13 1 0,-8 6 0 16,-7 7-1-16,20-9 1 0,-12 1-3 15,-8 8 5-15,15-10-2 0,-15 10-3 0,17-11 2 16,-9 5 0-16,-8 6 2 0,17-10 0 16,-17 10-2-16,18-11 5 0,-18 11-7 15,14-9 5-15,-14 9 0 0,15-10-4 0,-15 10 5 16,14-11-4-16,-14 11 0 0,14-11-2 16,-14 11 0-16,13-13 1 0,-13 13 4 0,16-10-3 15,-16 10 0-15,15-12 0 0,-8 4 2 16,-7 8-4-16,14-11 2 0,-14 11-2 15,15-11 4-15,-6 3-4 0,-9 8-1 0,12-11 2 16,-12 11 3-16,15-12-3 0,-15 12 1 16,13-11-5-16,-13 11 7 0,12-12-2 0,-12 12-2 15,16-11 0-15,-16 11 3 0,15-9 3 16,-15 9-3-16,14-12 0 0,-14 12 2 16,11-12-2-16,-11 12-2 0,11-10 1 0,-11 10 1 15,14-11-2-15,-14 11 2 0,11-12 2 16,-11 12-2-16,14-7-1 0,-14 7 4 0,11-15-3 15,-11 15-1-15,12-11 6 0,-12 11-8 16,14-12-5-16,-14 12 7 0,10-11 0 16,-10 11 2-16,11-10-1 0,-11 10 0 0,9-11 4 15,-9 11-2-15,13-11 5 0,-13 11 3 16,10-10 6-16,-10 10-7 0,12-13 5 16,-12 13-2-16,10-12-3 0,-10 12 3 0,14-13 1 15,-14 13-2-15,12-11 6 0,-12 11-10 16,13-16-3-16,-5 8-1 0,-8 8 2 0,15-15 4 15,-15 15-3-15,19-15 5 0,-11 7 2 16,4-1 1-16,-5-1-3 0,-7 10 5 0,17-17-2 16,-7 7-3-16,0 1 3 0,-10 9-5 15,19-17 2-15,-11 7-2 0,0 3 5 0,-8 7-3 16,18-16-5-16,-10 7-1 0,-8 9 0 16,17-15 0-16,-9 4 2 0,-8 11-6 15,15-14 0-15,-7 8-21 0,1-3-17 16,-1 1-33-16,3-1-52 0,-4-3-66 0,1 2-82 15,-2-1-104-15,0 0-209 0,-2-2-54 16,0-1 1-16,-4 14-244 0,0-27-249 0</inkml:trace>
  <inkml:trace contextRef="#ctx0" brushRef="#br2" timeOffset="176319.84">24315 9745 2443 0,'0'0'-195'16,"0"0"13"-16,0 0-7 0,0 0-408 16,0 0 195-16</inkml:trace>
  <inkml:trace contextRef="#ctx0" brushRef="#br2" timeOffset="176859.63">24405 9697 1708 0,'0'0'-39'0,"0"0"20"16,0 0 16-16,0 0 25 0,0 0 36 15,0 0-11-15,0 0 37 0,0 0 6 0,0 0 8 16,0 0-13-16,0 0-4 0,0 0 2 16,0 0-16-16,0 0-17 0,0 0-1 15,0 0-10-15,0 0 2 0,0 0-14 0,-2 31-5 16,2-31-4-16,0 0 1 0,0 0-1 16,0 0-2-16,-15 19 0 0,15-19 6 15,-8 11-4-15,8-11 4 0,-13 16 10 0,5-8 10 16,8-8-7-16,-13 13 1 0,6-4 4 15,7-9 1-15,-12 15-3 0,6-5 0 16,6-10 4-16,-16 19 3 0,10-9 21 0,0 1 4 16,-2 1 2-16,8-12 8 0,-14 22 8 15,4-10-3-15,1-1-3 0,-1 0-8 0,2 3-1 16,-2-1-6-16,-2 1-3 0,0 3-4 16,-3 0 0-16,2 0-3 0,0 0 3 15,1 2-6-15,-3 1 8 0,2 1 0 0,1-2 13 16,-1 2-4-16,0 0 2 0,1-1-12 15,-1 3-4-15,0 0-2 0,4-2 3 0,-1 2 0 16,0 0-16-16,-1-1 1 0,-2-1-1 16,3 3 5-16,-1-4-4 0,-2 3-1 0,5-2-7 15,-5 0 0-15,5 0-1 0,-2-2-9 16,-2 2-3-16,4-2-11 0,0 0-21 16,-3-2-32-16,0 1-47 0,1 0-65 0,-3 0-78 15,1-1-67-15,-8-2-148 0,-3 4-135 16,-2 0-11-16,0 2-277 0,-5-1-227 15</inkml:trace>
  <inkml:trace contextRef="#ctx0" brushRef="#br2" timeOffset="183802.88">28745 5291 2464 0,'0'0'-136'16,"0"0"22"-16,0 0 31 0,0 0 9 0,0 0 23 16,0 0 16-16,2-16 12 0,-2 16 17 15,0 0 18-15,0 0-4 0,0 0 12 16,0 0 10-16,0 0 11 0,0 0 12 0,0 0 3 15,10-11 5-15,-10 11 6 0,0 0-10 16,0 0-1-16,0 0-7 0,0 0-4 16,0 0-6-16,0 0 8 0,0 0-6 0,0 0-1 15,0 0-6-15,-46 17 1 0,46-17-3 16,-22 11-10-16,11-3 3 0,0-1 2 0,11-7-7 16,-21 16 3-16,13-8-4 0,-1 1 1 15,9-9-6-15,-14 15 3 0,14-15-4 0,-7 15 0 16,7-15 1-16,-4 13-3 0,4-13 5 15,0 0-7-15,8 24 0 0,-8-24 5 16,15 11-7-16,-6-4 3 0,-9-7-6 0,20 13 2 16,-7-4 3-16,-4-4 0 0,-9-5-2 15,19 12 9-15,-11-5 0 0,-8-7-3 16,14 12 10-16,-14-12 8 0,10 13 9 0,-10-13 15 16,3 14 3-16,-3-14 1 0,3 15-2 15,-3-15-2-15,0 0 0 0,-10 25-5 16,10-25-8-16,-14 15-2 0,14-15-6 0,-14 13-1 15,6-5-3-15,8-8 0 0,-22 13-5 16,14-10-12-16,8-3-14 0,-21 8-36 0,21-8-41 16,-20 4-40-16,20-4-46 0,-20-1-38 15,9-2-46-15,11 3-96 0,-19-11-483 16,8 4-154-16</inkml:trace>
  <inkml:trace contextRef="#ctx0" brushRef="#br2" timeOffset="184739.41">28807 4809 2296 0,'0'0'-157'0,"0"0"17"15,0 0 24-15,0 0 25 0,0 0 19 0,0 0 11 16,0 0 7-16,1-24 9 0,-1 24 5 16,0 0 16-16,0 0 2 0,0 0 12 15,18-11 6-15,-18 11 6 0,0 0 8 0,17-4 9 16,-17 4 5-16,0 0 9 0,0 0 4 15,30 4 8-15,-30-4-1 0,16 8-6 16,-16-8 6-16,16 9 12 0,-16-9 19 0,9 15 15 16,-4-5 6-16,-5-10 1 0,6 19 3 15,-6-19-3-15,0 17-8 0,0-17-1 16,0 0-15-16,-2 23-1 0,2-23-6 16,0 0-14-16,-4 21 3 0,4-21-8 0,0 0-4 15,0 18-3-15,0-18-6 0,0 0-3 0,0 0-6 16,2 19-4-16,-2-19 0 0,0 0-2 15,10 13-1-15,-10-13 0 0,14 9 3 16,-14-9-6-16,14 11-6 0,-5-4-20 0,-9-7 6 16,13 15 19-16,-13-15 16 0,8 14 9 15,-8-14 7-15,4 18 4 0,-4-18 2 0,-4 17-4 16,4-17-2-16,-13 15-3 0,3-7-4 16,-4-1-4-16,1 1-4 0,-3 0-14 15,0 0-31-15,0-3-52 0,-1 3-55 16,3-3-74-16,-6 1-66 0,0-2-174 0,-3 0-369 15,3 0-120-15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9T10:59:28.5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8291 3709 884 0,'11'-10'165'0,"-11"10"-70"0,10-8-28 15,-10 8-22-15,10-10 9 16,-10 10 14-16,12-8 1 0,-12 8 0 0,0 0 12 0,12-13 24 16,-12 13 10-16,0 0 13 0,12-12 6 0,-12 12 12 15,0 0 5-15,0 0 0 16,7-15-2-16,-7 15-11 0,0 0-8 0,0 0-9 16,0 0-8-16,0 0-9 0,-17-23-6 15,17 23-10-15,-14-8-3 0,14 8-11 0,-20-4-4 16,20 4-13-16,-27-1-1 15,27 1-6-15,-30 1 2 0,12 2-5 0,-2 1-3 0,3 1-5 16,-6 5 1-16,2 1-2 16,1 4-2-16,-2 5 0 0,0 2 1 0,1 5-1 15,2 0 1-15,2 3-3 0,2 0 0 0,2 2 1 16,1 3 1-16,1-1-3 0,5-1-6 16,2-3 1-16,2-1 1 0,2 0-7 0,2-3 4 15,2 1-3-15,4-2-2 16,3-3 1-16,1-3-3 0,4 1-3 0,0-7-1 15,4 0-3-15,0-4-2 0,2 1-7 16,-1-4-2-16,-3-3-2 0,4 0 1 0,-3-6-4 16,2 2 1-16,-2-3-4 0,1 0 2 0,-6-3-3 15,1-1-1-15,-2-2-1 16,-3 3 1-16,-10 7-2 0,9-17 4 16,-9 17-1-16,0-17 6 0,0 17 4 0,0 0 8 15,-21-18 6-15,21 18 6 0,-22-7 6 0,8 4 2 16,14 3 4-16,-26-5 4 15,26 5-7-15,-23-4 1 0,23 4-7 0,-15-2 1 0,15 2-3 16,0 0-2-16,0 0-1 16,0 0-8-16,0 0 1 0,0 0-19 0,0 0-22 15,0 0-35-15,42-14-45 0,-42 14-59 0,36-5-63 0,-14 0-68 16,-3-1-137-16,2 0-170 16,-2 1-333-16,-3-1-353 0</inkml:trace>
  <inkml:trace contextRef="#ctx0" brushRef="#br0" timeOffset="349.99">8568 3760 2772 0,'0'0'-64'0,"0"0"38"16,-4-14 15-16,4 14 1 15,0 0 15-15,0 0 25 0,0 0 46 0,-12-8 23 16,12 8 12-16,0 0 10 0,0 0 3 16,-18 32 2-16,14-15 4 0,0 1 9 0,0 2 6 15,-2 3-8-15,3 2-15 16,-1 0-13-16,2 1-12 0,0 0-12 0,2 0-10 0,0 0-6 15,0 1-7-15,4-3-11 16,0 2-15-16,1-3-25 0,1-2-36 0,2-5-47 16,-2 2-55-16,10-1-63 0,-6-6-68 0,2-1-124 0,2-4-212 15,-4-2-308-15,1-3-291 16</inkml:trace>
  <inkml:trace contextRef="#ctx0" brushRef="#br0" timeOffset="584.27">8742 3991 2830 0,'0'0'49'0,"4"-17"4"16,-4 17-6-16,0 0 0 16,0 0-7-16,0 0 13 0,0 0 14 0,0 0 12 15,0 0 8-15,0 0-3 0,0 0 9 16,0 0-3-16,0 60 2 0,0-44 1 0,0-16-5 16,-2 34-7-16,-2-16-6 0,2-2-4 15,-2 2-10-15,-1-1-9 0,-1 0-3 16,-1-2-6-16,-1 1-14 0,-1-1-22 15,-1-4-36-15,2-1-46 0,-3-2-55 0,11-8-53 16,-19 8-53-16,19-8-96 0,-19-3-168 16,19 3-377-16,-21-19-243 0</inkml:trace>
  <inkml:trace contextRef="#ctx0" brushRef="#br0" timeOffset="752.16">8710 3578 2658 0,'0'0'-3'0,"11"-10"9"16,-11 10-1-16,0 0 9 0,11-11 10 16,-11 11 2-16,0 0 2 0,10-10-5 0,-10 10-16 15,0 0-33-15,0 0-47 0,10-11-45 16,-10 11-68-16,0 0-136 0,4-6-330 16,-4 6 119-16</inkml:trace>
  <inkml:trace contextRef="#ctx0" brushRef="#br0" timeOffset="1232.18">8852 3774 1932 0,'7'23'-18'16,"-7"-23"33"-16,4 18 10 0,-4-18 20 0,6 24 6 15,-2-13 27-15,-4-11 8 0,4 23 8 16,0-9 12-16,-2 1 0 0,3-2 7 0,-5-13-3 15,9 27-8-15,-3-14 2 0,-2 1-5 16,2-4-5-16,-6-10-10 0,11 26-9 16,-7-17-2-16,-4-9-9 0,10 15-5 0,-10-15-6 15,10 13-5-15,-10-13-4 0,10 8-5 16,-10-8-4-16,0 0-1 0,0 0-2 0,0 0-2 16,0 0 2-16,30-17 2 0,-30 17 0 15,8-19 16-15,-4 7 7 0,-4 12 4 16,6-24 4-16,-3 12 3 0,-3 12 0 0,6-19 5 15,-6 19-10-15,4-13-6 0,-4 13-8 16,0 0-5-16,6-16-1 0,-6 16 2 16,0 0-3-16,0 0-4 0,0 0-1 15,0 0-2-15,0 0-2 0,32 10-2 0,-32-10 2 16,0 0-4-16,20 11-5 0,-20-11 7 16,12 8 3-16,-12-8 2 0,10 6 3 0,-10-6 21 15,0 0-2-15,0 0-8 0,22-2-3 16,-22 2-12-16,0 0 2 0,17-15-16 15,-17 15-1-15,8-18-3 0,-4 7-7 0,-4 11-4 16,6-20-23-16,-6 20-29 0,8-21-42 16,-6 8-50-16,-2 13-69 0,6-20-59 0,-4 8-85 15,0 3-178-15,-2 9-108 0,-2-21-319 16,2 21-389-16</inkml:trace>
  <inkml:trace contextRef="#ctx0" brushRef="#br0" timeOffset="1449.19">9231 3709 3026 0,'0'0'15'16,"0"0"5"-16,0 0 13 0,0 0 26 0,0 0 25 16,26 12 16-16,-26-12 13 0,6 9 0 15,-6-9 4-15,6 16-2 0,-6-16-6 16,6 20-3-16,-2-4-8 0,0-1-6 0,-1 2-8 16,-1 2-7-16,0-2-7 0,1 2-7 15,-1 1-7-15,-2 0-9 0,-2 1-9 0,2 0-11 16,-3-2-26-16,-1 0-38 0,-1 0-46 15,1-2-61-15,0 3-59 0,-2-3-63 16,-2-4-115-16,1 1-189 0,0-1-335 16,-1-4-291-16</inkml:trace>
  <inkml:trace contextRef="#ctx0" brushRef="#br0" timeOffset="1792.54">9790 3972 2894 0,'0'0'52'16,"0"0"4"-16,0 0-3 0,-28 29 0 15,28-29 15-15,0 0 1 0,0 0 8 0,0 0-1 16,0 0-10-16,0 0-8 0,0 0-5 16,34 5-9-16,-34-5-10 0,28-1-32 15,-28 1-44-15,33-4-59 0,-15 1-47 0,-2 2-61 16,-3-5-98-16,4 2-562 0,-9-1-232 15</inkml:trace>
  <inkml:trace contextRef="#ctx0" brushRef="#br0" timeOffset="1954.46">9788 3879 2677 0,'0'0'113'16,"-22"-8"31"-16,22 8-3 0,-16-4-1 16,16 4 9-16,0 0-1 0,0 0 4 0,0 0-1 15,-13-7-15-15,13 7-18 0,0 0-17 16,0 0-5-16,0 0-17 0,0 0-23 15,49-12-36-15,-33 9-44 0,4 0-48 0,-4 0-65 16,5 1-69-16,-1-2-81 0,-2 2-160 16,4-2-527-16,-3 2-422 0</inkml:trace>
  <inkml:trace contextRef="#ctx0" brushRef="#br0" timeOffset="2509.85">10941 3509 2929 0,'0'0'-96'0,"11"-11"35"0,-11 11 25 0,0 0 24 15,0 0 34-15,0 0 28 0,0 0 26 16,0 0 17-16,12-10 15 0,-12 10 21 16,0 0 17-16,0 0 7 0,0 0 3 0,0 0 7 15,0 0-3-15,0 0-7 0,0 0 27 16,5 39-19-16,-5-39-22 0,3 22-3 15,0-11-3-15,-1 4-11 0,-2-15-11 0,7 30-11 16,-3-14-9-16,0 0-11 0,-2 0-9 16,4 0-7-16,-2-1-8 0,0 0-11 0,2 1-25 15,-2-1-42-15,-2-3-47 0,0-1-68 16,-2-11-95-16,4 23-71 0,-4-15-164 0,0-8-145 16,-6 17-12-16,2-10-332 0,4-7-386 15</inkml:trace>
  <inkml:trace contextRef="#ctx0" brushRef="#br0" timeOffset="2917.19">10477 4034 2884 0,'0'0'-84'0,"0"0"5"0,0 0 13 0,0 0-2 16,0 0 13-16,0 0 10 0,0 0 16 16,0 0 23-16,0 0 9 0,0 0 11 15,0 0 16-15,52 11 13 0,-34-11 18 0,6 0 10 16,1 0 4-16,9 1 5 0,0 1 7 15,9 0 3-15,3-2 14 0,3 3 8 16,1-3 7-16,9 6 8 0,2-5-11 0,-5 2-9 16,3 0-2-16,-1-2-7 0,-7 1-11 15,-1 0-9-15,0 0-6 0,-7 0-10 0,4 0-9 16,-5-2-3-16,-6 2-7 0,-2 0-10 16,-5-2-14-16,-2 1-26 0,-7-1-37 15,0 2-46-15,-20-2-60 0,27 3-50 16,-15-3-70-16,-12 0-156 0,7 2-536 0,-7-2-402 15</inkml:trace>
  <inkml:trace contextRef="#ctx0" brushRef="#br0" timeOffset="7586.36">10651 4389 1223 0,'0'0'273'16,"0"0"-77"-16,0 0-43 0,0 0 5 0,0 0-32 16,0 0 18-16,0 0-11 0,0 0-6 15,0 0 1-15,0 0-5 0,0 0-2 16,0 0 1-16,0 0 16 0,0 0 10 0,0 0 1 15,0 0-2-15,0 0-11 0,0 0-6 16,0 0-8-16,0 0-10 0,-19 44-8 0,15-29-9 16,0 3-12-16,0-2-6 0,0 4-10 15,-1-3-6-15,0 4-3 0,1-2-9 0,0 1-3 16,2-1 2-16,-4 4-3 0,2 1-2 16,0-5 11-16,-3 2 5 0,0-4-9 15,1 0-5-15,0 0 2 0,0-2-9 16,-3-2-3-16,-1 1-8 0,1-3-4 0,-2-1-15 15,11-10-28-15,-22 11-36 0,8-9-52 0,14-2-55 16,-21 4-85-16,21-4-92 0,-19-10-214 16,8 1-67-16,1-3-331 0,4-3-379 15</inkml:trace>
  <inkml:trace contextRef="#ctx0" brushRef="#br0" timeOffset="7799.01">10537 4224 3019 0,'0'0'73'0,"13"-12"22"15,-13 12 6-15,0 0 6 0,0 0 9 16,8-10 12-16,-8 10 4 0,0 0-8 16,0 0-16-16,0 0-12 0,13-7-14 0,-13 7-28 15,0 0-39-15,0 0-61 0,0 0-78 16,9-6-91-16,-9 6-129 0,0 0-229 15,0 0-323-15,0 0-278 0</inkml:trace>
  <inkml:trace contextRef="#ctx0" brushRef="#br0" timeOffset="8148.27">10842 4296 2597 0,'0'0'-56'0,"0"0"33"0,0 0 10 16,0 0-5-16,0 0 24 0,0 0 36 0,0 0 44 15,0 0 26-15,0 0 11 0,0 0 1 16,0 0-8-16,0 0-15 0,0 0-1 0,0 0-5 15,0 0-4-15,0 0-2 0,0 0-2 16,0 0-6-16,25-15-2 0,-8 9-3 0,0 2-11 16,2-1-7-16,0 0-5 0,6 0-7 15,-1-3-5-15,2 2-6 0,-3 1-11 16,0-1-18-16,-2 2-25 0,-2-2-27 16,-2 1-36-16,0 1-55 0,-17 4-48 0,23-4-52 15,-23 4-90-15,13-6-632 0,-13 6-394 16</inkml:trace>
  <inkml:trace contextRef="#ctx0" brushRef="#br0" timeOffset="8416.39">10986 4286 2872 0,'0'0'-103'0,"0"0"27"0,-4 17 35 16,4-17 40-16,0 0 43 0,0 0 42 15,2 24 20-15,-2-24 18 0,0 0 14 16,2 24 4-16,-2-24-7 0,0 19-3 0,0-19-2 15,-2 25-4-15,2-25-6 0,-2 26-9 16,0-10-9-16,2-16-3 0,-5 30-9 16,3-12-2-16,1-3-9 0,-4 0-6 0,5-15-1 15,-7 31-2-15,3-16-11 0,0 0-7 16,2 0-4-16,2-15-4 0,-7 25-17 0,7-25-27 16,-4 19-38-16,4-19-47 0,-4 17-59 15,4-17-61-15,0 15-50 0,0-15-74 0,0 10-152 16,0-10-111-16,0 0-251 0,0 0-183 15</inkml:trace>
  <inkml:trace contextRef="#ctx0" brushRef="#br0" timeOffset="8897.78">11115 4576 2630 0,'0'0'34'0,"12"-10"13"0,-12 10-2 15,0 0 8-15,0 0 1 0,0 0 9 16,0 0 14-16,0 0 12 0,0 0 5 0,0 0 4 16,0 0 0-16,-13 52-8 0,13-52-4 15,-5 17-3-15,5-17 0 0,2 21-3 16,-2-21-1-16,6 19-8 0,-6-19-1 0,6 20-9 16,-2-13-3-16,-4-7-8 0,11 15-3 15,-11-15-5-15,13 10 15 0,-13-10-9 16,8 7-2-16,-8-7-4 0,0 0-3 0,17 4-3 15,-17-4 7-15,0 0 0 0,0 0-1 16,24-13 0-16,-24 13-1 0,12-14 3 0,-12 14 0 16,8-11 5-16,-8 11-1 0,9-9-8 15,-9 9-2-15,0 0-6 0,11-12-5 16,-11 12-3-16,0 0-1 0,0 0-1 0,0 0-1 16,0 0-9-16,0 0 4 0,29 16-1 0,-29-16 3 15,15 8-3-15,-6-2 1 0,-9-6-4 16,16 10-1-16,-16-10 3 0,16 6 10 15,-16-6 11-15,14 6-8 0,-14-6 13 0,15 2 2 16,-15-2-7-16,0 0-7 0,0 0-4 16,20-16-1-16,-20 16-6 0,5-15-17 15,-5 15-16-15,5-20-18 0,-3 9-19 0,0 1-23 16,-2 10-36-16,2-18-59 0,0 8-73 16,-2 10-78-16,-2-19-200 0,2 19-78 0,-6-16-5 15,6 16-263-15,0 0-228 0</inkml:trace>
  <inkml:trace contextRef="#ctx0" brushRef="#br0" timeOffset="9269.04">11644 4646 2635 0,'0'0'73'0,"0"0"32"15,0 0-13-15,0 0-11 0,-9 7-5 16,9-7-5-16,0 0-6 0,0 0-6 16,0 0 1-16,0 0-5 0,0 0-7 0,0 0-5 15,0 0-5-15,63-5-5 0,-48 3-1 16,5 2-6-16,-1-1-9 0,-19 1-29 16,36-4-57-16,-17 2-61 0,-4 0-64 0,-1 0-81 15,-14 2-616-15,20-5-269 0</inkml:trace>
  <inkml:trace contextRef="#ctx0" brushRef="#br0" timeOffset="9467.79">11767 4578 2839 0,'0'0'49'0,"-26"0"14"16,26 0 20-16,0 0 23 0,0 0 26 0,-16 10 8 16,16-10 2-16,-12 13-3 0,12-13-4 15,-10 17-7-15,10-17-16 0,-5 21-10 0,3-10-9 16,2-11-11-16,-3 25-8 0,3-25-10 15,0 25-13-15,3-11-33 0,-3-14-41 16,4 24-55-16,-4-24-51 0,3 19-70 0,1-10-62 16,-4-9-137-16,6 14-155 0,2-11-333 15,-8-3-261-15</inkml:trace>
  <inkml:trace contextRef="#ctx0" brushRef="#br0" timeOffset="9707.65">11994 4523 2699 0,'0'0'24'0,"0"0"27"0,0 0 23 15,0 0 39-15,0 0 36 0,0 0 23 16,0 0 9-16,0 0 0 0,16 34 0 0,-16-34-8 16,2 25 11-16,2-9-23 0,-1 0-17 15,3 0-4-15,-1 2-24 0,2 0-16 0,0-2-13 16,-1 2-12-16,0-1-24 0,2-1-37 15,-1-3-48-15,-3 0-50 0,-4-13-71 16,9 24-75-16,-4-16-76 0,-3-2-159 0,-2-6-151 16,0 0-341-16,0 0-388 0</inkml:trace>
  <inkml:trace contextRef="#ctx0" brushRef="#br0" timeOffset="10594.44">11466 4121 2817 0,'0'0'-131'15,"0"0"13"-15,0 0 14 0,0 0 8 16,0 0 12-16,0 0 5 0,0 0 10 0,0 0 9 16,0 0 12-16,0 0 13 0,0 0 19 15,0 0 8-15,0 0 19 0,0 0 15 16,0 0 15-16,0 0 10 0,0 0 10 0,0 0 27 16,0 0 10-16,0 0 10 0,0 0 4 0,0 0 6 15,0 0 2-15,0 0-4 0,0 0-7 16,0 0-9-16,30-7-4 0,-30 7-2 15,0 0-5-15,0 0-12 0,29 0-6 0,-29 0-4 16,20 1-3-16,-20-1-5 0,23 0-2 16,-23 0-7-16,29 0-7 0,-29 0-3 0,31-1-5 15,-15 1-2-15,3 1-2 0,2-2-8 16,-21 1-1-16,41 0-1 0,-21-3-1 16,4 3 0-16,-1-2-8 0,2 2 0 15,-6 0-1-15,5-2-1 0,-2 0-2 0,1 2 0 16,-5-2-2-16,4 2 0 0,-4-1-1 15,4 1-2-15,-22 0 3 0,36-2 3 16,-20 2 3-16,-16 0-3 0,28 0 4 0,-13 0-1 16,-15 0-2-16,29 0 4 0,-29 0-1 15,29 2 2-15,-17-2 4 0,-12 0-4 16,28 0 6-16,-28 0-1 0,25 1-1 0,-25-1 1 16,23 0-2-16,-10 2-1 0,-13-2 2 15,23 0 1-15,-23 0-2 0,20 2 1 0,-20-2 2 16,0 0-3-16,25 0 2 0,-25 0-4 15,0 0 0-15,20-2 1 0,-20 2-8 0,0 0-17 16,0 0-29-16,20 2-45 0,-20-2-65 16,0 0-78-16,0 0-131 0,9 0-193 15,-9 0-430-15,0 0-436 0</inkml:trace>
  <inkml:trace contextRef="#ctx0" brushRef="#br0" timeOffset="22437.24">1041 6275 1096 0,'0'0'236'0,"0"0"-58"15,0 0-28-15,-4-15 4 0,4 15-17 0,0 0 7 16,0 0-8-16,0 0-2 0,0 0 0 16,-10-15 0-16,10 15 5 0,0 0 0 0,0 0 1 15,0 0-7-15,0 0-1 0,0 0-10 16,0 0-9-16,0 0-11 0,0 0-10 16,0 0 4-16,0 0 3 0,0 0-4 0,0 0-7 15,-18 40-4-15,14-23-5 0,-1 2 0 16,1 4-4-16,-1 2-7 0,0 1 0 15,1 0-1-15,0 6-4 0,0-2 0 0,-2 8 0 16,2 0-1-16,2 0-4 0,-2 4-2 16,-1-2-2-16,1 1-6 0,3-2-3 0,-3-1-4 15,2 0-3-15,0-5 2 0,-1-2-10 16,1-1 1-16,0-3-9 0,-1 0 4 16,3-4-5-16,-2-4-1 0,2 1-12 0,0-1-13 15,0-19-19-15,2 29-24 0,-2-16-33 16,0-1-50-16,0-12-63 0,3 17-70 0,-3-17-76 15,4 6-156-15,-4-6-131 0,0 0-341 16,0 0-408-16</inkml:trace>
  <inkml:trace contextRef="#ctx0" brushRef="#br0" timeOffset="22988.36">1606 6399 2801 0,'0'0'-115'0,"2"-19"37"0,-2 19 17 0,0 0 8 15,2-19 5-15,-2 19 22 0,0 0 26 16,-10-15 15-16,10 15 9 0,-18-6 26 16,18 6 22-16,0 0 5 0,-34-2 16 0,34 2 8 15,-29 6-1-15,11 1-8 0,0-1-1 16,-3 7-6-16,2 3-6 0,-2 4-3 16,-1-1-5-16,4 5-2 0,4-3-9 0,-1 5-3 15,6-3-9-15,2 3-6 0,0-2 0 16,3 0-5-16,4-4-3 0,0 1-1 0,7-1-4 15,-1 0-5-15,5-1-2 0,3-2-4 16,0-4-2-16,1 1-5 0,1-3-8 16,1-3-5-16,0-1-6 0,0-3 0 0,2-1-4 15,-5 0 5-15,-14-3-1 0,30-3 0 16,-30 3 3-16,27-7 1 0,-15 0 0 16,-12 7 2-16,18-12 3 0,-18 12 0 0,12-9 2 15,-12 9 4-15,0 0 10 0,8-10 1 16,-8 10 5-16,0 0 3 0,0 0-2 15,0 0-1-15,0 0-2 0,0 0 0 0,0 0-2 16,0 0-2-16,0 0-2 0,0 0-10 16,0 0-24-16,0 0-36 0,0 0-48 0,40 8-54 15,-26-8-36-15,6-2-56 0,-4-1-133 16,1-3-529-16,1-1-306 0</inkml:trace>
  <inkml:trace contextRef="#ctx0" brushRef="#br0" timeOffset="23275.28">2008 6525 2717 0,'0'0'-78'16,"0"0"29"-16,0 0 30 0,0 0 35 0,-20-6 24 15,20 6 22-15,0 0 13 0,-26 19 14 16,14-9 3-16,1 1 6 0,-2 4-1 0,2 4 2 15,-1 1 1-15,0 1-1 0,2 1-5 16,0 1-4-16,4 4-4 0,-1-2-6 16,3 1-4-16,2 2-7 0,2-2-1 0,0 1-7 15,2-2-12-15,2-1-2 0,3-1-4 16,-1-2-9-16,2-2-12 0,0-1-34 16,2-5-47-16,-2-2-70 0,4 0-79 0,-3-4-100 15,6-4-189-15,-7-1-424 0,-8-2-324 16</inkml:trace>
  <inkml:trace contextRef="#ctx0" brushRef="#br0" timeOffset="23486.46">2065 6820 2990 0,'9'-13'44'16,"-9"13"-5"-16,9-7-1 0,-9 7-5 16,0 0 7-16,0 0 13 0,0 0 4 0,0 0 8 15,0 0 10-15,29 20 6 0,-29-20 1 16,3 24 0-16,-3-24-8 0,-3 24-6 15,3-24-4-15,-7 31-4 0,1-18-8 0,0 0-4 16,0 3-5-16,-3-3-10 0,-2 1-19 16,0-4-34-16,1 2-47 0,0 0-38 15,-1-3-60-15,0-2-58 0,11-7-110 0,-23 7-635 16,12-7-408-16</inkml:trace>
  <inkml:trace contextRef="#ctx0" brushRef="#br0" timeOffset="23647.71">2125 6417 3096 0,'6'-8'25'15,"-6"8"1"-15,15-14-2 0,-15 14-2 16,8-9-6-16,-8 9 2 0,0 0-17 0,11-9-17 16,-11 9-38-16,0 0-45 0,0 0-76 15,0 0-100-15,11-8-530 0,-11 8-121 0</inkml:trace>
  <inkml:trace contextRef="#ctx0" brushRef="#br0" timeOffset="24125.15">2392 6725 2434 0,'0'0'-9'15,"2"17"19"-15,-2-17 11 0,0 0-2 16,-2 21 8-16,2-21 24 0,0 0 20 0,-4 23 12 16,4-23-6-16,0 21-9 0,0-21-4 15,-3 21 6-15,3-21-13 0,3 19 1 16,-3-19-2-16,4 20-8 0,-4-20-5 0,4 14-4 16,-4-14-4-16,8 10-4 0,-8-10-5 15,0 0 2-15,17 4-3 0,-17-4-3 16,0 0-4-16,0 0-3 0,25-23 5 0,-18 14-1 15,-1-4 16-15,0-2 11 0,-6 15 15 16,11-26 16-16,-6 13 17 0,-1 2 5 16,-4 11-5-16,6-20-4 0,-6 20-10 15,8-15-10-15,-8 15-9 0,6-13-6 0,-6 13-2 16,0 0-9-16,16-8-10 0,-16 8 1 16,0 0 0-16,23 0-5 0,-23 0-1 0,0 0 1 15,27 4-6-15,-27-4 3 0,21 2 1 16,-21-2-3-16,24 0 11 0,-24 0 7 0,19-4-18 15,-19 4 9-15,19-8 5 0,-19 8-3 16,17-12-1-16,-9 7-5 0,-8 5-1 0,15-15-6 16,-15 15-6-16,13-15-17 0,-13 15-30 15,8-13-46-15,-8 13-70 0,10-12-86 16,-7 7-124-16,-3 5-208 0,0 0-56 16,0 0-316-16,0 0-355 0</inkml:trace>
  <inkml:trace contextRef="#ctx0" brushRef="#br0" timeOffset="24343.04">2810 6611 2911 0,'0'0'21'0,"0"0"18"0,22 2-7 16,-22-2 16-16,14 7 33 0,-14-7 25 0,13 12 15 16,-6-5 7-16,1 5 2 0,-1 1 1 15,-3 0-6-15,0 5-7 0,0-2-7 16,0 4-14-16,-2-1-13 0,0 1-7 15,-2-1-11-15,0 3-5 0,-2-2-19 0,-2 0-29 16,0-1-36-16,0-2-55 0,-5 2-74 0,3-1-75 16,-5-1-105-16,5-4-181 0,-5 1-453 15,3-4-407-15</inkml:trace>
  <inkml:trace contextRef="#ctx0" brushRef="#br0" timeOffset="24835.5">3125 6250 2838 0,'6'-25'-103'0,"-6"25"17"15,0 0 18-15,0 0 19 0,0 0 38 0,0 0 19 16,0 0 29-16,0 0 21 0,0 0 26 15,0 0 11-15,0 0 10 0,0 0 8 16,-2 54 3-16,2-37 5 0,2 2 0 16,-2 3-5-16,2 2-5 0,0 2-1 0,0 1-8 15,0 4-4-15,2-2-4 0,0 7-7 16,0-1-5-16,0 0-4 0,1 2-4 0,-1 0-7 16,0-2-7-16,3-1-6 0,-3 2-4 15,0-6-6-15,0 0-4 0,-1-2-8 16,1-3-2-16,0 2-3 0,-2-7-6 15,2-1-23-15,-2-1-35 0,-2-1-48 0,0-17-68 16,4 29-81-16,-4-20-88 0,0-9-206 0,0 14-76 16,0-14-250-16,0 0-205 0</inkml:trace>
  <inkml:trace contextRef="#ctx0" brushRef="#br0" timeOffset="25839.84">3620 6770 2428 0,'0'0'-61'0,"0"0"45"15,-22 4 24-15,22-4 27 0,0 0 14 0,0 0 37 16,0 0 24-16,0 0 20 16,0 0 17-16,0 0 10 0,0 0-7 0,0 0-2 0,0 0 1 15,0 0-1-15,0 0-4 0,0 0 3 0,0 0-4 16,0 0-2-16,0 0-33 16,58-7-2-16,-58 7-2 0,22-2-11 0,-22 2-11 0,24 0-3 15,-24 0-14-15,25 0-4 16,-25 0-9-16,26 0-13 0,-26 0-15 15,25 0-33-15,-25 0-33 0,21-2-36 16,-21 2-45-16,17 0-52 0,-17 0-48 0,12-6-52 0,-12 6-124 16,0 0-144-16,0 0-417 0,0 0-391 0</inkml:trace>
  <inkml:trace contextRef="#ctx0" brushRef="#br0" timeOffset="26023.22">3555 6654 2995 0,'0'0'49'0,"-20"-3"31"15,20 3 2-15,0 0-4 0,-16-4 13 16,16 4 2-16,0 0 10 0,0 0 5 16,0 0 0-16,0 0-7 0,0 0-6 0,0 0-12 0,0 0-15 15,54-13-2-15,-35 13-7 0,2-2-16 0,4 1-35 16,3-2-50-16,3-1-61 16,1 4-75-16,0-4-79 0,-2 2-129 0,3-3-183 0,-1 1-281 15,0 0-197 1</inkml:trace>
  <inkml:trace contextRef="#ctx0" brushRef="#br0" timeOffset="26502.11">4917 6083 2449 0,'0'0'-52'0,"8"-12"34"0,-8 12 15 0,0 0 27 15,0 0 28-15,0 0 17 16,0 0 25-16,9-11 15 0,-9 11 10 0,0 0 27 16,0 0 18-16,0 0 5 0,0 0-3 15,0 0-8-15,0 0-10 0,0 0-9 0,6 40-10 16,-6-40-9-16,2 25-27 0,1-10-6 15,-1 2-9-15,0 0-6 0,2 2-12 16,-2 1-5-16,2-1-8 0,0 2-1 16,-2 0-7-16,4 0-5 0,0-2-17 0,-2-1-32 15,-2 1-38-15,2-1-55 0,-2-1-70 0,2 0-71 16,-2-6-115-16,0 0-197 0,0-1-422 16,-2-10-438-16</inkml:trace>
  <inkml:trace contextRef="#ctx0" brushRef="#br0" timeOffset="27049.9">4446 6733 2861 0,'0'0'-109'0,"0"0"34"0,0 0 28 0,0 0 44 15,0 0 36 1,0 0 34-16,0 0 25 0,0 0 11 0,0 0-2 0,0 0-3 16,30 15 3-16,-30-15 5 0,26 0 1 0,-11 2-1 15,-15-2-3-15,40-2-7 0,-14 2-1 16,1 2-2-16,5-2-9 0,2 0-6 0,4 0-10 16,4-2-3-16,5 4-10 15,-1-2-7-15,3 0-4 0,0 0-4 0,1 1-7 16,1-1-2-16,-3 0 0 0,3 3-5 15,1-3 0-15,-2 0-7 0,-1 2 0 16,0-2-4-16,-3 0 2 0,3 0-2 16,-1 0-5-16,-1 1 2 0,-3-1 0 0,3 0 4 15,-5 2 7-15,0-2 3 0,1 0 3 0,-5 4 2 16,4-4-6-16,-5 0 2 16,-1 2-9-16,-3 3 1 0,3-5-3 0,-2 3-17 15,-2-2-32-15,-3 2-54 0,-1-2-71 16,2 1-92-16,-11-2-129 0,2 0-244 0,-4 0-10 15,-17 0-209-15,38-6-180 0</inkml:trace>
  <inkml:trace contextRef="#ctx0" brushRef="#br0" timeOffset="28857.12">4597 7087 2502 0,'0'0'-39'15,"0"0"37"-15,-23 35 22 0,23-35 23 0,-7 15 23 16,7-15 21-16,-6 20 17 0,4-8 13 16,2-12 8-16,-4 30 6 0,2-14 10 15,2 1 4-15,0 2-2 0,0 0 1 0,2 0-31 16,0 2 1-16,0 2-11 0,0 1-5 16,0 1-4-16,0 0-3 0,-2 0-13 15,4 0-9-15,-4-3-8 0,2 2-5 0,1 1-5 16,-1 0-3-16,0-5-8 0,1 2-4 15,-1-3-4-15,0-1-1 0,-2 1-6 0,2-1-8 16,0-1-24-16,-2-17-34 0,2 23-49 16,-2-23-69-16,4 20-88 0,-4-14-111 15,0-6-196-15,0 0-54 0,4 11-254 16,-4-11-218-16</inkml:trace>
  <inkml:trace contextRef="#ctx0" brushRef="#br0" timeOffset="29874.65">4987 7455 2547 0,'0'0'-45'0,"0"0"24"0,0 0 24 16,0 0 33-16,0 0 18 0,0 0 21 15,0 0 11-15,0 0 5 0,0 0 2 16,14 32 5-16,-14-32 3 0,-2 29 5 16,0-12 11-16,0 3-4 0,0 0-3 15,0 6-2-15,0-3-2 0,0 2-4 0,-2 0-7 16,2 0-7-16,0 0-6 0,-4-1-9 15,2-1-8-15,-2 1-5 0,2-4-6 0,-2-1-3 16,0-1-9-16,-3-3-3 0,2-2-7 16,-1 1-19-16,-2-6-27 0,10-8-42 15,-23 12-43-15,23-12-44 0,-24 0-57 0,14-4-62 16,10 4-119-16,-28-21-182 0,15 3-308 16,-1-1-236-16</inkml:trace>
  <inkml:trace contextRef="#ctx0" brushRef="#br0" timeOffset="30073.54">5025 7206 2830 0,'0'0'88'15,"19"0"-13"-15,-19 0-11 0,0 0-14 16,0 0-10-16,0 0-16 0,18-3-31 15,-18 3-35-15,0 0-43 0,0 0-57 16,0 0-70-16,0 0-163 0,12-1-346 0,-12 1 12 16</inkml:trace>
  <inkml:trace contextRef="#ctx0" brushRef="#br0" timeOffset="30440.69">5254 7199 2225 0,'0'0'91'15,"0"0"31"-15,0 0 5 0,0 0 19 16,0 0 17-16,0 0 7 0,4-20-1 16,-4 20 4-16,0 0-13 0,14-5-12 0,-14 5-16 15,18-9-12-15,-18 9-13 0,20-5-7 16,-5 1-7-16,2-1-10 0,2 3-9 16,3-2-6-16,-4 0-12 0,0 0-4 0,1 2-6 15,-1-2-6-15,-18 4-15 0,34-6-27 16,-18 4-42-16,-16 2-59 0,23-4-71 15,-13 4-71-15,-10 0-75 0,0 0-156 0,17-4-124 16,-17 4-238-16,0 0-172 0</inkml:trace>
  <inkml:trace contextRef="#ctx0" brushRef="#br0" timeOffset="30682.94">5332 7181 2554 0,'0'0'29'0,"0"0"2"16,-5 12 7-16,5-12 21 0,0 0 31 0,0 0 35 15,0 24 28-15,0-24 13 0,0 0 12 16,3 26 9-16,-3-26-7 0,2 24-2 16,-2-10 24-16,2 2-25 0,-2-16-12 0,2 35-21 15,0-19-18-15,0 3-38 0,-2 0-8 16,2 2-10-16,-2 1-6 0,3-2-13 0,-3 1-1 16,0 0-20-16,0-2-26 0,-3 2-31 15,3-2-30-15,-2-1-52 0,2-3-64 0,-2-2-66 16,2-13-62-16,-2 22-113 0,2-11-159 15,0-11-48-15,-2 15-210 0,2-15-165 16</inkml:trace>
  <inkml:trace contextRef="#ctx0" brushRef="#br0" timeOffset="31257.08">5501 7423 2426 0,'0'0'-47'0,"0"0"33"0,0 0 37 16,0 0 15-16,0 0 26 0,0 0 20 15,0 0 13-15,0 0 28 0,0 0 20 16,0 0 14-16,0 0 1 0,0 0-5 0,0 0-13 15,0 0-13-15,0 0-9 0,0 0-7 16,-2 51-8-16,2-51 15 0,2 23-8 16,-2-23-10-16,2 23-12 0,1-10-7 0,-3-13-8 15,8 21-6-15,-6-12-7 0,-2-9 0 16,8 20-14-16,-8-20-1 0,9 13 3 16,-9-13-5-16,12 9 0 0,-12-9-8 0,0 0-1 15,20 0-7-15,-20 0 0 0,0 0 0 16,20-15-6-16,-10 4 1 0,-4 0-2 0,2-2 4 15,-2 0 9-15,-6 13 7 0,13-24-25 16,-7 15 5-16,-6 9 1 0,9-20 1 0,-9 20 0 16,9-15-7-16,-9 15-4 0,6-11-3 15,-6 11-1-15,0 0-1 0,0 0-1 0,12-6 2 16,-12 6 4-16,0 0-7 0,0 0 2 16,0 0-3-16,0 0 8 0,26 17-8 15,-26-17 2-15,10 9-2 0,-10-9 4 0,0 0 3 16,15 8 0-16,-15-8 5 0,0 0 6 15,0 0 2-15,0 0 3 0,0 0-4 0,0 0-1 16,28-13-4-16,-28 13 0 0,6-14-9 16,-6 14-16-16,8-17-23 0,-6 8-21 0,3 0-32 15,-5 9-41-15,5-20-57 0,-1 13-78 16,-4 7-48-16,4-20-170 0,-4 20-146 0,-2-15-10 16,2 15-296-16,0 0-334 0</inkml:trace>
  <inkml:trace contextRef="#ctx0" brushRef="#br0" timeOffset="31818.65">5977 7486 2698 0,'0'0'-68'16,"0"0"41"-16,0 0 21 0,0 0 15 15,0 0 11-15,0 0 20 0,0 0 5 0,0 0 16 16,0 0 2-16,0 0-2 0,0 0 5 16,0 0 2-16,0 0-5 0,0 0-3 15,0 0-5-15,49-10 0 0,-49 10-9 0,25-2-7 16,-25 2-5-16,23-2-24 0,-23 2-41 15,24-4-51-15,-24 4-61 0,21-1-55 16,-21 1-82-16,13-4-538 0,-13 4-144 0</inkml:trace>
  <inkml:trace contextRef="#ctx0" brushRef="#br0" timeOffset="32022.02">6072 7427 2408 0,'0'0'-24'0,"-18"-8"40"0,18 8 10 16,0 0 12-16,0 0 52 0,0 0 33 0,0 0 23 15,0 0 28-15,-13 19 13 0,13-19-7 16,0 0-3-16,-2 25-18 0,2-25-13 16,0 23-15-16,0-23-17 0,0 27-12 0,2-15-13 15,-2-12-10-15,2 29-19 0,0-15-26 16,2-1-39-16,-4-13-39 0,5 22-51 16,-5-22-58-16,6 19-53 0,-2-16-65 15,-4-3-128-15,4 11-584 0,-4-11-438 0</inkml:trace>
  <inkml:trace contextRef="#ctx0" brushRef="#br0" timeOffset="32248.64">6274 7308 3017 0,'0'0'-20'0,"0"0"26"0,0 0 10 15,10-9 30-15,-10 9 26 0,0 0 22 16,0 0 18-16,0 0 16 0,4 34 8 0,-4-34 0 15,4 27-5-15,-2-13-11 0,4 2-11 16,-2 1-11-16,0 3-11 0,2-3-9 16,-2 2-4-16,2-3-18 0,1 2-30 0,-1-1-46 15,-1-3-58-15,-1-1-83 0,0 0-79 16,-2-6-110-16,2 2-157 0,-4-9-445 16,5 15-384-16</inkml:trace>
  <inkml:trace contextRef="#ctx0" brushRef="#br0" timeOffset="32574.48">6667 7289 2852 0,'0'0'-22'0,"0"0"53"16,0 0 34-16,0 0 22 0,0 0 22 0,0 0 17 15,19 25 24-15,-19-25 14 0,0 25-1 16,0-9-3-16,0 3 18 0,2-1-1 16,-2 3-43-16,2-2-15 0,3 3-4 0,-3 2-22 15,3-1-6-15,-1-2-14 0,-2-2-12 16,2 1-19-16,0 0-29 0,-2-5-40 0,0 0-56 15,0-4-67-15,0 2-84 0,0-4-66 16,-2-9-151-16,0 0-152 0,-4 16-340 16,4-16-365-16</inkml:trace>
  <inkml:trace contextRef="#ctx0" brushRef="#br0" timeOffset="33253.14">6145 6822 2825 0,'-28'-11'-86'0,"28"11"18"0,0 0 18 15,0 0 15-15,0 0 45 0,0 0 29 16,0 0 22-16,0 0 10 0,0 0 15 16,0 0 10-16,0 0 12 0,0 0 7 0,0 0 8 15,0 0 2-15,0 0 2 0,57-6-6 16,-57 6-6-16,31 8-15 0,-9-6-11 0,1 0-10 16,5 1-10-16,2-1-7 0,-1 0-7 15,5 1-6-15,-2-2-3 0,2-1-4 16,1 3-6-16,1-3-3 0,1 1-4 0,-3-1-3 15,0 0-1-15,-3-1-4 0,1 1-2 0,-4 0 2 16,-4 0-3-16,0-3 1 0,-3 3-4 16,-1-1-3-16,-2 1-4 0,-18 0-14 15,30-3-22-15,-30 3-37 0,23 0-49 16,-23 0-77-16,22 0-63 0,-22 0-112 0,12-4-194 16,-12 4-368-16,8-1-338 0</inkml:trace>
  <inkml:trace contextRef="#ctx0" brushRef="#br0" timeOffset="33528.58">7182 6785 2823 0,'19'7'-26'16,"-19"-7"30"-16,0 0 12 0,14 5 22 0,-14-5 23 16,0 0 12-16,20 4 3 0,-20-4 3 15,19 2-7-15,-19-2-6 0,21 0-9 0,-21 0-2 16,23-2-9-16,-23 2-14 0,26 0-25 16,-26 0-40-16,20-4-52 0,-20 4-54 15,22-4-69-15,-16 0-83 0,-6 4-545 16,7-9-173-16</inkml:trace>
  <inkml:trace contextRef="#ctx0" brushRef="#br0" timeOffset="33687.39">7264 6723 2482 0,'-17'-5'48'15,"17"5"40"-15,0 0 23 0,-16-4 2 16,16 4-3-16,0 0-1 0,0 0 3 0,0 0 3 16,0 0-5-16,0 0-15 0,0 0-7 15,0 0-12-15,33-25-9 0,-33 25-9 0,28-6-28 16,-14 2-45-16,2 1-75 0,0-1-83 15,-3-4-96-15,4 5-192 0,-6-4-397 16,-3 2-210-16</inkml:trace>
  <inkml:trace contextRef="#ctx0" brushRef="#br0" timeOffset="35216.72">6559 7239 560 0,'0'0'145'0,"0"0"-65"0,3-18-20 15,-3 18-16-15,0 0-1 0,0 0-7 16,4-15-16-16,-4 15 0 0,0 0-24 0,0 0-41 16,8-16-79-16,-8 16-153 0,9-9 90 15</inkml:trace>
  <inkml:trace contextRef="#ctx0" brushRef="#br0" timeOffset="36279.83">6720 7036 865 0,'0'0'83'16,"0"0"28"-16,0 0-7 0,0 0 11 16,0 0 16-16,0 0 0 0,0 0 16 15,0 0 4-15,0 0 2 0,0 0 1 0,0 0-1 0,0 0 1 0,0 0 11 16,0 0-5-16,0 0 1 16,0 0-9-16,0 0 0 0,0 0-10 0,0 0-11 15,0 0-13-15,0 0-10 0,0 0-15 16,0 0-7-16,0 0-13 0,0 0-7 0,0 0-12 15,0 0-20-15,0 0-18 16,0 0-23-16,0 0-20 0,0 0-15 0,0 0-9 16,0 0 0-16,0 0 0 0,0 0 5 0,0 0 2 0,0 0 0 15,0 0-8 1,0 0-14-16,0 0-10 0,0 0-8 16,0 0-4-16,0 0-6 0,0 0-1 0,0 0 3 15,0 0 1-15,0 0 9 0,0 0 10 0,0 0 0 16,0 0 30-16,0 0-1 0,0 0 13 15,0 0 30-15,0 0 22 0,0 0 7 0,0 0 16 16,0 0 10-16,0 0 12 16,0 0 18-16,0 0 10 0,0 0 17 0,11-14 6 0,-11 14 5 15,0 0-2-15,0 0 2 0,0 0-1 0,0 0-6 16,0 0 9-16,0 0-10 16,0 0 2-16,0 0 0 0,0 0-6 0,0 0-6 15,0 0 15-15,0 0-3 0,4 37-7 16,-4-37-7-16,0 16-7 0,0-16-8 0,2 20-5 15,-2-20-8-15,3 20-10 16,-3-20-5-16,0 23-5 0,0-23-4 16,2 23-7-16,-2-10 0 0,2 3-3 0,-2-16-4 0,2 25-3 0,-2-25-2 15,2 24-6-15,0-12-16 16,-2-12-1-16,2 27-1 0,0-16-2 0,-2-11 5 16,2 25-5-16,-2-25-1 0,2 23 0 15,-2-23-2-15,3 20 1 0,-3-20 0 0,0 21-2 16,0-21-2-16,0 19 4 15,0-19-2-15,2 18 0 0,-2-18-1 0,-2 20 4 16,2-20-4-16,-3 16 2 0,3-16-2 16,0 0 3-16,0 23-4 0,0-23 2 0,-2 19 1 15,2-19-1-15,0 17 1 0,0-17 1 0,-2 18 0 16,2-18 0-16,0 0 1 0,0 25-1 16,0-25-1-16,0 17 2 15,0-17 0-15,0 0-3 0,0 22 1 0,0-22 1 16,2 15-2-16,-2-15 3 0,0 0-2 15,0 24-2-15,0-24 3 0,0 14-3 0,0-14-1 16,0 0 4-16,-2 22-3 0,2-22 3 16,0 0-2-16,0 23 0 0,0-23 0 0,0 15-2 15,0-15 0-15,0 0 2 0,-2 24 1 0,2-24 0 16,0 17-1-16,0-17 1 0,0 0 0 0,0 23 2 16,0-23 2-16,0 0 2 15,2 21 2-15,-2-21 0 0,0 16 0 0,0-16 2 0,0 0-2 16,2 19 1-16,-2-19 1 15,0 0 0-15,2 22 4 0,-2-22-1 0,0 0 0 16,3 20 0-16,-3-20 1 16,2 15 2-16,-2-15-2 0,2 17 0 0,-2-17-3 0,2 18-1 15,-2-18-2-15,2 18 0 0,-2-18-2 0,4 17-7 16,-4-17-21-16,2 18-36 16,0-9-46-16,-2-9-67 0,0 0-94 0,0 23-101 0,0-23-230 15,-6 12-39-15,0-7 38 16,6-5-477-16,-21 8-625 0</inkml:trace>
  <inkml:trace contextRef="#ctx0" brushRef="#br0" timeOffset="37658.33">4555 7025 3129 0,'0'0'-194'0,"0"0"26"15,0 0 22-15,0 0 31 0,0 0 23 16,0 0 36-16,0 0 22 0,0 0 40 16,0 0 14-16,0 0 21 0,2-19 20 15,-2 19 23-15,0 0 10 0,0 0 21 0,0 0 9 16,0 0 4-16,0 0-4 0,0 0-6 16,0 0-5-16,0 0-7 0,0 0-2 0,0 0-4 15,0 0-7-15,0 0-4 0,0 0-8 16,0 0-12-16,0 0 2 0,0 0-4 15,0 0-5-15,0 0-5 0,0 0 3 0,0 0 12 16,0 0 8-16,0 0 1 0,0 0 3 16,0 0-25-16,0 0-2 0,0 0-6 0,0 0-2 15,4 51-5-15,-4-51 8 0,0 21-4 16,0-21-5-16,0 25-8 0,0-13 2 0,0-12 4 16,2 26-7-16,-2-13-2 0,2 2-3 15,-2-15-7-15,0 27 6 0,2-12 18 16,-2-15 0-16,2 25-5 0,0-11-7 0,1 1 4 15,-3-15-4-15,4 26-10 0,-1-14 1 16,-1 3-5-16,-2-15-4 0,6 29 2 0,-4-16 1 16,0 1-16-16,-2-14 12 0,4 23-4 15,-2-11 5-15,-2-12 3 0,2 26-5 16,0-14-3-16,-2-12 0 0,3 25-1 0,-3-11 2 16,0-14-4-16,2 23-5 0,-2-23 7 15,0 24-5-15,0-24-3 0,0 21-3 16,0-21 7-16,0 21-1 0,0-21 4 0,0 20-4 15,0-20 1-15,0 19-4 0,0-19 2 0,2 17 0 16,-2-17-2-16,0 16 2 0,0-16 1 16,0 20-5-16,0-20 0 0,2 15 2 15,-2-15 1-15,0 19-1 0,0-19 2 0,2 17-2 16,-2-17 0-16,0 17-2 0,0-17 0 16,0 19 3-16,0-19-3 0,0 19 0 15,0-19 0-15,0 22 0 0,0-22 6 0,2 18-3 16,-2-18 2-16,2 22-4 0,-2-22-2 15,2 19 1-15,-2-19 4 0,5 23-5 0,-3-13 3 16,-2-10 1-16,2 21-7 0,-2-21 6 16,4 21 0-16,-4-21 3 0,3 22-2 0,-3-22-1 15,2 23-6-15,-2-11 4 0,0-12 0 16,2 18-6-16,0-8-28 0,-2-10-30 16,2 17-44-16,0-10-65 0,-2-7-88 0,2 12-100 15,-2-12-204-15,0 0-60 0,4 11 22 16,-4-11-332-16,0 0-349 0</inkml:trace>
  <inkml:trace contextRef="#ctx0" brushRef="#br0" timeOffset="38404.79">8625 6050 2817 0,'0'0'-52'0,"0"0"35"0,0 0 36 0,0 0 37 15,0 0 33-15,0 0 23 0,0 0 18 16,0 0 11-16,-14 52 0 0,14-52-1 0,-5 30-7 16,5-15-7-16,-2 3 5 0,2-18-12 15,2 36-16-15,1-19-9 0,-3 3-12 16,2-4-18-16,0 4-35 0,0-3-42 0,0 2-48 16,0-2-67-16,0 2-75 0,-2-2-78 15,-2 3-158-15,2-4-198 0,-4 2-192 16,0-1-159-16</inkml:trace>
  <inkml:trace contextRef="#ctx0" brushRef="#br0" timeOffset="38772.68">8241 6738 2470 0,'0'0'-38'0,"0"0"22"0,0 0 20 15,0 0 31-15,0 0 18 0,0 0 14 16,0 0 18-16,0 0 4 0,0 0 0 0,0 0-8 16,0 0-5-16,0 0-9 0,0 0-3 15,61-3-6-15,-38 1-12 0,6 2 0 16,7 0-6-16,7 0 0 0,3-2 7 0,5 2 10 16,2 0 9-16,9 0 5 0,5 0-1 15,-3-2 1-15,3 2 5 0,1 2 4 16,2 0 8-16,-2-2-5 0,0 2-3 0,-1 0-2 15,-1-2-2-15,-5 4-2 0,2-3-4 16,-3 1 20-16,-9 0-7 0,-2 0-12 16,-5 0-12-16,-2-2-6 0,-5 1-1 0,-9-1-5 15,2 3-9-15,-6-3-18 0,-1 0-24 16,-3 2-32-16,-4-2-41 0,-16 0-52 0,28 1-76 16,-18-1-58-16,-10 0-116 0,13 0-179 15,-13 0-68-15,0 0-199 0,0 0-151 16</inkml:trace>
  <inkml:trace contextRef="#ctx0" brushRef="#br0" timeOffset="41467.22">8231 7635 2304 0,'0'0'-110'16,"0"0"17"-16,0 0 14 0,5-17 5 16,-5 17 9-16,0 0 10 0,0 0 29 0,0 0 24 15,0 0 25-15,0 0 31 0,0 0 28 16,-3-19 16-16,3 19 14 0,0 0 24 0,0 0 8 15,0 0 13-15,0 0 6 0,0 0-1 16,0 0 3-16,-4-26-5 0,4 26 2 16,0 0-4-16,0 0-2 0,0 0-8 0,0 0-10 15,0 0-13-15,0 0-7 0,0 0-6 16,0 0 3-16,0 0-6 0,0 0-5 16,0 0-32-16,0 0-1 0,0 0-10 0,12 52-6 15,-10-39-9-15,-2-13-2 0,4 29-6 16,-2-17-4-16,2 4 2 0,-4-16-9 0,6 29-2 15,-2-18 0-15,-4-11-6 0,7 23-2 16,-5-12 3-16,-2-11-1 0,6 18-4 0,-6-18 1 16,5 16-4-16,-5-16 1 0,4 10 4 15,-4-10-9-15,0 0 3 0,4 14-5 16,-4-14-1-16,0 0 0 0,0 0 1 0,0 0 0 16,0 0-5-16,0 0-4 0,0 0 1 15,0 0 0-15,0 0 1 0,17-40-6 0,-15 24 7 16,0-2-5-16,0-4 0 0,2-3-5 15,-2-2 1-15,0-3-2 0,1 3 0 0,1-5 1 16,1 3-3-16,-1 1 3 0,0 0 0 16,0 1 0-16,0 0 3 0,0 3-1 15,0 1 2-15,-2 4-2 0,3-1 4 0,0 2-1 16,-1 0-1-16,-4 18 4 0,4-29 4 16,-2 16-8-16,-2 13 4 0,4-22-4 15,-4 22 4-15,4-22-4 0,-4 22 4 0,5-19-4 16,-5 19 3-16,6-18 0 0,-6 18 0 15,8-14-1-15,-8 14 0 0,13-15 2 0,-13 15-1 16,17-13 1-16,-7 5 0 0,4 2-1 16,-14 6 4-16,22-13 2 0,-7 7-2 0,0-2-8 15,0 3 5-15,2 1 2 0,0-2-1 16,0 3 1-16,2-3 2 0,0 4-4 16,2 0-1-16,-2 0 2 0,3 1-1 0,-2 1 8 15,2 0-8-15,1 0 0 0,-1 1 2 16,0 1-5-16,4-2 5 0,-1 2 0 0,5 0-2 15,-2-1-2-15,-1 2 2 0,1-1 0 16,-1 1 2-16,3-1-5 0,-1 0 4 16,0 1-1-16,1 1 2 0,0 0-4 0,1-2 4 15,-1 2 0-15,0-2-2 0,2 2 4 16,-1-2-5-16,-1 2-4 0,2-3-3 0,-1 3-7 16,-1-1 2-16,0-2 1 0,-1 0 0 15,1 2 1-15,0 0 9 0,-3 0-8 16,1-2 2-16,2 2 2 0,-3 0-2 0,1-1 2 15,2 0 3-15,-3 1-1 0,1-3 1 16,-2 0 3-16,2 3-2 0,2-1 0 16,-7 0 3-16,3-2 0 0,1 3 2 0,-4-3 0 15,1 2 9-15,-3 0-5 0,1 0 0 16,-2 0 1-16,-1-1 4 0,3-1 2 0,-6 3-4 16,-16-3 10-16,34 3-1 0,-19-3 1 15,-15 0-2-15,26 3-3 0,-26-3-5 0,25 0 3 16,-25 0-3-16,21 1 3 0,-21-1-4 15,19 0-23-15,-19 0-24 0,15 0-39 0,-15 0-52 16,0 0-62-16,15-1-57 0,-15 1-118 16,0 0-174-16,0 0-82 0,0 0-271 15,0 0-274-15</inkml:trace>
  <inkml:trace contextRef="#ctx0" brushRef="#br0" timeOffset="42903.7">8808 7478 2667 0,'0'0'-32'0,"0"0"37"0,0 0 13 0,0 0 13 16,0 0 36-16,0 0 35 0,0 0 26 16,0 0 23-16,0 0 9 0,0 0 5 15,0 0-3-15,0 0 9 0,0 0-2 0,-20 36 2 16,20-36 3-16,-4 33-31 0,4-19 1 15,-2 4-14-15,0-1 3 0,2 2-10 0,0-19-9 16,0 34-12-16,0-16-12 0,0-1-10 16,0 0-6-16,0-17-11 0,2 28-2 15,-2-15-12-15,0-13-8 0,4 26-10 0,-4-15-29 16,0-11-28-16,4 20-45 0,-4-13-55 16,0-7-69-16,2 15-74 0,-2-15-96 0,3 10-167 15,-3-10-102-15,0 0 39 0,0 0-282 16,0 0-244-16</inkml:trace>
  <inkml:trace contextRef="#ctx0" brushRef="#br0" timeOffset="43600.9">9154 7727 2624 0,'0'0'-50'0,"0"0"32"0,0 0 24 16,0 0 25-16,0 0 34 0,0 0 23 16,0 0 18-16,0 0 8 0,0 0-1 15,0 0-5-15,0 0-1 0,0 0-1 0,0 0 1 16,62 4 0-16,-62-4-13 0,27 0-7 15,-11 2-12-15,2-2-5 0,-18 0-9 0,34 0-19 16,-19 0-25-16,-15 0-39 0,28-2-48 16,-28 2-78-16,28 0-45 0,-18-2-63 15,-10 2-123-15,12-2-529 0,-12 2-298 16</inkml:trace>
  <inkml:trace contextRef="#ctx0" brushRef="#br0" timeOffset="43796.91">9345 7677 2742 0,'0'0'-28'0,"0"0"35"0,0 0 23 0,0 0 44 16,0 0 49-16,0 0 37 0,0 0 11 15,0 0 9-15,-21 18-7 0,21-18-10 0,-9 21-20 16,3-10-13-16,2 3-15 0,-2 1-15 16,2-2-7-16,-1 5-17 0,1-2-45 0,-3-1-50 15,1-2-79-15,0 3-98 0,-2-2-85 16,-1-1-190-16,-4 3-117 0,-2-6-276 15,-4 2-224-15</inkml:trace>
  <inkml:trace contextRef="#ctx0" brushRef="#br0" timeOffset="45476.61">9709 7531 2416 0,'0'0'-140'0,"0"0"26"16,0 0 21-16,0 0 23 0,34-18 25 0,-34 18 33 15,19-4 23-15,-19 4 31 0,24-3 37 16,-24 3 25-16,25-3 19 0,-12 1 11 0,-13 2 2 16,27-2-2-16,-10 0-7 0,0 0-10 15,-17 2-4-15,34-2-9 0,-19 2-2 0,-15 0-6 16,30-4-4-16,-30 4-6 0,24-2-4 15,-24 2-15-15,22 0-5 0,-22 0-11 0,17-1-12 16,-17 1-25-16,0 0-30 0,21-3-31 16,-21 3-57-16,0 0-54 0,15 0-58 15,-15 0-103-15,0 0-590 0,0 0-301 0</inkml:trace>
  <inkml:trace contextRef="#ctx0" brushRef="#br0" timeOffset="45803.23">9961 7545 2767 0,'0'0'-19'0,"0"0"27"0,0 0 21 16,0 0 21-16,0 0 4 0,0 0 28 15,-21 3 27-15,21-3 20 0,0 0 9 0,0 0-3 16,-9 22 5-16,9-22-3 0,-4 20-6 15,0-5 3-15,2 2-1 0,2-17-7 0,-6 31-10 16,2-12 1-16,-1 1-6 0,3-1-4 16,0-1-36-16,-3 3-3 0,1-2-7 15,2 0-7-15,0 1-7 0,0-1-1 16,2 0-6-16,-2-2-4 0,2-17-5 0,2 34-3 16,-2-19-9-16,0-15-10 0,2 25-22 15,-2-15-27-15,0-1-34 0,0-9-56 0,0 0-67 16,2 18-60-16,-2-18-89 0,0 0-170 15,0 0-84-15,0 0-329 0,0 0-335 0</inkml:trace>
  <inkml:trace contextRef="#ctx0" brushRef="#br0" timeOffset="46551.22">9743 7667 2723 0,'-8'-22'-57'0,"8"22"46"0,0 0 19 0,0 0 18 15,0 0 21-15,0 0 18 0,0 0 23 16,0 0 12-16,0 0 4 0,0 0 5 0,0 0-1 15,-36 27 6-15,30-13-4 0,-2-3 4 16,2 4 2-16,0 0 3 0,0 3-5 16,2-2-1-16,2 4-7 0,0 2-9 15,0-4-6-15,4 3-12 0,-2 0-6 0,2 0-13 16,2 3 1-16,2 1-5 0,2-2-12 0,4 2-8 16,-2-2-13-16,2-3-26 0,5 4-37 15,1-5-50-15,-2 0-56 0,4-4-65 16,-2-2-55-16,-1-2-117 0,5-1-168 0,-6-4-397 15,2 0-372-15</inkml:trace>
  <inkml:trace contextRef="#ctx0" brushRef="#br0" timeOffset="47178.06">10218 7783 2823 0,'-7'-15'-64'0,"7"15"38"15,0 0 13-15,0 0 13 0,-7-12 36 0,7 12 31 16,0 0 26-16,0 0 19 0,0 0 4 16,0 0-4-16,0 0 2 0,0 0-5 15,-31 19-3-15,31-19-7 0,-11 18-8 0,5-8-7 16,6-10-4-16,-6 20-4 0,6-20-12 16,-5 20-5-16,5-20-4 0,-2 24-5 0,2-24-4 15,4 23-9-15,-4-23 2 0,7 18-8 16,-3-8-1-16,-4-10-6 0,10 17-2 15,-1-11-10-15,-9-6-6 0,13 10-8 0,-13-10-12 16,16 3-3-16,-16-3-5 0,0 0 4 16,0 0 5-16,30-9-5 0,-30 9 0 0,15-18 3 15,-7 5 0-15,-1-1 3 0,0 1 11 16,-1 0 17-16,-6 13 8 0,8-20 8 0,-8 20 2 16,6-16-1-16,-6 16 3 0,6-11 7 15,-6 11 0-15,0 0-3 0,0 0-2 16,0 0-1-16,0 0-5 0,0 0 0 0,0 0-1 15,0 0-7-15,14 31 2 0,-14-31-5 16,0 0 5-16,10 16 3 0,-10-16 5 16,6 10 6-16,-6-10 29 0,0 0 1 0,0 0-5 15,17 3-13-15,-17-3-5 0,0 0-4 16,0 0-7-16,24-20-3 0,-16 10 0 0,0 0-9 16,-1-2-10-16,2-2-26 0,-1 1-33 15,-2-2-50-15,0-1-68 0,1 3-70 16,-3-5-83-16,1 5-204 0,-8-1-110 0,3 14 17 15,-2-22-259-15,0 12-233 0</inkml:trace>
  <inkml:trace contextRef="#ctx0" brushRef="#br0" timeOffset="47479.77">10571 7636 2745 0,'0'0'52'0,"11"-7"7"16,-11 7 1-16,0 0 23 0,0 0 33 15,0 0 14-15,0 0 3 0,0 0 1 16,26 18-9-16,-26-18-8 0,12 20-3 0,-6-8 0 16,2 4-3-16,1 5 3 0,1-2-5 15,-1 2-9-15,-1 0-4 0,-1 2-6 0,-3 0-8 16,2 0-8-16,-4-2-12 0,-2-2-8 15,0 1-5-15,-2 1-8 0,0-1-16 0,0 0-32 16,-2-5-34-16,-2 2-39 0,-1-2-55 16,-1-2-50-16,1 1-52 0,-1-7-124 15,1 0-163-15,-3-1-86 0,10-6-249 0,0 0-213 16</inkml:trace>
  <inkml:trace contextRef="#ctx0" brushRef="#br0" timeOffset="47970.04">10829 7400 2596 0,'0'0'-18'0,"0"0"21"0,0 0 15 0,-5-15 7 0,5 15 15 15,0 0 10-15,0 0 5 16,0 0 2-16,0 0 3 0,0 0 2 0,18-15 4 15,-18 15 14-15,0 0 2 16,0 0 0-16,19 0 5 0,-19 0 4 0,0 0 2 16,0 0-3-16,0 0 2 0,8 30-2 0,-8-30 2 0,0 0-3 15,-6 27 22-15,6-27 7 16,-11 24 5-16,5-12 4 0,6-12-14 0,-6 20-1 0,6-20-1 16,-7 20-4-16,7-20-3 15,-2 19-8-15,2-19-9 0,0 0-13 0,9 20-8 16,-9-20-14-16,17 13-25 15,-7-8-37-15,5-4-42 0,-2 1-50 0,-13-2-75 0,32-2-73 16,-18-2-76-16,1 1-173 0,-2-4-116 0,-2 1 23 16,-3-4-261-16,-2 1-203 15</inkml:trace>
  <inkml:trace contextRef="#ctx0" brushRef="#br0" timeOffset="48870.82">9988 7270 2382 0,'-6'-19'-156'0,"6"19"15"0,0 0 4 15,0 0-6-15,0 0 20 0,-6-13 15 16,6 13 37-16,0 0 25 0,0 0 24 16,0 0 22-16,0 0 15 0,-6-14 19 15,6 14 20-15,0 0 10 0,0 0-2 16,0 0 10-16,0 0 4 0,0 0-1 0,0 0 4 15,0 0-9-15,0 0-2 0,0 0 6 0,0 0 10 16,0 0 19-16,0 0 13 0,0 0 15 0,0 0 8 16,0 0 6-16,0 0 3 15,0 0-2-15,0 0-7 0,0 0-9 0,0 0-9 0,0 0-10 16,30-7-11 0,-30 7-11-16,0 0-8 0,24-2-11 15,-24 2-7-15,22 0-5 0,-22 0-5 0,23-2-6 16,-23 2-7-16,26 0-1 0,-12-2-4 15,-14 2 1-15,32 2-5 0,-17-4 2 0,-15 2 1 16,34 2 4-16,-18-2 0 0,4 0 1 16,-1 0 2-16,-2 2-6 0,-17-2 2 0,37 2-5 15,-17-1 0-15,-3-1-6 0,2 3-2 16,-2-1-2-16,-17-2-2 0,34 1-1 16,-20-1-4-16,6 0 0 0,-20 0-6 0,33 0 3 15,-17 0-4-15,2 0 1 0,-18 0 0 16,34-1-1-16,-17 1-1 0,2-2 0 0,-19 2-4 15,37-4 3-15,-19 4-3 0,-1-2 1 16,2 0 0-16,-19 2-2 0,37-2 0 16,-21 0 2-16,-16 2-1 0,36-3-2 0,-19 3 1 15,-17 0-2-15,36 0 2 0,-19-3 1 16,-17 3 1-16,30-1-1 0,-16-2 4 16,-14 3-8-16,28-3 2 0,-28 3 0 0,21-4-1 15,-21 4-2-15,25-2 4 0,-25 2 0 0,22-2-2 16,-22 2 1-16,19-2 0 0,-19 2 1 15,18-2-1-15,-18 2 0 0,0 0 6 16,26 0 11-16,-26 0 2 0,0 0-8 16,17-1-7-16,-17 1-18 0,0 0-32 0,0 0-43 15,0 0-64-15,0 0-73 0,21 0-86 16,-21 0-185-16,0 0-128 0,0 0-331 16,0 0-384-16</inkml:trace>
  <inkml:trace contextRef="#ctx0" brushRef="#br0" timeOffset="60948.2">756 9535 1086 0,'0'0'306'0,"-12"-13"-83"0,12 13-29 16,0 0-49-16,0 0-8 0,-9-13-5 15,9 13-8-15,0 0-10 0,-4-13-3 0,4 13 3 16,0 0 0-16,0 0-6 0,-3-18-2 16,3 18-2-16,0 0-10 0,0 0-4 0,0 0-5 15,0 0-6-15,0 0-7 0,1-23-6 16,-1 23-11-16,0 0-1 0,13-10-4 0,-13 10-3 16,14-8-5-16,-14 8-4 0,20-10-5 15,-9 6-4-15,-11 4 1 0,24-7-2 16,-10 3 3-16,-14 4 1 0,25-8-3 15,-12 7 0-15,-13 1-3 0,21 0 4 0,-21 0-3 16,0 0 9-16,27 9 6 0,-18-3 2 16,-9-6-3-16,8 19 7 0,-6-6 4 15,-2-13 4-15,-2 31 0 0,-2-11-1 0,-5 1 6 16,1 4-6-16,0 0 3 0,-5 2-23 16,-1-4 8-16,5 1-1 0,-2-3 0 0,3 2-2 15,-4-2-2-15,5-3-1 0,-1 0-3 16,2-3-8-16,0-1 1 0,3 1 2 15,3-15-5-15,-2 21 3 0,2-21-7 0,0 0-1 16,9 21 3-16,-9-21-4 0,18 4-6 16,-18-4-6-16,21-2 3 0,-21 2-9 0,26-12-11 15,-10 5-7-15,-1-6-8 0,2 0-4 16,1-5-4-16,-5 1-3 0,2-2-2 0,1-2 2 16,-4 2 2-16,3 0 5 0,-2 0 5 15,2 2 0-15,-3-1 4 0,-1 5 2 16,-1 0 9-16,-1-1 4 0,2 3 7 15,2 1 8-15,-13 10 2 0,21-11 5 0,-12 7 2 16,-9 4 0-16,0 0 3 0,33 10 2 0,-23-3 3 16,-1 3 2-16,-9-10 5 0,17 23 2 15,-13-10-1-15,-1 0 0 0,3 1 28 16,-6-14-1-16,2 24 5 0,-2-24 3 0,-2 24 0 16,2-24-3-16,-11 21-8 0,3-12-5 15,-1-2-6-15,9-7-7 0,-19 7-14 0,19-7-24 16,-17 6-30-16,17-6-50 0,0 0-53 15,-22-16-79-15,19 8-82 0,1-3-135 16,2 11-224-16,0-23 24 0,2 10-397 16,-2 13-521-16</inkml:trace>
  <inkml:trace contextRef="#ctx0" brushRef="#br0" timeOffset="61780.21">1429 9233 3122 0,'0'0'-78'0,"8"-11"38"0,-8 11 18 16,0 0 22-16,0 0 24 0,0 0 21 0,0 0 14 16,0 0 7-16,0 0 23 0,0 0 16 15,0 0 8-15,0 0-3 0,0 0 1 0,0 0 0 16,-3 49 4-16,-2-27-7 0,4 3-8 15,-3 2 0-15,2 4-14 0,-2 0-9 16,2-1 4-16,0 0 6 0,0 3-9 0,-1-4-10 16,3 3-11-16,3-3-3 0,-1-1-6 15,0 0-4-15,0-1-8 0,0-4-2 16,2-2 15-16,-2-1-2 0,0-2-19 0,-1-2-9 16,1-4-15-16,-2-12-29 0,8 20-36 15,-4-14-35-15,-4-6-35 0,0 0-29 16,0 0-25-16,0 0-10 0,0 0 0 0,0 0 2 15,26-31 15-15,-23 15 16 0,2-1 24 0,1-2 28 16,0 2 38-16,0-4 40 0,4 2 23 16,-5 2 29-16,6-2 20 0,-4 4 14 15,0 0 15-15,4 2 9 0,-1 2 2 0,2 3 13 16,-3-1 6-16,8 5 5 0,-5 3 4 16,-12 1 0-16,28 5-10 0,-13 1 0 0,-3 4-6 15,1-1 2-15,-2 3 4 0,-1 1-6 16,-4 1 8-16,0-1-9 0,-1 0 3 15,-5-13 1-15,2 25 5 0,-2-25-3 0,-7 24-12 16,1-14 2-16,6-10-14 0,-12 18-7 16,4-10-5-16,8-8-6 0,-16 6-7 0,16-6-15 15,0 0-24-15,-25-3-27 0,25 3-36 16,-11-14-35-16,7 3-48 0,4 11-67 0,-6-25-69 16,8 12-73-16,-2 13-149 0,6-31-162 15,1 18 43-15,-1-2-250 0,3 1-219 16</inkml:trace>
  <inkml:trace contextRef="#ctx0" brushRef="#br0" timeOffset="62250.84">1847 9501 2523 0,'15'6'-17'0,"-15"-6"35"0,0 0 14 0,9 14 6 16,-9-14 26-16,0 0 34 0,-6 21 30 16,6-21 14-16,0 0-2 0,-13 23-4 15,6-12-11-15,7-11-11 0,-9 17-13 0,9-17-4 16,-6 16-12-16,6-16-5 0,-4 14-9 0,4-14-12 15,0 0-3-15,0 0-7 16,10 19-9-16,-10-19-19 0,14 4-26 0,-14-4-20 16,0 0-5-16,0 0-7 0,0 0 4 15,37-20 3-15,-25 12 6 0,-4-1 11 0,-8 9 23 16,14-22 23-16,-7 11 24 0,-7 11 28 16,8-15 20-16,-8 15-1 0,11-14-8 15,-11 14-9-15,0 0 5 0,0 0 4 16,0 0-24-16,0 0-3 0,0 0 6 0,0 0-9 15,21 38-2-15,-17-23-9 0,-1 4 1 0,5 4-6 16,0 0-6-16,1 4-6 0,-1 5 1 16,-1-5-6-16,3 4 14 0,-1 3 1 15,-3 0-4-15,0 2-9 0,-1 3-3 0,-3-3-4 16,-1-3-2-16,-2-1 1 0,-1-2 1 16,-5 2 1-16,-1-3 3 0,0 0 1 0,-6 0 0 15,4-7 1-15,-3-1 1 0,-3-4-1 16,3-3-1-16,-2-5-3 0,0-3-2 15,15-6-3-15,-27 0-3 0,27 0-4 0,-28-14-5 16,16-1-15-16,-3-2-19 0,4-2-19 16,2-2-19-16,3-2-33 0,2-3-32 0,0 3-45 15,4-2-57-15,0 3-61 0,4-4-70 16,0 3-136-16,2-2-139 0,3 2-13 0,-1 3-264 16,1-1-300-16</inkml:trace>
  <inkml:trace contextRef="#ctx0" brushRef="#br0" timeOffset="62948.65">2428 9132 2743 0,'0'0'-6'0,"0"0"41"0,0-22 19 16,0 22 16-16,0 0 16 0,2-17 10 15,-2 17 12-15,0 0 0 0,0 0 8 16,0 0 28-16,0 0 19 0,0 0 5 0,0 0-4 15,0 0 6-15,0 0-24 0,0 0 1 16,1 75 5-16,-1-49-2 0,0 6-7 0,3 2-7 16,-1 6-11-16,0-1-10 0,0 4-10 15,0-2-11-15,0-1-9 0,0 3-9 16,1-2-6-16,1-1 5 0,-2-1-9 0,0-1-8 16,-2-6-6-16,2 0-8 0,-2-2-12 15,-2 2-16-15,2-6-25 0,0 0-30 0,0 1-35 16,-2-6-48-16,0-2-49 0,0-3-57 15,2-4-55-15,-2 0-74 0,2-12-153 16,-5 13-135-16,5-13 29 0,-4 10-307 0,4-10-328 16</inkml:trace>
  <inkml:trace contextRef="#ctx0" brushRef="#br0" timeOffset="63444.23">2824 9313 2679 0,'6'-13'-80'16,"0"-1"23"-16,-6 14 17 0,6-23 14 0,-2 14 34 16,-4 9 16-16,0 0 19 0,0-21 14 15,0 21 8-15,0 0 21 0,0 0 33 16,-16-14 24-16,16 14 18 0,0 0 20 0,0 0 2 15,-49 29 0-15,32-12 0 0,-4 8-8 16,1 2-7-16,-2 7-12 0,2 0-16 0,1 4-16 16,5-6-11-16,-2 3-11 0,6-3-8 15,2 3-11-15,4-7-6 0,4 1 8 0,0-1-13 16,4-1-6-16,2-2-9 0,2-2-22 16,5-3-8-16,2 0-17 0,2-3-17 0,2 0-18 15,0-5-13-15,3-3-10 0,0 1-8 16,-5-6-2-16,3-3-6 0,-4-1 0 15,0-4-3-15,-4-1 4 0,0-3 8 0,-3-3 4 16,0-5 9-16,-7 1 15 0,-2-2 18 16,0 17 25-16,-7-34 17 0,3 18 14 0,-2 3 18 15,6 13-2-15,-15-23 15 16,9 16 0-16,6 7 2 0,-14-13-9 0,14 13-2 16,-10-10-7-16,10 10-10 0,0 0-3 0,0 0-19 15,0 0-28-15,0 0-35 0,0 0-41 16,30-2-49-16,-15 0-60 0,0 2-73 15,2-2-75-15,-1 0-169 0,4-2-157 0,-6 0 42 16,4-1-255-16,-2 1-227 0</inkml:trace>
  <inkml:trace contextRef="#ctx0" brushRef="#br0" timeOffset="63763.07">3171 9509 2572 0,'0'0'-9'0,"-9"-27"54"0,9 27 15 0,0 0 8 16,0 0 15-16,0 0 16 0,0 0 9 16,0 0 3-16,0 0 2 0,-33 28 4 15,33-28 3-15,-8 26-1 0,4-11-7 0,2 2-7 16,2 0-14-16,0 2-7 0,4 0-8 16,-2 3-10-16,2 2-6 0,2 1 1 15,0 0-9-15,-2-1 3 0,2 1-4 16,-2 2 5-16,3-3-5 0,-3 3-20 0,0-2 5 15,-2 0 2-15,1-4 7 0,-6-2 3 16,3 2 0-16,-4-2-1 0,0-1-3 16,-3-3-2-16,-1-1-6 0,-2-2-3 0,-4-1-8 15,2-3-12-15,0-1-21 0,12-7-36 0,-28 3-47 16,28-3-60-16,-25-5-85 0,13 0-71 16,-2-4-152-16,2-1-160 0,1-2-316 0,2 1-349 15</inkml:trace>
  <inkml:trace contextRef="#ctx0" brushRef="#br0" timeOffset="64005.6">3081 9309 3033 0,'0'0'84'0,"0"0"7"0,3-19 8 16,-3 19 25-16,0 0 24 0,0 0-6 0,0 0-10 16,0-19-19-16,0 19-11 0,0 0-24 15,0 0-33-15,0 0-40 0,0 0-51 0,0 0-66 16,4-11-82-16,-4 11-126 0,0 0-221 16,0 0-365-16,0 0-293 0</inkml:trace>
  <inkml:trace contextRef="#ctx0" brushRef="#br0" timeOffset="64571.21">3264 9558 2784 0,'0'0'49'0,"0"0"39"16,0 0 4-16,0 0-4 0,0 0-7 15,0 0 4-15,0 0-9 0,0 0-4 16,0 0-5-16,0 0-7 0,0 0-4 0,0 0-2 15,0 0-7-15,-22 10 2 0,22-10-3 16,0 0-4-16,4 29-1 0,-4-29-4 0,7 19-4 16,0-9 0-16,-7-10-4 0,8 16-1 15,-8-16-5-15,15 13-1 0,-7-7-2 16,-8-6-7-16,17 8-11 0,-17-8-9 0,17 2-12 16,-17-2-1-16,0 0-5 0,21-10 3 15,-21 10-1-15,13-15 4 0,-7 6 5 16,-6 9 10-16,6-19 16 0,-6 19 20 15,9-19 14-15,-9 19 10 0,4-16 8 0,-4 16 5 16,7-12-2-16,-7 12-7 0,6-13-2 16,-6 13-6-16,0 0-6 0,0 0-1 15,11-13-3-15,-11 13-9 0,10-7 4 0,-10 7-14 16,0 0 8-16,20-10-2 0,-20 10 0 0,14-7-2 16,-14 7-1-16,15-8-5 0,-15 8-3 15,15-7-2-15,-15 7-5 16,0 0-14-16,17-10-21 0,-17 10-34 0,0 0-46 0,12-6-68 15,-12 6-75-15,0 0-126 0,8-5-213 16,-8 5-46-16,0 0-201 0,0 0-171 16</inkml:trace>
  <inkml:trace contextRef="#ctx0" brushRef="#br0" timeOffset="64785.78">3628 9364 2643 0,'0'0'74'0,"6"-9"5"0,-6 9 3 16,0 0 29-16,0 0 26 0,0 0 12 16,0 0 2-16,0 0-10 0,0 0-11 15,17 40-16-15,-12-21-6 0,-1 4-18 0,2-1-5 16,-2 5-10-16,2 0-13 0,1 0-21 16,-3-3-23-16,0 3-35 0,-2-2-46 0,0-4-59 15,-2 0-67-15,-2-1-83 0,-2-2-147 16,-4-1-544-16,-1-4-404 0</inkml:trace>
  <inkml:trace contextRef="#ctx0" brushRef="#br0" timeOffset="65158.22">3079 9450 2858 0,'0'0'-74'0,"-6"-11"49"0,6 11 28 0,0 0 16 15,0 0 22-15,0 0 19 0,0 0 16 16,0 0 14-16,-36 26 12 0,27-14 6 0,3 1 4 16,-2 3-7-16,2 2-4 0,2 0-6 15,-1 2-9-15,3 0-5 0,0 1-10 16,4 2-8-16,0-1-6 0,5 3-23 0,1-1-32 16,2 0-37-16,3-3-45 0,4 4-64 15,0-2-57-15,0-4-65 0,0-2-135 16,1-3-493-16,2-2-272 0</inkml:trace>
  <inkml:trace contextRef="#ctx0" brushRef="#br0" timeOffset="65630.06">3977 9077 2677 0,'0'0'-3'16,"6"-17"28"-16,-6 17 8 0,0 0 20 15,0 0 37-15,0 0 17 0,0 0 4 0,0 0 2 16,0 0 3-16,0 0-2 0,0 55 9 0,0-32-1 16,0 3 3-16,2 7-3 0,0 3-3 0,1 4-5 15,-1 0-2-15,2 4-13 16,0-2-12-16,0 0-3 0,1 2-4 0,-3-3-5 0,0 1-4 15,2 0-4-15,-1-2 19 16,-1-2-15-16,0 0 1 0,-2-3-16 0,2-3-3 16,-2-3-4-16,2 1-24 0,-2-1-25 0,0-9-37 15,0 1-47-15,0-1-57 0,0-3-68 16,2-5-75-16,-2-1-171 0,0-11-180 16,2 13 35-16,-2-13-258 0,0 0-209 15</inkml:trace>
  <inkml:trace contextRef="#ctx0" brushRef="#br0" timeOffset="67222.92">4527 9682 2746 0,'0'0'89'0,"0"0"20"16,0 0 6-16,0 0 5 0,0 0-2 0,0 0-11 16,0 0-3-16,0 0-5 0,0 0 0 15,0 0-11-15,0 0-8 0,0 0-5 0,64-1-6 16,-64 1-11-16,36-4-5 0,-19 1-7 15,1 2-3-15,2-3-11 0,-20 4-16 16,32-5-37-16,-20 2-47 0,-12 3-55 16,23-7-56-16,-13 5-44 0,-4-4-62 0,-6 6-102 15,6-7-517-15,-6 7-294 0</inkml:trace>
  <inkml:trace contextRef="#ctx0" brushRef="#br0" timeOffset="67361.25">4648 9587 2702 0,'0'0'6'15,"-30"-2"53"-15,30 2 29 0,-19-3 28 16,19 3 18-16,-14-3 18 0,14 3 15 0,0 0-6 15,0 0-20-15,0 0-17 0,0 0-15 16,0 0-9-16,0 0-19 0,0 0-9 0,51-18-40 16,-31 12-49-16,6 2-65 0,1-2-78 15,3 1-98-15,-4 0-159 0,3-2-222 16,-4 1-183-16,-2-1-149 0</inkml:trace>
  <inkml:trace contextRef="#ctx0" brushRef="#br0" timeOffset="67711.23">5292 9387 2488 0,'0'0'48'15,"0"0"19"-15,0 0 19 0,0 0-6 0,0 0-1 16,0 0-12-16,0 0-3 0,0 0-8 16,0 0-5-16,0 0-5 0,0 0-3 0,33-8-6 15,-33 8-4-15,30 0-7 0,-30 0 2 16,32 3-6-16,-16-2-2 0,-16-1-1 15,30 2-1-15,-15-2-4 0,-15 0-4 0,26 5-13 16,-26-5-57-16,25 1-66 0,-25-1-95 16,19 0-226-16,-11-1-340 0,-8 1-93 0</inkml:trace>
  <inkml:trace contextRef="#ctx0" brushRef="#br0" timeOffset="68142.96">5686 9233 2391 0,'2'-15'-18'0,"-2"15"1"0,0 0 2 0,6-21 2 15,-6 21 21-15,4-16 17 0,-4 16 22 16,8-13 11-16,-8 13 11 0,11-13 2 15,-11 13 5-15,13-13-2 0,-13 13 0 0,17-10-2 16,-7 6 5-16,-10 4 1 0,22-7 8 16,-22 7 2-16,20-4-1 0,-20 4-7 0,22 0-7 15,-22 0-8-15,19 7 0 0,-19-7 0 16,12 15-4-16,-5-3 3 0,-3 1-3 0,-2 4-1 16,-2 1-1-16,0 2 8 0,-4 3 3 15,-3 4 5-15,1 0 7 0,0-1 3 0,-3 1 0 16,1 0 11-16,2 0 0 0,-3-1 29 15,2-1-5-15,1-2-8 0,0-3-4 16,2 0-15-16,0-1-11 0,2-2-4 0,2-17-12 16,2 30-7-16,0-18-11 0,4 0-17 15,2-1-29-15,3-2-36 0,0-3-37 16,-1-2-43-16,1-2-61 0,3 0-64 16,-14-2-67-16,28-6-90 0,-10 0-147 0,-6-1-72 15,0-5-311-15,1 1-328 0</inkml:trace>
  <inkml:trace contextRef="#ctx0" brushRef="#br0" timeOffset="68384.73">6072 9318 2906 0,'7'-21'35'0,"-2"6"24"0,-1 2 14 16,-4 13 1-16,8-19-6 0,-8 19-4 0,6-11-2 15,-6 11 17-15,0 0 16 0,0 0 10 16,22 0-3-16,-22 0-6 0,0 0-7 0,14 30-4 16,-10-15-4-16,1 2-3 0,-1 3 0 15,-4-2-5-15,2 1-5 0,-4 1 3 16,0-1 6-16,0 0 4 0,-5-2 5 15,1-2 1-15,-2 0 4 0,-1-1 26 0,0-3 4 16,9-11-6-16,-20 15-9 0,8-12-14 0,12-3-10 16,0 0-14-16,0 0-20 0,-33-18-30 15,29 7-45-15,-3-5-49 0,3 0-57 16,0-3-72-16,4 1-72 0,0-3-110 0,4 2-186 16,-2 0-54-16,3-1-367 0,1 4-459 15</inkml:trace>
  <inkml:trace contextRef="#ctx0" brushRef="#br0" timeOffset="68832.5">6530 9010 3019 0,'0'0'-39'15,"2"-23"24"-15,-2 23 15 0,0 0 30 0,0 0 23 16,0 0 14-16,0 0 12 0,0 0 6 16,0 0 8-16,0 0 9 0,-34 49 0 0,30-25 8 15,0 2 1-15,0 3 6 0,2 1 0 16,-3 4 4-16,1 5-7 0,4-3 2 16,-3-4-21-16,6 3-11 0,-3-1-4 0,0-2-7 15,4-1-13-15,-2-3-6 0,1 0-15 16,1-1-15-16,-2-2-20 0,2-6-25 0,0 0-19 15,0-4-36-15,0 1-49 0,-4-16-57 16,9 21-58-16,-4-15-79 0,-5-6-139 16,8 5-149-16,-8-5-258 0,0 0-219 0</inkml:trace>
  <inkml:trace contextRef="#ctx0" brushRef="#br0" timeOffset="69090">6617 9400 2666 0,'6'-10'23'15,"0"-2"14"-15,-6 12-12 0,9-15 2 16,-9 15-8-16,10-10 4 0,-10 10 2 0,13-8 8 15,-13 8 13-15,0 0 9 0,0 0 11 16,23 4 10-16,-23-4-2 0,18 14 4 16,-12-3 8-16,0 0-2 0,-2 3-1 0,0 1 1 15,-2 0-1-15,-2-15 6 0,2 26 7 16,-2-26-2-16,-2 26 3 0,-2-14 2 0,4-12-5 16,-12 22-4-16,6-11-9 0,6-11-7 15,-18 12-10-15,18-12-3 0,-19 4-10 16,19-4-3-16,0 0-9 0,0 0-10 0,-30-14-24 15,30 14-34-15,-10-21-37 0,8 7-47 16,2 14-49-16,2-28-37 0,0 13-56 16,4-2-84-16,-1 0-124 0,3 1-493 0,1 1-388 15</inkml:trace>
  <inkml:trace contextRef="#ctx0" brushRef="#br0" timeOffset="69548.74">6851 9265 2932 0,'0'0'-16'0,"0"0"26"0,0 21 13 16,0-21 7-16,0 0 19 0,-10 29 12 16,10-29 23-16,-8 23 11 0,4-8 0 0,2-3-4 15,2-12-8-15,-6 30-6 0,6-15-10 16,0-15-5-16,0 27-8 0,0-27-5 16,6 22-3-16,0-10-12 0,-6-12-13 0,10 17-22 15,-10-17-31-15,15 8-25 0,-15-8-22 16,15 4-14-16,-15-4-4 0,0 0 13 0,25-14 15 15,-15 5 22-15,-10 9 19 0,16-22 27 16,-10 12 33-16,0 0 39 0,-6 10 33 16,11-17 6-16,-11 17 0 0,8-15-9 0,-8 15-1 15,0 0 7-15,0 0-3 0,0 0-5 0,0 0-16 16,0 0-4-16,0 0-9 0,7 39-6 16,-7-20-3-16,2 1-10 0,0 5-7 15,0 1-1-15,2 3-11 0,-2 1 3 0,3 6 18 16,1 1-3-16,-2 0-12 0,-2 4-2 15,0-1-5-15,-2-3-9 0,2 5 4 16,-4-3 1-16,-2-2-4 0,0 2 1 0,-4-5 3 16,1-2 5-16,-3 0 10 0,-1-6 3 15,0-5-17-15,1 0 1 0,-2-4-4 0,-2-5 8 16,2-5-8-16,-1-3-3 0,13-4-11 16,0 0-13-16,-30-6-22 0,22-6-25 15,0-1-42-15,1-6-58 0,2 0-82 0,3-8-53 16,0 0-99-16,2-1-177 0,2 0-77 15,2-3-299-15,2 2-348 0</inkml:trace>
  <inkml:trace contextRef="#ctx0" brushRef="#br0" timeOffset="75189.89">7415 9635 1155 0,'0'0'294'0,"0"0"-44"16,8-17-61-16,-8 17-38 0,0 0 2 15,0 0-3-15,0 0-5 0,0 0-5 16,0 0 2-16,0 0-9 0,4-15-11 16,-4 15-14-16,0 0-1 0,0 0 2 0,0 0 5 15,0 0 5-15,0 0-10 0,0 0-5 0,0 0-4 0,6 49-8 16,-6-49-8-16,2 25 5 16,0-10-2-16,1 0-7 0,2 0-3 0,-1 3-8 0,0-3-7 15,0 1-7-15,2-2-1 16,1 2-8-16,-3-3-4 0,2 0-7 0,-6-13-1 15,9 23-3-15,-5-14 1 16,-4-9-6-16,9 15-1 0,-9-15-4 0,8 8-3 16,-8-8 1-16,0 0 2 0,0 0-5 0,0 0-3 0,0 0-4 15,0 0 0-15,24-24 1 16,-24 24 0-16,2-27-5 0,0 8-3 16,0-3-4-16,-2-7 3 0,2-3-4 15,-2-7-6-15,2-1-3 0,0-1 0 16,0-3-4-16,0 3 2 0,0 2-1 0,0 0 3 15,-2 5 1-15,0 0 2 0,2 1 0 0,0 3-1 16,-2 1 3-16,0-2 2 0,2 3-1 16,1 1-1-16,-1 1 1 0,0 1 1 0,0 0-2 15,0 2 1-15,0 4 2 0,1 0-2 0,1 2 4 16,-2 0-2-16,-2 17 0 16,4-29 4-16,-2 19-2 0,-2 10 1 0,7-22 2 15,-7 22-2-15,2-19-3 0,-2 19 2 16,4-16 1-16,-4 16 2 0,4-12-2 0,-4 12 0 15,0 0 0-15,4-18-1 16,-4 18 2-16,0 0 1 0,0 0-2 0,6-19 1 0,-6 19 4 16,0 0 2-16,10-11 0 0,-10 11-2 0,10-10 8 15,-10 10-11-15,16-8 2 16,-16 8-1-16,26-7 2 0,-9 3-1 0,0 1 1 16,4-2-1-16,3 2-3 0,5-1 1 15,1 0 2-15,4 2-1 0,-1-2 1 0,1 0 1 16,6 3 14-16,1-3-1 15,1 0 1-15,2 2-3 0,3-2-2 0,2 1-2 0,5-1-2 16,-2 2 3-16,5-2-2 16,-2 0-3-16,1 2-3 0,-4 0 3 0,-3 1 2 15,8-3-2-15,-9 2 0 0,3-2-8 0,-3 3 7 0,2-2 0 16,-1 2-1-16,-3-2 2 16,1 1 5-16,-3 2 7 0,-2 0 5 0,-3 0 4 15,-2 0 0-15,-1 0 12 16,6-1-9-16,-3 1 3 0,-3 0-29 0,-2 0 4 0,1 0-3 15,-1 0 0-15,-2-3 3 16,0 3-2-16,-7 0-1 0,1 0 0 16,-3-1 0-16,0 2 10 0,-2-1-15 0,-1 0 6 0,-20 0-10 0,29 0 9 15,-14 0-8-15,-15 0 3 16,25 0-2-16,-25 0-2 0,22 3-4 0,-22-3-8 16,20 0-10-16,-20 0-7 15,20 0-10-15,-20 0-11 0,17 1-15 0,-17-1-27 0,0 0-34 16,21 0-49-16,-21 0-50 15,9 0-53-15,-9 0-144 0,0 0-178 0,0 0-363 16,0 0-410-16</inkml:trace>
  <inkml:trace contextRef="#ctx0" brushRef="#br0" timeOffset="75788.11">8130 9423 2919 0,'0'0'-47'0,"2"-16"40"0,-2 16 27 0,0 0 30 16,2-17 29-16,-2 17 17 0,0 0 9 15,0 0 10-15,0 0 19 0,0 0 13 16,0 0 4-16,0 0-6 0,0 0-1 0,0 0-13 15,0 0-5-15,0 0-2 0,-2 55 31 0,2-39-4 16,0 1-8-16,2 2-17 0,-2 1-8 16,2-1-14-16,0 0-15 0,0 2-9 15,0-2-10-15,4 0-6 0,-4 0-8 16,0-2-31-16,2 0-19 0,-2-2-34 0,2 0-33 16,-2-3-43-16,0-2-54 0,-2-10-72 15,6 17-56-15,-6-17-136 0,0 9-184 0,0-9-15 16,0 0-317-16,0 0-349 0</inkml:trace>
  <inkml:trace contextRef="#ctx0" brushRef="#br0" timeOffset="76013.23">8344 9659 2995 0,'16'-7'85'16,"-16"7"24"-16,0 0-4 0,0 0 4 15,0 0-1-15,14-11-4 0,-14 11-3 16,0 0-5-16,19-10-9 0,-19 10-8 0,19-5-11 16,-19 5-6-16,27-4-9 0,-13 0-4 15,4 2-8-15,-18 2-16 0,32-4-39 0,-19 2-40 16,-13 2-50-16,24-3-51 16,-12 0-49-16,-12 3-37 0,14-5-91 0,-8 1-623 15,-6 4-384-15</inkml:trace>
  <inkml:trace contextRef="#ctx0" brushRef="#br0" timeOffset="76229.84">8520 9547 2976 0,'-19'-9'9'0,"19"9"27"0,0 0 14 16,-13-9 16-16,13 9 10 0,0 0 13 0,0 0 40 15,0 0 19-15,0 0 13 0,0 0-2 16,0 0 27-16,-9 35 1 0,9-35-50 16,4 27-6-16,-1-9 1 0,-3-18-7 15,2 33-13-15,0-16-9 16,2 2-10-16,-2 0-11 0,0-1-12 0,3 2-7 0,-3-2-11 15,2 0-16-15,0-2-28 0,-1 1-26 0,1-2-32 16,-2-3-46-16,-2-12-55 0,2 23-66 16,2-13-49-16,-2-3-96 0,-2-7-162 15,6 10-76-15,-6-10-345 0,9 4-364 0</inkml:trace>
  <inkml:trace contextRef="#ctx0" brushRef="#br0" timeOffset="76599.71">8954 9245 2872 0,'-6'-12'-69'0,"6"12"11"0,0 0 21 15,0 0 33-15,0 0 45 0,0 0 46 16,0 0 36-16,-35 21 27 0,27-8 2 16,0 2 5-16,-1 6-4 0,2 2-7 15,-1 2-4-15,2 2-6 0,2-1-11 0,0 5-10 16,2-3-5-16,0 1-14 0,-1 1-7 16,0-1-2-16,6-1 7 0,0 3-9 0,1-2-19 15,0-3-6-15,0 3 2 0,2-2-10 16,0-3-2-16,3 3-7 0,0-4-7 0,-1 0-6 15,0-2-19-15,1-1-26 0,1-2-30 16,-4-3-39-16,4-1-47 0,-2-3-55 0,2-2-57 16,-2-3-66-16,1-1-122 0,-9-5-141 15,15 5-386-15,-15-5-392 0</inkml:trace>
  <inkml:trace contextRef="#ctx0" brushRef="#br0" timeOffset="76927.22">9117 9277 2924 0,'0'0'-55'0,"-11"-8"39"16,11 8 22-16,0 0 37 0,0 0 34 0,0 0 15 16,0 0 13-16,0 0-3 0,0 0-13 15,0 0-6-15,0 0-9 0,28-11-7 16,-28 11-6-16,24-4-9 0,-24 4-6 16,30-4-2-16,-12 2-10 0,-18 2-4 0,29-3-20 15,-17 0-29-15,-12 3-38 0,22-1-40 16,-22 1-48-16,0 0-33 0,19-4-37 15,-19 4-61-15,0 0-602 0,0 0-247 0</inkml:trace>
  <inkml:trace contextRef="#ctx0" brushRef="#br0" timeOffset="77155.91">9188 9250 2630 0,'0'0'-49'0,"-12"8"40"16,12-8 24-16,-6 11 35 0,6-11 34 16,-4 15 40-16,4-15 26 0,-2 22 21 0,2-22 11 15,0 29-2-15,2-11 1 0,0 1-5 16,-2 2 1-16,2 0 19 0,0 4-9 0,0-1-14 15,0 3-8-15,-2-2-18 0,2 0-20 16,0-4-12-16,0 1-13 0,-2-1-19 16,2 1-2-16,0-3-11 0,-2 0-10 0,2-1-9 15,0 0-23-15,-2-18-19 0,2 29-26 0,1-15-37 16,-3-2-33-16,2-3-46 0,-2-9-54 16,2 18-59-16,-2-18-68 0,4 9-118 15,-4-9-148-15,0 0-12 0,0 0-321 16,11 2-310-16</inkml:trace>
  <inkml:trace contextRef="#ctx0" brushRef="#br0" timeOffset="77669.8">9362 9565 2696 0,'0'0'-10'0,"0"0"44"16,0 0 33-16,0 0 15 0,0 0 24 0,0 0 20 15,0 0 19-15,0 0 1 0,0 0-4 16,0 0-10-16,0 0-6 0,0 0-11 0,-6 53-7 16,6-53-2-16,-2 24-4 0,2-24-8 15,2 23-6-15,0-10-6 0,-2-13-6 16,2 23-10-16,-2-23-4 0,6 20 0 16,-6-20-14-16,8 16-2 0,-8-16-6 0,14 14-4 15,-14-14-1-15,12 7-4 0,-12-7-7 0,17 3-5 16,-17-3-1-16,0 0-5 0,0 0-2 15,28-19 2-15,-20 6-1 0,-2 1-4 16,-6 12-1-16,8-29 12 0,-2 14 9 0,-2 1 37 16,-4 14 0-16,6-22 9 0,-6 22-2 15,4-18-13-15,-4 18 1 0,4-15-9 0,-4 15 5 16,0 0-4-16,0 0-6 0,0 0-4 16,0 0-3-16,0 0-3 0,0 0-10 15,0 0-13-15,0 0 0 0,30 25-3 0,-30-25 1 16,13 10 0-16,-13-10 1 0,14 11-4 15,-14-11-2-15,11 5 3 0,-11-5 0 16,0 0 0-16,17 3 3 0,-17-3-3 0,0 0-2 16,0 0 2-16,19-17-1 0,-19 17 1 0,9-18-3 15,-7 7 1-15,-2 11-1 0,4-22-2 16,-2 8-1-16,-2 14-1 0,4-25-10 16,-4 25-25-16,2-25-25 0,-2 14-43 0,-2-3-52 15,2 14-72-15,-2-23-78 0,-2 10-139 16,2 3-168-16,-2 0-11 0,-1-2-425 15,5 12-573-15</inkml:trace>
  <inkml:trace contextRef="#ctx0" brushRef="#br0" timeOffset="77998.08">9762 9329 3157 0,'10'-11'-31'0,"-10"11"42"15,0 0 9-15,0 0 5 0,0 0 39 0,0 0 42 16,0 0 18-16,0 0 6 0,22 25 7 16,-18-15 3-16,2 5-7 0,-2 2 6 15,5 2-3-15,-2 4-5 0,1 0-3 0,-2 1-8 16,1 2-33-16,-1-2-2 0,-2 1-11 0,-4 2-6 15,4-3-8-15,-4-2-4 0,0 1-5 16,-2-3-7-16,0 1-10 0,-2-1-26 16,0-4-28-16,-5 2-29 0,3-3-59 0,-2-2-67 15,1-2-64-15,-2-3-59 0,-1 0-122 16,2-2-136-16,8-6-54 0,-18 3-236 16,18-3-192-16</inkml:trace>
  <inkml:trace contextRef="#ctx0" brushRef="#br0" timeOffset="78446.25">9992 8943 2572 0,'0'0'39'0,"0"0"33"0,0 0 14 15,-2-17 16-15,2 17 19 0,0 0 19 16,0 0 15-16,0 0-8 0,0 0-15 16,5-21-18-16,-5 21-12 0,0 0-12 0,0 0-10 15,19-4-9-15,-19 4-8 0,0 0-9 16,25 2-6-16,-25-2 0 0,0 0 0 0,22 10 5 15,-22-10 12-15,8 13 7 0,-8-13 2 16,2 19 12-16,-2-19 0 0,0 23 3 0,0-23 11 16,-4 26-13-16,0-12 7 0,2 1 5 15,2-15 1-15,-7 23-1 0,5-11-7 16,2-12-8-16,-2 19-4 0,2-19-9 16,4 16-8-16,-4-16-7 0,9 12-15 0,-9-12-28 15,18 12-35-15,-18-12-35 0,24 5-31 0,-14-3-39 16,3-2-45-16,-13 0-50 0,24 0-49 15,-12-2-59-15,-1-2-108 0,-11 4-121 16,17-5-58-16,-11-1-289 0,-6 6-295 0</inkml:trace>
  <inkml:trace contextRef="#ctx0" brushRef="#br0" timeOffset="79159.14">9673 8785 2565 0,'0'0'-136'0,"0"0"31"0,0 0 10 16,0 0 14-16,0 0 17 0,0 0 19 0,0 0 24 16,-19-7 18-16,19 7 2 0,0 0 1 15,0 0 12-15,0 0-2 0,0 0 22 16,-13-10 9-16,13 10 0 0,0 0 14 0,0 0 28 16,0 0 13-16,0 0 7 0,0 0 0 15,0 0-7-15,0 0 8 0,0 0-5 0,0 0 2 16,0 0 6-16,0 0 4 0,0 0-2 15,0 0-6-15,0 0-4 0,0 0-9 16,0 0-5-16,0 0-10 0,42-8-5 0,-42 8-7 16,20 0-6-16,-20 0-8 0,23 0-4 15,-23 0-6-15,28 3-2 0,-28-3-4 0,30 0-2 16,-12 1-6-16,-1-1-3 0,2 0-3 16,0 0 0-16,1 0-2 0,0 0 1 15,0 0 2-15,-1 0 0 0,0 0-1 0,-19 0 4 16,37-1 1-16,-21 1 7 0,-16 0 4 15,34 0 6-15,-19 0 8 0,-15 0 5 0,26-3 4 16,-26 3 7-16,28 0-5 0,-28 0 3 16,24 3-1-16,-24-3-7 0,19 0 0 15,-19 0-9-15,16 1-7 0,-16-1-9 0,0 0 0 16,24 0-5-16,-24 0-22 0,0 0-24 16,17 0-46-16,-17 0-67 0,9 3-90 0,-9-3-90 15,0 0-190-15,0 0-126 0,0 0 21 16,0 0-226-16,0 0-169 0</inkml:trace>
  <inkml:trace contextRef="#ctx0" brushRef="#br0" timeOffset="90860.06">4145 11873 1402 0,'0'0'178'0,"0"0"-41"16,0 0-18-16,0 0 4 0,0 0 9 16,0 0 10-16,0 0 1 0,0 0-8 0,0 0-1 0,42-4-1 15,-42 4 5-15,0 0-2 0,0 0-1 0,23-7-4 16,-23 7 1-16,16-2-6 16,-16 2-4-16,20-6-6 0,-20 6-10 0,18-1-6 15,-18 1-7-15,20-2-8 0,-20 2-2 16,21-2-13-16,-21 2-12 0,0 0-6 0,26 0-3 15,-26 0-5-15,0 0-8 16,24 0-5-16,-24 0-10 0,0 0-24 0,22 0-28 0,-22 0-39 16,0 0-47-16,17 2-68 0,-17-2-63 15,0 0-98-15,8-8-174 0,-8 8-421 16,0 0-362-16</inkml:trace>
  <inkml:trace contextRef="#ctx0" brushRef="#br0" timeOffset="91130.12">4244 11763 2768 0,'0'0'-29'15,"0"0"22"-15,0 0 11 0,0 0 2 0,-18-4 27 0,18 4 40 16,0 0 35-16,0 0 28 16,0 0 13-16,0 0-3 0,0 0 1 0,0 0-5 15,0 0-4-15,0 0-9 0,0 0-6 16,0 0-7-16,0 0-6 0,0 0-11 0,0 0-8 15,0 0-4-15,0 0-12 16,0 0-11-16,50-15-8 0,-50 15-9 0,23-4-16 16,-23 4-26-16,23-4-31 0,-8 0-37 0,-15 4-40 0,26-5-40 15,-14 3-54-15,3 0-39 16,-3-2-49-16,-12 4-111 0,24-4-160 0,-12 3-312 16,-1-2-228-16</inkml:trace>
  <inkml:trace contextRef="#ctx0" brushRef="#br0" timeOffset="92935.4">5046 11043 2505 0,'-8'-14'-108'0,"8"14"18"16,0 0 8-16,-9-11 8 0,9 11 10 15,0 0 19-15,-8-11 18 0,8 11 18 16,0 0 18-16,0 0 14 0,-15-10 8 0,15 10 21 16,0 0-1-16,0 0 8 0,-25-3-6 15,25 3-4-15,0 0 9 0,0 0 1 16,-32 7 9-16,32-7 4 0,-18 9-2 0,8-1 2 15,2 1-1-15,-3 3-5 0,3-2 4 16,-1 3-2-16,2 2-4 0,1 0-6 16,2 1-5-16,2 2-3 0,0 2-4 0,2 1-7 15,2 1-4-15,0 5 0 0,2-2-6 16,0 2-1-16,3-1-2 0,0 1 0 0,1 2-3 16,0 1-1-16,1-5-1 0,-1 2-3 15,0-3 2-15,1 1-1 0,-2-1 6 16,-3 0 3-16,2-3 2 0,-2-4 3 0,-2 0 1 15,0 0 4-15,0-4-1 16,-2-13 1-16,0 25-4 0,0-25 0 0,0 19-4 16,0-19-2-16,0 0-2 0,-4 17-6 0,4-17-4 15,0 0-4-15,0 0-7 0,0 0-4 16,0 0-2-16,0 0-1 0,0 0-4 16,0 0 1-16,0 0 1 0,0 0 2 0,0 0-1 15,0 0 0-15,0 0 1 0,-21-40 4 16,21 40-2-16,0 0 2 0,0 0 0 0,0 0 3 15,0 0-1-15,0 0 1 0,0 0 0 16,0 0 2-16,0 0-1 0,0 0 0 16,0 0 3-16,0 0 0 0,0 0 2 0,41 21 3 15,-41-21 4-15,10 17 2 0,-10-17 1 16,8 21 9-16,-1-7 0 0,-3-3 7 16,2 2-4-16,-1 3 4 0,-1-1-5 0,0 0 0 15,-2 2-3-15,3-1-3 0,-1 3-1 16,-2-3-2-16,2 3-6 0,0 1 2 15,-2-1-11-15,2 0 7 0,0 1-2 0,-1-1 0 16,0-1 0-16,-3 3-3 0,2-2-1 16,-2 0 1-16,0 2-2 0,2-3-4 0,-2 0 3 15,0 1 2-15,0 1-3 0,0-1 3 16,0-1-4-16,0-18 4 0,-2 35-2 16,2-16 0-16,-2-2-2 0,-1 0 1 0,3-17-2 15,0 34 0-15,-3-16-2 0,3-1 5 16,-2 0-9-16,2 2 5 0,-2-2-1 0,2-17 2 15,-2 35-19-15,2-16 2 0,0-2 0 16,-2-1 3-16,0 2 1 0,2 2 4 16,0-20 0-16,-2 33 1 0,0-16 4 0,2 1 2 15,-2-2 4-15,2-16 4 0,0 33 3 16,-2-16-2-16,2-17 7 0,0 27-4 16,0-14-1-16,0-13 2 0,-2 30 1 0,2-30 3 15,0 23-1-15,-2-9 0 0,2-14 4 16,0 23 0-16,0-23 2 0,-2 27 0 15,2-27 3-15,-2 24-12 0,2-24 3 0,0 24-2 16,-3-10-2-16,3-14-3 0,-4 27 0 16,4-27-3-16,-2 27 1 0,0-12-2 0,0 0 2 15,0 0 1-15,2-15-4 0,-3 31-1 16,3-16 2-16,-2 1 3 0,2-16-3 16,0 26 0-16,0-11 3 0,0-15-3 0,0 27-3 15,-2-13 3-15,2-14 0 0,2 26-1 16,-2-12-2-16,0-14 1 0,0 24 3 0,0-10 4 15,0-14-7-15,2 26 0 0,1-15 1 16,-3-11-4-16,2 25 2 0,-2-25-2 16,0 26 5-16,2-12-5 0,-2-14-1 0,2 25 5 15,-2-12-4-15,0-13-3 0,0 26 4 16,0-14-2-16,0-12 5 0,0 26-6 0,0-26 1 16,-2 24-1-16,2-24 5 0,0 23-2 15,0-23 1-15,0 23-4 0,-2-12 0 16,2-11 0-16,0 23 1 0,0-23-4 0,0 23 5 15,0-23-4-15,-2 23 4 0,2-23-3 16,-3 21 1-16,3-21 5 0,0 23-4 16,0-23-2-16,-2 22 5 0,2-22-5 0,0 25 2 15,-2-14-2-15,2-11 0 0,-2 25 3 16,2-25-2-16,-2 21-1 0,2-21 3 16,-2 21 1-16,2-21-2 0,0 22 0 15,0-22-1-15,0 23 4 0,0-23-4 0,0 22 1 16,0-22 2-16,0 23 0 0,0-23 3 0,-2 24-4 15,2-24 1-15,-3 25 3 0,3-11-1 16,0-14 1-16,-2 26-1 0,2-26 2 16,0 28-1-16,-2-16-1 0,2-12 2 0,0 27-3 15,0-27 1-15,0 27 1 0,0-14 3 16,0-13-3-16,0 28-4 0,0-28 2 0,2 23 2 16,0-9-4-16,1 0-2 0,-3-14-12 15,6 30-8-15,-4-18-24 0,0 0-42 0,0-2-62 16,1 6-83-16,-1-6-93 0,-2 3-204 15,0 0-82-15,0 0 27 0,0-13-284 16,-7 28-224-16</inkml:trace>
  <inkml:trace contextRef="#ctx0" brushRef="#br0" timeOffset="98325.34">8643 10829 1501 0,'0'0'201'0,"0"0"-34"0,0 0-57 15,0 0-7-15,0 0 7 0,0 0 11 16,0 0 0-16,0 0 5 0,0 0 3 15,0 0-1-15,0 0 0 0,0 0-7 0,0 0 10 16,0 0 2-16,38-22-1 0,-38 22-2 16,16-6-10-16,-16 6-9 0,26-4-6 0,-13 2-6 15,-13 2-13-15,36-4-11 0,-18 3-8 16,2 1-6-16,1-3-8 0,-3 2-5 0,4-2-6 16,-1 2-3-16,-21 1-3 0,38-2-5 15,-18 2-3-15,-20 0-5 0,29-2-3 16,-14 2-11-16,-15 0-33 0,23-2-35 0,-23 2-44 15,19 0-45-15,-19 0-59 0,11-1-43 16,-11 1-78-16,0 0-141 0,0 0-456 16,0 0-329-16</inkml:trace>
  <inkml:trace contextRef="#ctx0" brushRef="#br0" timeOffset="98610.47">8954 10783 2685 0,'0'0'-110'0,"0"0"31"15,0 0 26-15,0 0 15 0,0 0 47 16,-9 11 24-16,9-11 38 0,0 0 32 16,0 0 22-16,-9 14 13 0,9-14 8 0,0 0-1 15,-6 19-7-15,6-19-8 0,-6 19-7 16,4-7-10-16,2-12-4 0,-7 25-5 16,5-12-2-16,2-13-5 0,-6 29-9 0,4-12 4 0,2 0 4 15,0-17-7-15,-2 32-12 0,2-15-7 16,0 1-6-16,0-18-7 0,0 32-9 0,0-15-7 15,2-2-3-15,-2-15-8 16,2 29-20-16,-2-18-23 0,0-11-30 0,2 21-38 16,-2-21-35-16,0 17-43 0,0-8-57 0,0-9-48 0,0 0-107 15,0 14-165-15,0-14-398 16,0 0-346-16</inkml:trace>
  <inkml:trace contextRef="#ctx0" brushRef="#br0" timeOffset="99200.34">9087 11020 2727 0,'0'0'-94'0,"0"0"38"16,0 0 15-16,10-12 32 0,-10 12 21 0,0 0 33 16,0 0 23-16,7-11 29 0,-7 11 12 0,0 0 4 0,0 0 3 15,0 0 10-15,0 0 13 16,0 0 2-16,0 0-2 0,0 0-5 0,0 0-12 16,0 0-11-16,0 0-6 15,0 0-9-15,-19 49-6 0,17-37-14 0,2-12-5 0,0 25-6 16,0-25-6-16,2 22-5 15,0-10-4-15,-2-12-6 0,8 23-3 16,-4-13-3-16,7-1-4 0,-11-9-4 16,19 13-5-16,-8-8-3 0,-11-5-2 0,21 3-1 0,-21-3-3 15,21 0 1-15,-21 0-6 0,19-8-1 16,-19 8 0-16,21-14 0 0,-14 6-2 16,-7 8 4-16,12-17 9 0,-12 17 5 0,11-10 0 15,-11 10-2-15,11-8-7 16,-11 8-1-16,0 0 2 0,10-11 6 0,-10 11-13 0,0 0 1 15,0 0-1-15,0 0 2 16,0 0-4-16,0 0 4 0,26 6-5 0,-26-6 4 16,0 0 16-16,0 0-1 0,31 1-6 15,-31-1-2-15,18-1 2 0,-18 1 0 0,16-6-2 16,-16 6 19-16,20-8 3 0,-20 8 4 0,14-13-3 16,-14 13-4-16,10-15-5 15,-3 7 1-15,-7 8-4 0,4-17-6 0,-4 17-1 16,0-21-17-16,0 12-26 0,0 9-37 15,-6-19-49-15,1 7-65 0,5 12-76 0,-10-17-73 16,4 7-140-16,2 1-172 0,-2-1 21 16,6 10-345-16,0 0-389 0</inkml:trace>
  <inkml:trace contextRef="#ctx0" brushRef="#br0" timeOffset="99732.25">9811 10846 2830 0,'0'0'-104'16,"19"-5"32"-16,-19 5 20 0,0 0 31 0,0 0 46 0,0 0 27 15,0 0 35-15,0 0 13 0,0 0-1 0,11 19-9 16,-11-19-2-16,0 0-2 16,0 0-8-16,-24 32 1 0,18-23-4 15,-5 3-3-15,1 0 0 0,0-4-6 16,-4 5 0-16,2-4-1 0,-3 1 3 0,2 1-7 15,0-3-3-15,3 2 0 0,-2-3-2 16,12-7-3-16,-20 12-3 0,12-7 0 16,8-5 1-16,-15 11 1 0,15-11-3 0,-11 8 7 15,11-8-8-15,0 0-5 0,0 0-3 16,-8 13-1-16,8-13 1 0,0 0-1 0,0 0 0 16,0 0 3-16,19 19 21 0,-19-19-4 15,19 12-4-15,-9-4-6 0,1-1-6 0,2 1-1 16,-3-1-4-16,5 3-11 0,-2-1 3 15,0 1-2-15,1 0-7 0,0-1-11 16,-2 0-25-16,0 0-29 0,1-2-36 0,-2 0-49 16,-11-7-60-16,17 12-58 0,-9-8-91 15,0-1-179-15,-8-3-108 0,14 4-300 16,-14-4-326-16</inkml:trace>
  <inkml:trace contextRef="#ctx0" brushRef="#br0" timeOffset="100339.23">10137 10925 2698 0,'6'-14'-117'15,"-6"14"26"-15,0 0 21 0,0 0 24 0,0 0 30 16,0 0 42-16,0 0 28 0,0 0 19 16,0 0 15-16,0 0 9 0,0 0-3 0,0 0 4 15,0 0 6-15,0 0 7 0,0 0-1 16,0 0-5-16,0 0-1 0,0 0-6 15,0 0-4-15,-50 15 0 0,50-15-3 16,-18 13-3-16,8-6-3 0,10-7-1 0,-23 13-5 16,12-5-9-16,-2 0-4 0,1-3-6 15,12-5-3-15,-24 14-1 0,16-9-3 16,8-5-10-16,-19 9-2 0,19-9-3 16,-13 10-3-16,13-10-1 0,-13 5 1 0,13-5 16 15,0 0 2-15,-14 8-3 0,14-8 0 0,0 0-3 16,0 0-1-16,-13 8-1 0,13-8 4 15,0 0-8-15,0 0-3 0,0 0-5 16,0 0-2-16,0 0 3 0,0 0 1 0,0 0-7 16,0 0 2-16,0 0 0 0,0 0 4 15,23 30-22-15,-23-30 12 0,19 14 6 16,-8-7 3-16,4 3 1 0,-1 0 3 0,4 1 0 16,0-2-1-16,-1 4-3 0,3-3-3 0,-2 2-5 15,0-2-2-15,0-1-3 0,-3 1-3 16,0-3-10-16,-2 0-23 0,-1 1-24 15,2-2-34-15,-6-1-38 0,2 1-51 0,-4 0-57 16,3 0-51-16,-9-6-50 0,9 5-116 16,-9-5-168-16,8 4-14 0,-8-4-283 15,0 0-286-15</inkml:trace>
  <inkml:trace contextRef="#ctx0" brushRef="#br0" timeOffset="100733.63">10376 10810 2720 0,'2'-20'-16'0,"-2"20"57"0,0 0 31 15,0 0 36-15,0-19 32 0,0 19 11 0,0 0 28 16,0 0 33-16,0 0 30 0,0 0 37 16,0 0 2-16,0 0-14 0,0 0-23 0,0 0-26 15,12 58-27-15,-6-38-26 0,-4-1-18 16,2 3-17-16,0 1-28 0,0 3-9 0,-2-2-13 15,2-1-15-15,0 1-19 0,0 1-30 16,3-2-46-16,-3 0-47 0,1-4-50 16,-1 0-64-16,0 1-78 0,0-6-76 0,-2 4-167 15,-2-3-102-15,0-4-8 0,-4 5-387 16,4-16-490-16</inkml:trace>
  <inkml:trace contextRef="#ctx0" brushRef="#br0" timeOffset="112939.77">5501 11167 2941 0,'0'0'-157'0,"0"0"19"0,0 0 18 0,0 0 13 16,0 0 13-16,0 0 16 0,0 0 25 15,0 0 1-15,0 0 13 0,0 0 9 0,0 0 15 16,0 0 10-16,0 0 10 0,0 0 8 16,0 0 15-16,0 0 15 0,0 0-1 0,0 0 5 15,0 0 7-15,0 0-4 0,0 0 6 16,0 0 0-16,19-38-3 0,-19 38 7 15,0 0 1-15,15-8 16 0,-15 8-6 16,0 0 6-16,12-10 1 0,-12 10-5 0,0 0-2 16,16-3-7-16,-16 3-2 0,0 0-3 15,0 0-5-15,18-4 0 0,-18 4-3 0,0 0-1 16,0 0 3-16,0 0-4 0,28 7 0 16,-28-7-3-16,10 8 3 0,-10-8 7 0,9 10 4 15,-9-10 1-15,8 14 3 0,-8-14-4 16,7 12 1-16,-7-12 0 0,2 16-1 0,-2-16-1 0,0 16-3 15,0-16 3-15,0 18-3 16,0-18 19-16,0 0 0 0,-6 21 0 0,6-21-4 16,-5 13-6-16,5-13-5 0,0 0-2 0,-10 19 4 15,10-19-7-15,-7 11-3 0,7-11-7 16,0 0 4-16,-6 13 2 0,6-13-30 0,0 0 0 16,-10 8 0-16,10-8 0 15,0 0 1-15,0 0 5 0,0 0 4 0,0 0 5 0,0 0-3 16,0 0-6-16,0 0-4 15,-36-15-5-15,36 15-3 0,-11-7 5 0,11 7 0 16,0 0-3-16,0 0-1 0,-15-14 5 0,15 14-9 16,0 0 1-16,-8-11-1 15,8 11-1-15,0 0 5 0,-11-11 2 0,11 11-6 0,0 0 7 16,0 0-2-16,-8-16 2 16,8 16-3-16,0 0 0 0,0 0-4 0,-4-15-1 0,4 15 5 15,0 0-7-15,0 0 0 16,-2-19-2-16,2 19 2 0,0 0 6 0,0 0 3 15,0 0 3-15,-3-17 6 16,3 17-2-16,0 0 0 0,0 0 0 0,0 0 0 0,0 0-2 16,0 0 1-16,0 0-5 15,0 0 0-15,0 0-3 0,3-22-1 0,-3 22 0 16,0 0-2-16,0 0 0 0,0 0-3 0,0 0-1 0,0 0-4 16,10-13 0-16,-10 13-1 15,0 0-1-15,13-7-14 0,-13 7-30 16,12-4-43-16,-6 0-45 0,-6 4-70 15,16-5-80-15,-16 5-80 0,10-6-206 0,-10 6-80 0,10-8 14 16,-10 8-359-16,0 0-451 0</inkml:trace>
  <inkml:trace contextRef="#ctx0" brushRef="#br0" timeOffset="117729.83">8822 13617 1002 0,'0'0'226'0,"9"-23"-67"16,-9 23-53-16,0 0-20 0,0 0-3 0,0 0 6 0,0 0 21 15,0 0 6-15,0 0 19 16,0 0 12-16,0 0 5 0,0 0 5 0,0 0-2 16,6-13 7-16,-6 13 0 0,0 0 2 15,0 0-5-15,0 0-7 0,18-4-17 0,-18 4-4 16,0 0-11-16,0 0-8 0,22 0-12 16,-22 0-4-16,20-2-14 0,-20 2-5 15,27 0-1-15,-8 0-5 0,2-2 1 0,-21 2-10 16,42-2-6-16,-21 0-4 15,1 2-7-15,2-2-15 0,-6-2-25 0,1 3-23 0,-2-2-38 16,-17 3-42-16,29-5-45 16,-17 1-52-16,-2 2-45 0,-10 2-39 0,10-5-92 15,-10 5-115-15,0 0-414 0,0 0-280 0</inkml:trace>
  <inkml:trace contextRef="#ctx0" brushRef="#br0" timeOffset="117969.93">9034 13563 2693 0,'0'0'-64'15,"-13"4"28"-15,13-4 17 16,0 0 26-16,0 0 30 0,-10 12 40 0,10-12 31 16,0 0 21-16,0 0 21 0,-2 19 10 0,2-19 8 0,0 0 0 15,0 24-8-15,0-24-9 16,0 21-5-16,-3-5-5 0,3-16 9 0,0 32-15 0,0-15-9 16,-2 2-7-16,2 3-14 15,0-4-16-15,-2 3-4 0,0 0-13 0,2 0-6 16,0-1-7-16,0 2-8 15,-2 0-5-15,4-4-9 0,-2 0-25 0,0-1-22 0,2-2-37 16,-2-2-44-16,2-2-45 16,-2-11-60-16,2 19-55 0,1-11-81 0,-3-8-156 15,0 0-118-15,8 9-348 0,-8-9-385 0</inkml:trace>
  <inkml:trace contextRef="#ctx0" brushRef="#br0" timeOffset="118695.2">9330 13737 2826 0,'0'0'-73'0,"0"0"44"0,0 0 3 16,0 0 20-16,0 0 34 0,0 0 27 0,0 0 19 0,0 0 16 15,0 0 12-15,0 0 8 16,0 0 0-16,-19 34-3 0,15-19 4 0,4-15-1 0,-8 31-8 16,6-16-7-1,-2 3-11-15,1-2-5 0,1 0-5 0,2-16-7 0,0 30-2 16,0-17-13-16,0-13-1 15,5 24-6-15,-5-24-4 0,8 17-5 0,-8-17-3 0,10 11-5 16,-10-11-5-16,11 5 1 16,-11-5-3-16,0 0 4 0,0 0 4 0,0 0 5 15,26-20 4-15,-26 20 11 0,6-21 11 0,-6 21 29 16,2-22 10-16,-2 22-3 16,2-18-7-16,-2 18-15 0,2-16-28 0,-2 16-7 15,0 0-10-15,0 0 3 0,4-16-2 16,-4 16-1-16,0 0-5 0,0 0 6 15,0 0-14-15,0 0 7 0,0 0-4 0,30 28-1 16,-18-23-2-16,-12-5-8 0,24 10 1 16,-11-6 2-16,-13-4 0 0,24 2-3 0,-24-2-4 15,24-4 3-15,-24 4 0 0,22-7 6 16,-12 2 4-16,-10 5 4 0,17-17 4 16,-11 8 1-16,-6 9-6 0,13-19-1 0,-13 19-5 15,7-20-15-15,-1 11-20 0,-4 2-20 16,-2 7-35-16,4-20-42 0,-2 13-56 0,-2 7-67 15,6-15-58-15,-6 15-110 0,0-13-150 16,0 13-56-16,4-14-348 0,-4 14-404 16</inkml:trace>
  <inkml:trace contextRef="#ctx0" brushRef="#br0" timeOffset="119074.13">9798 13662 2904 0,'0'0'5'16,"0"0"59"-16,0 0 1 0,0 0-3 15,0-21-7-15,0 21-4 0,0 0 3 16,0 0 12-16,0 0 4 0,0 0 6 0,0 0-5 16,0 0-1-16,0 0-7 0,0 0 1 15,0 0-10-15,0 0-5 0,0 0-8 0,0 0-2 16,36 27-5-16,-27-19-2 0,-9-8-5 15,16 15-2-15,-7-4-4 0,0-1 2 16,-9-10-4-16,14 23-1 0,-10-11-2 0,0 0 4 16,3 2 7-16,-7-14 7 0,5 28 4 15,-5-15 6-15,0-13 10 0,-5 32 8 0,1-17 4 16,-1 0-7-16,-3-2 6 0,-2 7 3 16,-1-7-7-16,0 0-4 0,1 1-6 15,-3-4-6-15,3 4-9 0,-1-2-11 0,-2-3-30 16,5 1-28-16,-2-1-44 0,10-9-43 15,-16 12-66-15,12-9-51 0,4-3-68 16,-10 6-128-16,10-6-139 0,0 0-333 0,0 0-294 16</inkml:trace>
  <inkml:trace contextRef="#ctx0" brushRef="#br0" timeOffset="119582.54">10022 13625 2720 0,'0'0'-9'15,"0"0"63"-15,0 0 14 0,0 0 3 0,0 0 7 16,-12-14 2-16,12 14 2 0,0 0-2 16,0 0-6-16,0 0-2 0,0 0-8 0,0 0 1 15,0 0 6-15,0 0-5 0,0 0-3 16,0 0-3-16,0 0 0 0,0 0-10 15,0 0-4-15,0 0-6 0,34 30-2 16,-34-30-6-16,19 14 0 0,-11-5-7 0,2-1-3 16,2 0-4-16,-2 3 3 0,-2-1-5 15,1 1-1-15,-1-1-3 0,1 3 1 0,-1 1-2 16,-3-1 2-16,-1 2 1 0,-2 2 8 16,0-2 5-16,-2 2 9 0,0-17-3 15,-6 35 3-15,-1-19-1 0,1 2-2 16,0-1-5-16,-1-2-3 0,-1 2-8 0,1-3-14 15,-1-1-36-15,2-2-38 0,6-11-51 0,-8 19-57 16,8-19-51-16,-10 17-80 0,10-17-155 16,-6 7-476-16,6-7-362 0</inkml:trace>
  <inkml:trace contextRef="#ctx0" brushRef="#br0" timeOffset="120047.07">10380 13599 2830 0,'0'0'-46'16,"0"0"31"-16,0 0 24 0,0-22 22 0,0 22 29 15,0 0 30-15,0 0 31 0,0 0 26 16,0 0 21-16,0 0 12 0,0 0 4 15,0 0 0-15,0 0 23 0,0 0-11 0,0 0-12 16,0 0-15-16,0 0-14 0,0 0-28 16,0 55-8-16,0-55-10 0,2 30-9 0,0-15-13 15,-2 1-8-15,2 2-8 0,-2-2-10 16,2 4-5-16,3-4-9 0,-2 3-9 0,-1-2-22 16,0 1-41-16,2-3-31 0,-2 0-49 15,-2-1-67-15,4 1-82 0,-4-4-60 16,0-11-141-16,2 20-137 0,-2-11-19 0,0-9-346 15,0 0-388-15</inkml:trace>
  <inkml:trace contextRef="#ctx0" brushRef="#br0" timeOffset="134720.32">5327 13947 2830 0,'0'0'-123'15,"0"0"12"-15,0 0 6 0,0 0 19 16,-2-22 17-16,2 22 26 0,0 0 35 0,0 0 18 16,0 0 31-16,0 0 20 0,0 0 6 0,0 0 19 15,0 0 10-15,0 0 11 16,0 0 8-16,0 0 12 0,0-18-5 0,0 18-4 0,0 0-6 15,0 0-8-15,0 0 6 16,0 0-3-16,0 0-6 0,0 0-1 0,0 0-5 16,0 0-7-16,0 0 5 0,0 0-11 0,22-5-1 15,-22 5-2-15,0 0-3 0,20 0-10 16,-20 0-4-16,0 0-6 0,30-1-5 0,-30 1-11 16,22-3 4-16,-22 3-6 15,21 0 21-15,-21 0-12 0,18-3-8 0,-18 3-3 16,22-1-7-16,-22 1-9 0,16-3-21 15,-16 3-27-15,0 0-31 0,20-2-36 16,-20 2-46-16,0 0-61 0,17 0-50 16,-17 0-66-16,0 0-137 0,8-6-163 0,-8 6-260 0,0 0-247 15</inkml:trace>
  <inkml:trace contextRef="#ctx0" brushRef="#br0" timeOffset="135578.37">5615 13677 2481 0,'0'0'-119'0,"0"0"33"0,0 0 18 0,7-16 19 15,-7 16 22-15,0 0 20 16,0 0 36-16,4-15 22 0,-4 15 9 0,0 0 0 0,8-10-1 15,-8 10-2-15,0 0-2 16,11-11 0-16,-11 11 8 0,11-8 5 0,-11 8-2 16,0 0-4-16,16-8 2 0,-16 8-9 0,0 0 2 15,20-4-5-15,-20 4 2 0,0 0 1 16,0 0-5-16,0 0-1 0,23 9 3 16,-23-9-2-16,0 0 8 0,2 20 10 15,-2-20-2-15,-5 21 5 0,5-21 2 0,-8 27 6 16,4-14-3-16,-2 3 6 0,0-1 2 15,2 2 8-15,-4-2-8 0,4 2-8 16,2 0 0-16,-2 0-2 0,0 0-2 16,4-17-6-16,-4 31-5 0,4-19-5 0,0-12-4 15,0 26-6-15,0-26 0 0,2 21 21 0,-2-21-7 0,6 19-11 16,-6-19-4-16,8 14-7 16,-8-14 0-16,12 5-10 0,-12-5-10 15,0 0-15-15,18 2-21 0,-18-2-26 16,15-6-32-16,-15 6-25 0,13-13-22 0,-13 13-21 15,15-18-20-15,-9 10-14 0,0-5-6 16,0 2-1-16,-4 0 7 0,3 0 10 0,-2-4 13 16,-3 2 13-16,0 13 21 0,4-23 26 0,-4 23 26 0,4-20 33 15,-2 11 24-15,-2 9 21 16,4-19 26-16,-2 9 21 0,-2 10 20 16,4-15 2-16,-4 15 8 0,6-15 7 15,-6 15 7-15,7-12 8 0,-7 12 0 0,11-10 5 0,-11 10-6 16,10-7-6-16,-10 7-9 15,11-4-6-15,-11 4-5 0,0 0-4 16,0 0-3-16,0 0 1 0,25 12-8 16,-25-12-3-16,7 14 0 0,-7-14-3 0,4 16 2 15,-4-16-2-15,0 21-2 0,0-21-1 0,-2 21-2 0,2-21-3 16,-6 21-2 0,6-21-7-16,-7 19 3 0,7-19-10 0,-7 17-4 15,7-17 7-15,-8 13-16 0,8-13-3 16,-6 10-22-16,6-10-21 0,-7 4-37 0,7-4-48 15,0 0-56-15,0 0-65 0,-16-18-55 16,16 18-96-16,-7-18-161 0,5 7-81 0,2 11-292 16,0-20-310-16</inkml:trace>
  <inkml:trace contextRef="#ctx0" brushRef="#br0" timeOffset="136058.7">6037 13485 2752 0,'4'-19'-53'16,"-4"19"25"-16,0 0 15 0,0 0 18 0,2-16 6 16,-2 16 16-16,0 0 18 0,0 0 41 15,0 0 20-15,0 0 13 0,0 0 2 16,0 0 0-16,0 0-1 0,0 0-1 15,0 0-3-15,-15 55 2 0,13-38-5 0,0 1-7 16,-3 0-12-16,5 3-5 0,-2-1-6 16,0 2-25-16,2 0-5 0,0 4-2 0,0-2-6 15,0 1-4-15,2 0-6 0,0-1 0 16,1 1-6-16,-1-4 0 0,2 0-5 16,-2-2-3-16,3 0-7 0,-3-2-7 0,2-2-21 15,-2 0-22-15,-2-15-30 0,4 20-43 16,-4-20-50-16,4 11-54 0,-4-11-39 0,0 0-61 15,0 0-109-15,0 0-518 0,0 0-357 16</inkml:trace>
  <inkml:trace contextRef="#ctx0" brushRef="#br0" timeOffset="136372.75">6159 13683 2845 0,'9'-14'-48'0,"-9"14"19"0,9-8 7 15,-9 8-6-15,0 0 17 0,12-8 15 16,-12 8 9-16,0 0 15 0,0 0 13 0,0 0 15 15,0 0 6-15,0 0 0 0,30 16 5 16,-30-16 0-16,8 16 5 0,-8-16 3 16,11 17-3-16,-7-5 0 0,-4-12 0 0,6 21 0 15,-4-9 4-15,-2-12 4 0,2 20 3 16,-2-20 0-16,-2 21 4 0,2-21-1 16,-4 19-3-16,4-19-15 0,-11 14 2 0,11-14 3 15,-12 13-5-15,12-13 1 0,-12 9-11 16,12-9-7-16,-18 3-4 0,18-3-6 0,0 0-3 15,0 0-8-15,-30-16-13 0,30 16-9 16,-10-16-12-16,10 16-15 0,-8-16-11 0,8 16-23 16,0-19-18-16,0 19-25 0,0 0-42 15,4-25-44-15,2 15-32 0,0 3-26 16,-6 7-39-16,13-14-70 0,-6 9-583 16,1-1-341-16</inkml:trace>
  <inkml:trace contextRef="#ctx0" brushRef="#br0" timeOffset="136931.22">6326 13669 2691 0,'0'0'-119'0,"0"0"46"0,0 0 29 16,22 6 35-16,-22-6 27 0,0 0 27 0,0 0 29 15,8 8 20-15,-8-8 13 0,0 0-2 16,0 0-1-16,-4 28-8 0,4-28-3 0,0 0-3 16,-4 23-7-16,4-23-4 0,0 0-12 15,-2 22-4-15,2-22-7 0,0 15-5 16,0-15-7-16,0 0-2 0,4 21-7 0,-4-21-4 15,8 9-9-15,-8-9-15 0,0 0-11 16,15 10-15-16,-15-10-8 0,0 0-6 16,18 0-4-16,-18 0-11 0,0 0-1 15,0 0 6-15,0 0 5 0,24-16 1 0,-24 16 8 16,7-10 11-16,-7 10 12 0,4-14 18 16,-4 14 19-16,0 0 20 0,5-19 15 0,-5 19 10 15,0 0 4-15,4-13 0 0,-4 13-2 16,0 0-6-16,0 0-2 0,0 0 5 0,0 0 5 15,0 0 0-15,6-13 0 0,-6 13 5 16,0 0-6-16,0 0 0 0,0 0-5 16,0 0-8-16,0 0-10 0,13 43-7 0,-11-30 0 15,-2-13-5-15,4 29-8 0,-2-10-2 16,0 1-6-16,0-2-1 0,0 3 1 16,2 2-7-16,-1 0 0 0,-1 1-3 0,0 3-2 15,0-2 2-15,1 1-6 0,-1 2 3 16,-2-2 0-16,0-2-2 0,0-2 14 0,-2 3-10 15,-1-1-1-15,1-3 3 0,-2 2 3 16,-1-4 0-16,-1 0 3 0,0-1-5 0,-1-3 5 16,-1 0 0-16,-2-1-3 0,1-5-5 15,-2 0 3-15,-1-1-3 0,12-8-4 16,-28 6-1-16,28-6-7 0,-21 0-10 16,21 0-7-16,-24-12-21 0,14 5-23 0,2-5-24 15,0 3-26-15,0-5-39 0,8 14-50 0,-6-26-51 16,8 10-65-16,-2-1-122 0,4 0-153 15,6-4-2-15,-2 0-272 0,0 3-208 16</inkml:trace>
  <inkml:trace contextRef="#ctx0" brushRef="#br0" timeOffset="137406.71">6653 13539 2463 0,'0'0'-66'15,"0"0"63"-15,-22-8 23 0,22 8 18 16,0 0 27-16,0 0 26 0,0 0 16 16,-14-6 23-16,14 6 0 0,0 0 3 0,0 0 0 15,0 0-3-15,0 0-2 0,0 0-1 16,0 0-9-16,0 0 7 0,0 0-14 15,0 0-6-15,0 0-14 0,0 0-6 0,0 0-7 16,0 0-8-16,0 0-20 0,48-7 4 16,-48 7-4-16,32-6-7 0,-17 5-3 0,1-2-6 15,2-1-5-15,-18 4-12 0,31-6-20 16,-13 5-26-16,-18 1-36 0,24-6-34 16,-24 6-44-16,20-2-40 0,-20 2-39 0,15-2-49 15,-15 2-142-15,0 0-180 0,0 0-238 16,0 0-165-16</inkml:trace>
  <inkml:trace contextRef="#ctx0" brushRef="#br0" timeOffset="137670.13">6750 13523 2371 0,'0'0'-56'0,"0"0"32"15,0 0 23-15,0 0 9 0,0 0 32 0,0 0 22 16,0 0 35-16,0 0 18 0,4 29 5 15,-4-29-3-15,0 0-5 0,0 21-8 0,0-21-4 16,0 21 2-16,0-21-2 0,0 24 0 16,0-24-3-16,2 29-24 0,-2-14-4 15,2 3-3-15,1-1-5 0,-3 2-6 0,2-1-4 16,0 0-7-16,0 1-4 0,2-2-10 16,-2 0-14-16,0-1-16 0,0 0-23 0,0 0-41 15,-2-16-40-15,3 24-49 0,-1-12-48 16,-2-12-50-16,4 18-127 0,-2-13-505 15,-2-5-251-15</inkml:trace>
  <inkml:trace contextRef="#ctx0" brushRef="#br0" timeOffset="138287.06">6949 13763 2620 0,'0'0'-43'0,"0"0"23"16,0 0 20-16,0 0 32 0,0 0 28 0,-7-20 14 16,7 20 23-16,0 0 21 0,0 0-4 15,0 0 3-15,0 0-4 0,0 0-5 0,0 0-5 16,0 0-2-16,0 0-5 0,-10 51-3 15,10-51-8-15,0 23-8 0,0-23-7 16,0 26-8-16,4-14-7 0,-4-12-7 0,4 21-2 16,-4-21-4-16,4 19-6 0,1-10-3 15,-5-9-3-15,4 15-2 0,-4-15-2 16,7 14-2-16,-7-14-2 0,0 0-2 0,10 8-5 16,-10-8-1-16,0 0-3 0,0 0 2 15,0 0-3-15,0 0 14 0,0 0-3 0,19-32 0 16,-19 32-5-16,2-20 7 0,-2 20 2 15,2-16 6-15,-2 16-4 0,0 0-1 0,4-18-6 16,-4 18-1-16,0 0-1 0,0 0 8 16,10-12-5-16,-10 12-1 0,0 0-3 15,0 0-3-15,0 0 4 0,0 0 1 0,31 19-4 16,-31-19-5-16,19 10-3 0,-11-6 5 16,-8-4-3-16,21 9 0 0,-21-9 0 0,20 9-3 15,-20-9 3-15,16 4-1 0,-16-4-4 16,18 3 11-16,-18-3 3 0,0 0 6 15,21-3 3-15,-21 3-2 0,0 0 3 0,16-9-1 16,-16 9-1-16,7-13 0 0,-7 13-16 16,4-21 8-16,-4 21-3 0,2-27-1 0,1 12 1 15,-3 15-9-15,2-25-13 0,-2 25-12 16,2-22-16-16,0 10-16 0,-2 2-28 0,0 10-37 16,2-14-47-16,-2 14-53 0,0 0-47 15,2-12-80-15,-2 12-155 0,0 0-116 16,0 0-281-16,0 0-276 0</inkml:trace>
  <inkml:trace contextRef="#ctx0" brushRef="#br0" timeOffset="157226.79">8888 12065 240 0,'0'0'87'0,"0"0"-28"16,-13-7-23-16,13 7-9 0,0 0 1 16,0 0 8-16,0 0 11 0,0 0-1 15,-16-5 12-15,16 5 16 0,0 0 8 16,0 0 10-16,0 0-4 0,0 0 17 15,0 0 1-15,0 0 3 0,-18-4 16 0,18 4 5 16,0 0 13-16,0 0 6 0,0 0 10 0,0 0 2 16,0 0-1-16,0 0 5 0,0 0 3 15,0 0 5-15,0 0-5 0,0 0 4 16,0 0-4-16,0 0 0 0,0 0-13 16,0 0-9-16,0 0-8 0,0 0-3 0,0 0-22 15,0 0 2-15,0 0-26 0,0 0-1 16,0 0-13-16,0 0-6 0,0 0-10 0,0 0-4 15,0 0-2-15,51 9-9 0,-51-9-4 16,26 2-3-16,-26-2-2 0,27 0-4 16,-27 0 0-16,27 0-1 0,-27 0-8 0,26-2 2 15,-26 2-3-15,23 2-2 0,-23-2-3 16,22 0 0-16,-22 0-4 0,0 0-2 16,24 0-1-16,-24 0 2 0,16 0-5 0,-16 0 0 15,0 0 1-15,0 0-3 0,23 0 4 16,-23 0-10-16,0 0-13 0,15 2-22 15,-15-2-21-15,0 0-24 0,0 0-30 0,0 0-32 16,0 0-20-16,19 2-32 0,-19-2-21 16,0 0-12-16,0 0-16 0,0 0-16 0,0 0-24 15,0 0-57-15,0 0-532 0,0 0-243 16</inkml:trace>
  <inkml:trace contextRef="#ctx0" brushRef="#br0" timeOffset="157567.53">8976 12091 2590 0,'0'0'-63'0,"0"0"30"15,0 0 30-15,0 0 23 0,0 0 34 0,0 0 24 16,0 0 24-16,0 0 21 0,0 0 6 16,0 0 4-16,-6 10 5 0,6-10-6 0,0 0 9 15,0 0-9-15,0 0 0 0,0 20-4 16,0-20-12-16,0 0-7 0,-2 23-3 15,2-23-9-15,-2 19-5 0,2-19-5 0,-2 21-25 16,2-21 8-16,-2 25-5 0,2-12-4 16,0-13-1-16,0 31 3 0,0-15-3 0,0 2 27 15,0 2-16-15,0-20 2 0,0 33-15 16,0-14-7-16,-2 0-9 0,2-19-2 16,0 31 1-16,2-18-10 0,-2-13-12 0,0 27 7 15,0-27-29-15,0 20-34 0,2-10-35 16,-2-10-42-16,0 0-57 0,2 21-70 0,-2-21-87 15,2 7-189-15,-2-7-112 0,0 0 31 16,0 0-262-16,0 0-212 0</inkml:trace>
  <inkml:trace contextRef="#ctx0" brushRef="#br0" timeOffset="163541.24">9315 12260 1174 0,'0'0'122'0,"0"0"5"0,0 0-44 0,11-10 8 0,-11 10-8 15,0 0-2-15,0 0 19 16,0 0 3-16,0 0 18 0,0 0 8 0,0 0-4 16,11-9-3-16,-11 9 7 0,0 0 4 15,0 0-8-15,0 0-2 0,0 0-5 0,0 0 1 16,0 0-5-16,0 0-2 0,0 0-5 0,0 0-6 16,-34 32-8-16,34-32-5 15,-6 16-9-15,6-16-5 0,-7 15-7 0,7-15-5 16,-2 19 0-16,2-19-6 0,0 17-6 15,0-17-3-15,0 0-2 0,7 23-3 16,-7-23-1-16,8 15-4 0,-8-15-5 16,15 12-1-16,-15-12-3 0,14 8-4 0,-14-8 0 15,18 5 2-15,-18-5-10 0,18 2-1 16,-18-2 1-16,0 0-3 0,26-4 2 0,-26 4-4 16,17-6 0-16,-17 6 1 0,10-9-1 15,-10 9 5-15,11-10 3 0,-11 10 2 16,0 0 2-16,9-14 0 0,-9 14 1 15,0 0 2-15,8-12-6 0,-8 12 1 0,0 0-4 16,0 0-4-16,8-10-1 0,-8 10 0 0,0 0-3 16,0 0 0-16,0 0 1 0,0 0-3 0,0 0 0 0,0 0-1 15,0 0-2-15,28 14 10 16,-28-14-5-16,12 8-4 0,-12-8 0 0,0 0-2 16,13 7-1-16,-13-7 3 15,0 0 18-15,0 0-2 0,13 7 5 0,-13-7-2 0,0 0 12 16,0 0-5-16,0 0 1 15,0 0 7-15,0 0-24 0,25-9 8 16,-25 9 0-16,11-12 2 0,-11 12-2 16,7-16 6-16,-3 4-14 0,-4 12 0 0,8-23-1 0,-4 12-2 15,-4 11-2-15,8-24 1 0,-6 13-12 0,-2 11-11 16,7-19-19-16,-2 7-25 16,-3 5-23-16,-2 7-44 0,6-15-50 15,-6 15-58-15,2-11-36 0,-2 11-61 16,0 0-142-16,0 0-118 0,0 0-373 0,0 0-400 15</inkml:trace>
  <inkml:trace contextRef="#ctx0" brushRef="#br0" timeOffset="164039.18">9877 12310 2817 0,'0'0'-85'0,"-24"4"36"0,24-4 21 0,0 0 19 16,0 0 21-16,0 0 32 0,0 0 38 15,0 0 28-15,0 0 19 0,-12 5 6 0,12-5-5 16,0 0 0-16,0 0-14 0,0 0-1 16,0 0-9-16,0 0-6 0,0 0-6 15,0 0 3-15,0 0-4 0,0 0 3 0,0 0-5 16,0 0-3-16,0 0-6 0,0 0 9 15,0 0-13-15,50 7-3 0,-50-7-2 0,24 1-4 16,-24-1-12-16,25 0-3 0,-25 0-6 16,26 0-1-16,-26 0-6 0,22 0-6 15,-22 0-5-15,24 0-6 0,-24 0-1 0,23 0-11 16,-23 0-16-16,19-1-20 0,-10 1-25 16,-9 0-28-16,14-3-37 0,-14 3-48 0,14-2-48 15,-14 2-57-15,0 0-83 0,0 0-171 16,0 0-83-16,0 0-272 0,0 0-241 15</inkml:trace>
  <inkml:trace contextRef="#ctx0" brushRef="#br0" timeOffset="164408.01">9772 12250 2587 0,'-14'-5'-66'0,"14"5"15"0,0 0 19 0,0 0 20 16,0 0 26-16,0 0 12 0,0 0 34 16,0 0 23-16,-19-4 12 0,19 4 7 0,0 0 3 15,0 0 7-15,0 0 7 0,0 0 7 16,0 0 8-16,0 0 2 0,0 0 3 15,0 0-1-15,53-11-6 0,-53 11 0 0,23-3-10 16,-23 3 7-16,23-1 1 0,-23 1-2 16,30-2-1-16,-15 0-15 0,-15 2-3 15,32 0-19-15,-20-2-14 0,-12 2-2 0,28-2-11 16,-28 2-29-16,25-1-26 0,-13 1-33 16,0-3-53-16,-12 3-59 0,0 0-69 15,25-3-66-15,-19-1-128 0,-6 4-204 0,9-6 21 16,-9 6-320-16,0 0-292 0</inkml:trace>
  <inkml:trace contextRef="#ctx0" brushRef="#br0" timeOffset="166683.42">10410 12027 2568 0,'0'0'-122'0,"0"0"32"16,0 0 18-16,0 0 13 0,0 0 10 16,0 0 24-16,0 0 25 0,0 0 24 0,0 0 9 15,0 0 21-15,0 0 5 0,0 0 14 0,0 0 8 16,0 0 10-16,0 0 11 0,0 0 14 15,0 0 2-15,0 0 4 0,0 0 2 0,0 0 1 16,0 0 1-16,0 0-6 0,0 0-4 16,0 0-3-16,0 0-4 0,0 0 0 15,0 0-6-15,0 0-1 0,0 0 2 0,0 0-7 16,0 0-3-16,0 0 0 0,0 0-7 16,0 0 1-16,0 0-3 0,0 0 28 0,0 0-12 15,0 0-3-15,0 0-5 0,0 0-4 16,0 0-5-16,0 0-5 0,0 0-4 15,0 0-1-15,0 0-3 0,0 0 3 0,0 0-6 16,0 0 1-16,-24 12-2 0,24-12 0 16,0 0-4-16,0 0-1 0,-2 21-1 15,2-21-6-15,-2 18-5 0,2-18-4 0,-2 22-2 16,2-22-6-16,-4 27-2 0,4-11-6 16,0-16-2-16,-2 32-3 0,0-16-7 0,0 2-14 15,0 0-32-15,0 1-43 0,0 4-57 16,-1 2-103-16,1 4-117 0,0-1-238 15,0 5-39-15,2-3 12 0,-2 2-534 0,2-3-800 16</inkml:trace>
  <inkml:trace contextRef="#ctx0" brushRef="#br0" timeOffset="176540.24">5330 12478 3466 0,'0'0'-197'0,"0"0"25"0,0 0 21 0,0 0 27 16,0 0 28-16,0 0 18 0,0 0 29 15,0 0 18-15,0 0 10 0,0 0 16 16,0 0 4-16,0 0 14 0,0 0 11 15,0 0 13-15,0 0 3 0,0 0 9 0,0 0 0 16,0 0 12-16,0 0 9 0,0 0 2 16,0 0 10-16,0 0 6 0,0 0 1 15,0 0 3-15,0 0 1 0,0 0 3 0,0 0 10 16,0 0-5-16,0 0-3 0,0 0-5 16,0 0-1-16,0 0-5 0,0 0-9 0,0 0-2 15,0 0-6-15,47 7-2 0,-47-7-6 16,18 0-4-16,-18 0-3 0,19 0 0 15,-19 0-2-15,0 0-6 0,30 0-7 0,-30 0-1 16,21 0-1-16,-21 0-4 0,19 0-2 16,-19 0-3-16,0 0-2 0,26-2-3 0,-26 2-6 15,0 0 2-15,21 0-3 0,-21 0-2 16,0 0-7-16,0 0-2 0,21-2-20 0,-21 2-19 16,0 0-28-16,0 0-44 0,0 0-47 15,19-2-53-15,-19 2-47 0,0 0-66 0,10-1-140 16,-10 1-148-16,0 0-261 0,0 0-226 0</inkml:trace>
  <inkml:trace contextRef="#ctx0" brushRef="#br0" timeOffset="177470.39">5702 12296 2428 0,'0'0'-132'0,"0"0"36"0,0 0 10 16,0 0 14-16,0 0 17 16,0 0 22-16,0 0 17 0,0 0 24 0,0 0 25 15,0 0 6-15,-14-11 12 0,14 11 19 0,0 0 19 0,0 0 4 16,0 0 0-16,0 0-8 16,0 0 0-16,0 0-2 0,0 0 1 0,0 0-9 15,0 0 1-15,0 0-7 16,0 0-7-16,0 0-2 0,4-25 2 0,-4 25-9 0,0 0 3 15,0 0-4-15,8-21-5 16,-8 21-3-16,6-12 0 0,-6 12-6 0,9-13-2 16,-9 13-4-16,13-11-4 0,-13 11-2 0,14-9-9 15,-14 9 4-15,19-12-3 0,-19 12-1 16,20-7-4-16,-10 3-3 0,-10 4 1 0,21-4 0 16,-21 4-5-16,0 0-3 15,26 2 2-15,-26-2-3 0,14 7 1 0,-14-7-3 16,11 10 5-16,-11-10-4 0,5 13 0 15,-5-13 3-15,2 18 4 0,-2-18 3 0,0 0 5 16,-9 28 0-16,9-28 2 16,-9 17 0-16,3-7-1 0,6-10 3 0,-11 15 1 15,11-15 1-15,-8 13-1 0,8-13-2 0,-10 12 4 16,10-12 1-16,0 0-3 0,-11 14-1 16,11-14 0-16,0 0-3 0,0 0-4 0,-9 9-6 15,9-9-2-15,0 0-4 16,0 0-3-16,0 0-4 0,0 0-3 0,0 0 3 0,0 0 5 15,0 0-7-15,0 0 4 16,41 4 2-16,-41-4-1 0,16 5 3 16,-16-5-2-16,20 10-1 0,-10-2 3 0,0-1 0 0,-10-7 4 0,18 17 0 15,-10-8 13-15,1 3 0 16,-9-12 3-16,8 19 4 0,-6-8 4 0,-2-11 8 16,2 20 11-16,-2-20 4 15,-4 21-5-15,4-21-8 0,-11 16 2 0,3-3-4 16,8-13-2-16,-16 14-7 0,4-8-1 15,0 0-13-15,12-6-20 0,-19 7-34 0,19-7-38 16,-21 0-43-16,21 0-51 16,0 0-38-16,-28-4-50 0,28 4-88 0,-15-9-154 15,9 5-363-15,6 4-223 0</inkml:trace>
  <inkml:trace contextRef="#ctx0" brushRef="#br0" timeOffset="200202.95">13383 10517 586 0,'-25'-3'323'0,"25"3"-92"0,0 0-39 16,0 0-25-16,0 0-19 0,0 0 22 15,0 0 9-15,-21 3 6 0,21-3 7 0,0 0 10 16,0 0 1-16,0 0-2 0,0 0-7 16,0 0-3-16,0 0-10 0,0 0-5 15,0 0-9-15,0 0-12 0,0 0-9 0,0 0-4 16,0 0-1-16,0 0 2 0,0 0-13 15,0 0-24-15,0 0 0 0,0 0-16 0,0 0-9 16,0 0-10-16,0 0-8 0,0 0-8 16,0 0-1-16,65 0 0 0,-65 0-10 15,34 0-6-15,-16-3-12 0,3 3 5 0,1-1-4 16,1 1 0-16,-1-2 0 0,-2 1-2 16,2-2-6-16,-1 1 0 0,-1 2-6 0,0-1 4 15,-1-2-33-15,-19 3-8 0,35-1-23 16,-24 1-18-16,3 0-26 0,-14 0-32 15,18-4-38-15,-18 4-69 0,14 0-59 0,-14 0-108 16,0 0-178-16,0 0-59 0,0 0-298 16,0 0-344-16</inkml:trace>
  <inkml:trace contextRef="#ctx0" brushRef="#br0" timeOffset="200562.33">13593 10510 2817 0,'0'0'-17'0,"0"0"34"0,0 0 5 15,0 0 13-15,0 0 20 0,0 0 19 16,0 0 19-16,0 0 5 0,0 0 0 16,0 0-7-16,0 0-4 0,0 0 0 0,0 0 4 15,0 0 6-15,0 0 1 0,0 0 4 16,0 0-4-16,0 0-2 0,0 0-5 0,-11 13-5 15,11-13-3-15,-4 21-3 0,0-7-3 16,4-14-6-16,-12 25-3 16,7-9-3-16,1-2 9 0,0 0-12 0,1 0 6 0,3-14 3 15,-10 27 7-15,4-14-18 0,2 0 0 16,4-13-11-16,-9 25 5 0,5-16-10 16,4-9-10-16,-7 18 2 0,7-18-12 0,-7 16-27 15,7-16-20-15,-4 16-36 0,-1-11-46 16,5-5-49-16,0 0-67 0,-8 16-59 0,8-16-114 15,-3 8-197-15,3-8-18 0,0 0-309 16,0 0-321-16</inkml:trace>
  <inkml:trace contextRef="#ctx0" brushRef="#br0" timeOffset="201021.29">13804 10782 2679 0,'0'0'-90'0,"0"0"25"0,0 0 26 15,0 0 23-15,0 0 37 0,0 0 22 16,0 0 26-16,0 0 15 0,0 0 15 16,0 0 7-16,0 0 2 0,0 0 5 0,0 0 6 15,0 0-2-15,0 0 6 0,0 0-1 16,0 0-4-16,0 0-4 0,19 4-9 0,-19-4-8 15,0 0-11-15,0 0-6 0,23 0-10 16,-23 0-7-16,0 0-7 0,23 0-6 16,-23 0-7-16,21-3-3 0,-21 3-15 0,21-1-22 15,-21 1-20-15,19-2-26 0,-19 2-23 16,19-2-27-16,-19 2-31 0,0 0-35 16,22-3-33-16,-22 3-24 0,13-3-58 0,-13 3-109 15,0 0-520-15,4-7-292 0</inkml:trace>
  <inkml:trace contextRef="#ctx0" brushRef="#br0" timeOffset="201313.39">13871 10713 2667 0,'0'0'-95'15,"0"0"28"-15,0 0 32 0,0 0 18 16,-12-12 20-16,12 12 34 0,0 0 29 0,0 0 23 15,0 0 16-15,0 0 13 0,0 0 7 16,0 0 3-16,0 0 6 0,0 0 7 16,0 0 1-16,0 0 3 0,0 0-8 15,0 0-9-15,0 0-4 0,0 0-11 0,0 0-9 16,0 0-12-16,0 0-8 0,0 0-4 16,38-7 7-16,-38 7-10 0,26 0-12 0,-26 0-3 15,26 0-6-15,-26 0-45 0,31-2-48 16,-20 2-62-16,-11 0-75 0,31 0-71 15,-19 0-98-15,4-2-170 0,-16 2-119 0,20-4-241 16,-20 4-239-16</inkml:trace>
  <inkml:trace contextRef="#ctx0" brushRef="#br0" timeOffset="203447.02">14250 10504 2545 0,'0'0'-54'0,"-8"-15"62"0,8 15 23 16,0 0 29-16,0 0 33 0,0 0 24 15,0 0 17-15,0 0 7 0,-6-14-4 0,6 14-12 16,0 0-6-16,0 0-16 0,0 0-5 15,0 0-12-15,0 0 7 0,0 0 17 0,0 0 2 16,0 0 5-16,0 0-3 0,0 0-1 16,0 0 6-16,-7 39-12 0,7-39-5 15,3 26-6-15,-3-26-10 0,0 31-2 0,2-12-10 16,0-2 6-16,-2 2-6 0,4 0-6 16,-4 0-16-16,5 0 0 0,-3-1-7 0,0 2 0 15,1-2-9-15,-1-2-10 0,3 0-32 16,-1-4-33-16,-2 0-48 0,-2 0-50 0,0-12-57 15,5 16-70-15,-5-16-102 0,2 10-194 16,-2-10-71-16,0 0-346 0,0 0-432 16</inkml:trace>
  <inkml:trace contextRef="#ctx0" brushRef="#br0" timeOffset="203919.89">14338 10645 2892 0,'0'0'-125'15,"0"0"19"-15,6-18 14 16,-6 18 28-16,0 0 15 0,8-14 21 16,-8 14 19-16,9-10 13 0,-9 10 7 0,0 0 4 15,13-13 3-15,-13 13 8 0,10-8-5 0,-10 8 9 16,11-7-5-16,-11 7 15 15,0 0 0-15,19-10 3 0,-19 10 2 0,14-4 8 0,-14 4 2 16,0 0 8-16,19-2 7 16,-19 2 6-16,0 0 3 0,0 0 3 0,22 13-2 15,-22-13 8-15,8 15 1 0,-4-5-4 0,-4-10 3 0,6 19-3 16,-6-19 0 0,6 21-1-16,-6-21-1 0,2 22-1 0,-2-8-3 0,0-14-4 15,-2 21-3-15,2-21-4 16,-2 21 0-16,2-21 3 0,-6 18-5 0,6-18 4 0,-8 16 0 15,8-16 6-15,-10 13 23 16,10-13-5-16,-15 10-6 0,15-10 5 0,-16 6 1 16,16-6-10-16,0 0-3 0,-25-3-3 15,25 3-12-15,-18-10-2 0,18 10-11 0,-17-18-19 16,10 7-6-16,7 11-3 0,-16-21-2 16,11 10-3-16,-1-1-15 0,6 12-29 15,-4-21-46-15,1 8-62 0,3 13-101 0,0-25-108 0,3 10-270 16,1 1-27-16,2 4 29 15,-6 10-340-15,13-23-374 0</inkml:trace>
  <inkml:trace contextRef="#ctx0" brushRef="#br0" timeOffset="-204918.35">20584 17731 426 0,'0'0'251'0,"0"0"-93"0,0 0-9 16,0 0-15-16,0 0-38 0,0 0 5 15,0 0-17-15,0 0-14 0,0 0 16 16,0 0 13-16,0 0-2 0,0 0 1 0,0 0 12 16,0 0-3-16,0 0 3 0,0 0-7 15,9-22-3-15,-9 22-6 0,0 0 1 16,0 0-8-16,0 0 6 0,0 0-8 0,0 0-2 15,0 0 1-15,0 0 1 0,0 0 6 16,0 0 12-16,0 0-2 0,0 0 8 16,0 0 2-16,0 0 0 0,0 0-2 0,0 0 0 15,0 0-4-15,0 0-4 0,0 0-4 16,0 0-2-16,0 0-1 0,0 0-1 0,-2 52-9 16,2-52 3-16,0 0-1 0,0 19 21 15,0-19-6-15,0 0-9 0,2 19-9 0,-2-19-4 16,0 0-5-16,-2 25-3 0,2-25-12 15,-2 15-4-15,2-15-1 0,-3 18-5 16,3-18 1-16,0 0-6 0,-2 22-2 0,2-22-2 16,0 0-4-16,-2 21-4 0,2-21-1 15,-2 15-1-15,2-15-6 0,0 0-4 0,-2 21 3 16,2-21-7-16,0 0 2 0,-4 18-4 16,4-18-1-16,0 0 0 0,-2 16-1 15,2-16-3-15,0 0-1 0,-2 17-3 16,2-17-2-16,0 0-19 0,0 0-18 0,-2 12-31 15,2-12-51-15,0 0-71 0,0 0-92 16,0 0-125-16,0 0-197 0,0 0 24 0,0 0-531 16,0 0-705-16</inkml:trace>
  <inkml:trace contextRef="#ctx0" brushRef="#br0" timeOffset="-204033.06">20439 18085 3371 0,'0'0'-155'0,"-20"8"31"0,20-8 11 16,0 0 30-16,0 0 13 0,0 0 19 0,0 0 21 15,0 0 22-15,0 0 27 0,0 0 18 16,0 0 6-16,-17 5 10 0,17-5 7 15,0 0 7-15,0 0 4 0,0 0-1 0,0 0-5 16,0 0 3-16,0 0 1 0,0 0 3 16,0 0 0-16,0 0-5 0,0 0 7 0,0 0-5 15,0 0 3-15,0 0-3 0,0 0-3 16,0 0 1-16,0 0-3 0,0 0 0 0,0 0 1 16,0 0 0-16,0 0 0 0,0 0-1 15,0 0 2-15,45 9-1 0,-45-9-1 16,21 2-1-16,-21-2 5 0,25 3-4 0,-12-2-3 15,-13-1 1-15,28 4-5 0,-16-2 3 16,-12-2-8-16,32 2-5 0,-17 0 0 16,-15-2 13-16,28 2-4 0,-14-1-7 0,-14-1-5 15,30 3-5-15,-18-1-6 0,-12-2-2 16,24 2-3-16,-24-2 1 0,23 1-5 16,-23-1-5-16,22 0-3 0,-22 0-4 0,18 3-1 15,-18-3-14-15,19 1-5 0,-19-1-14 16,17 2-11-16,-17-2-13 0,13 0-14 15,-13 0-27-15,10 2-32 0,-10-2-42 0,0 0-48 16,14 2-37-16,-14-2-48 0,0 0-111 16,0 0-128-16,0 0-33 0,0 0-293 0,0 0-213 15</inkml:trace>
  <inkml:trace contextRef="#ctx0" brushRef="#br0" timeOffset="-203367.52">20536 18281 2435 0,'0'0'-94'0,"0"0"32"0,0 0 30 16,0 0 11-16,0 0 14 0,0 0 25 16,0 0 32-16,0 0 13 0,0 0 12 0,0 0 15 15,0 0-2-15,0 0 0 0,0 0-1 16,0 0 7-16,0 0 7 0,0 0 6 16,0 0 4-16,42 8 8 0,-42-8-5 0,0 0-1 15,25 0-4-15,-25 0-2 0,20 0-6 16,-20 0-6-16,20 0-3 0,-20 0-12 15,22 1-8-15,-22-1-8 0,19 0-9 16,-19 0-3-16,19 0-12 0,-19 0-11 0,0 0-7 16,23 3-20-16,-23-3-19 0,0 0-26 15,0 0-27-15,24-3-32 0,-24 3-40 0,0 0-39 16,10 0-37-16,-10 0-63 0,0 0-110 16,0 0-522-16,0 0-308 0</inkml:trace>
  <inkml:trace contextRef="#ctx0" brushRef="#br0" timeOffset="-202976.65">20686 18321 2643 0,'0'0'-92'0,"0"0"41"16,-17 5 14-16,17-5 14 0,0 0 26 0,0 0 7 15,0 0 27-15,0 0 14 0,-15 7 13 16,15-7 11-16,0 0 14 0,0 0 8 15,0 0 10-15,-11 9 7 0,11-9 10 0,0 0 1 16,0 0-1-16,0 0 3 0,0 0-6 16,-8 16 0-16,8-16 0 0,0 0-5 0,0 0 3 15,-2 15-9-15,2-15 0 0,0 0-1 16,0 0 0-16,4 22 25 0,-4-22-8 16,0 0 0-16,6 21-6 0,-6-21-8 0,2 18-6 15,-2-18-5-15,4 19-7 0,-4-19-4 16,8 21-21-16,-8-8-2 0,0-13-1 15,4 25-8-15,-2-14-4 0,-2-11-8 0,2 22-3 16,-2-8-2-16,0-14-6 0,2 21-5 16,-2-21-3-16,2 18-1 0,-2-18-9 0,0 0-12 15,0 22-23-15,0-22-20 0,0 0-24 0,0 18-31 0,0-18-44 16,0 0-62-16,0 0-68 16,0 0-72-16,0 0-176 0,0 0-48 0,0 0-16 15,0 0-434-15,0 0-502 0</inkml:trace>
  <inkml:trace contextRef="#ctx0" brushRef="#br0" timeOffset="-202286.73">20312 18119 2908 0,'0'0'-163'16,"0"0"30"-16,0 0 23 0,0 0 25 0,0 0 19 15,0 0 13-15,16-7 8 16,-16 7 9-16,0 0 11 0,0 0 5 0,0 0 2 0,0 0 6 16,0 0 9-16,0 0-7 15,0 0-2-15,0 0 4 0,0 0-8 0,0 0 3 16,0 0 6-16,0 0-3 15,0 0-1-15,0 0 3 0,0 0-10 0,17-5-1 16,-17 5-16-16,0 0-15 0,0 0-36 16,0 0-80-16,0 0-158 0,0 0-113 0,0 0 406 15</inkml:trace>
  <inkml:trace contextRef="#ctx0" brushRef="#br0" timeOffset="-192570.36">16927 6180 217 0,'0'0'104'0,"0"0"-24"15,0 0-23-15,0 0-15 0,0 0-10 0,0 0 3 16,0 0-3-16,0 0-2 15,-24-2-2-15,24 2 3 0,0 0 0 16,0 0 2-16,0 0 4 0,0 0-8 16,0 0 13-16,0 0 0 0,0 0 6 0,-25 2-1 0,25-2 12 15,0 0 6-15,0 0 2 0,0 0-1 0,0 0 3 16,0 0 14-16,0 0-12 16,0 0 4-16,0 0-10 0,0 0 7 15,0 0-5-15,0 0 2 0,-22 2-1 16,22-2 6-16,0 0 12 0,0 0 0 15,0 0-14-15,0 0-4 0,0 0-6 0,0 0 0 16,0 0-10-16,0 0-2 0,0 0-2 16,0 0 2-16,0 0 1 0,0 0 8 0,0 0-3 15,0 0 1-15,0 0-1 0,0 0-2 16,0 0-1-16,0 0 1 0,0 0-5 0,49 13-4 16,-49-13 0-16,15 4-7 0,-15-4-4 15,0 0-1-15,19 4-4 0,-19-4-5 16,18 3-1-16,-18-3-2 0,0 0-3 0,20 5-5 15,-20-5 3-15,15 2-4 0,-15-2 7 16,17 3-10-16,-17-3 2 0,0 0-2 0,23 2 0 16,-23-2-2-16,20 0-2 0,-20 0 0 15,0 0 2-15,24 0-3 0,-24 0-3 0,20 2 4 16,-20-2-3-16,19 0 2 0,-19 0-1 16,0 0-1-16,26 0 2 0,-26 0-3 15,16 0 2-15,-16 0-5 0,0 0 2 0,24-2 4 16,-24 2-5-16,0 0 1 0,18-2 0 15,-18 2 1-15,0 0 1 0,19-2-4 0,-19 2 0 16,0 0 4-16,0 0 0 0,20-1 2 16,-20 1-4-16,0 0 1 0,0 0 0 15,0 0 0-15,18-2-1 0,-18 2-1 0,0 0 1 16,0 0 0-16,0 0 0 0,0 0-2 16,0 0 3-16,0 0-5 0,20 2 0 15,-20-2-20-15,0 0-22 0,0 0-27 0,0 0-39 16,8 0-34-16,-8 0-56 0,0 0-88 15,0 0-530-15,0 0-143 0</inkml:trace>
  <inkml:trace contextRef="#ctx0" brushRef="#br0" timeOffset="-191769.36">17052 6205 2264 0,'0'0'-158'0,"0"0"24"0,0 0 13 16,0 0 18-16,0 0 9 0,0 0 19 0,0 0 9 15,0 0 15-15,0 0 15 0,0 0 12 16,0 0 7-16,0 0 9 0,-24 1 1 0,24-1 17 16,0 0 6-16,0 0 8 0,0 0 16 15,0 0 11-15,0 0 0 0,0 0 4 0,0 0 7 16,0 0-6-16,0 0 8 0,0 0 1 16,0 0 6-16,0 0 4 0,0 0 8 15,0 0-3-15,0 0 0 0,0 0-5 0,0 0-6 16,0 0-10-16,0 0-3 0,0 0-9 15,0 0-3-15,0 0-1 0,0 0-9 16,0 0 3-16,0 0 5 0,0 0 2 0,57 8 1 16,-57-8-1-16,0 0 2 0,17 2-5 15,-17-2-3-15,0 0-7 0,21 2 1 16,-21-2-7-16,15 2 0 0,-15-2-5 0,0 0 2 16,21 0-3-16,-21 0 5 0,0 0 2 15,24 2 2-15,-24-2-5 0,0 0 1 16,23 0-1-16,-23 0 3 0,0 0-3 0,21 0-1 15,-21 0-6-15,17 0 1 0,-17 0-4 16,0 0 1-16,22-2-5 0,-22 2-1 0,0 0 1 16,22 0-1-16,-22 0-3 0,0 0 1 15,22 0-1-15,-22 0 0 0,0 0 0 16,17-2-6-16,-17 2 6 0,0 0-1 0,0 0-2 16,22 0 3-16,-22 0-5 0,0 0 5 15,18-2-4-15,-18 2-2 0,0 0 1 0,0 0 5 16,21 0-5-16,-21 0 3 0,0 0-2 15,0 0 2-15,21 2-2 0,-21-2-2 0,0 0 1 16,0 0 2-16,19 0-3 0,-19 0 1 16,0 0 0-16,0 0 1 0,0 0-1 15,22 0 0-15,-22 0 0 0,0 0 2 0,0 0-1 16,0 0-4-16,16 2 3 0,-16-2 0 16,0 0 0-16,0 0-2 0,0 0 2 0,0 0-3 15,0 0 1-15,24-2-13 0,-24 2-12 16,0 0-17-16,0 0-17 0,0 0-8 15,0 0-7-15,21 2 1 0,-21-2-5 16,0 0 3-16,0 0 0 0,0 0-1 0,0 0-1 16,0 0-12-16,16 2-30 0,-16-2-40 15,0 0-74-15,0 0-453 0,0 0 63 0</inkml:trace>
  <inkml:trace contextRef="#ctx0" brushRef="#br0" timeOffset="-191008.82">17432 6225 1845 0,'0'0'-132'0,"0"0"26"15,-23 3 15-15,23-3 10 0,0 0 18 16,0 0 6-16,0 0 12 0,0 0 1 16,0 0 8-16,0 0 2 0,0 0 8 0,0 0-13 15,0 0-11-15,0 0-12 0,0 0-35 16,0 0-195-16,0 0 94 0</inkml:trace>
  <inkml:trace contextRef="#ctx0" brushRef="#br0" timeOffset="-190831.99">17577 6228 838 0,'0'0'9'15,"16"0"6"-15,-16 0-2 0,0 0 3 0,0 0-7 16,0 0 0-16,17 3-2 0,-17-3 0 16,0 0-5-16,0 0-2 0,0 0-16 0,0 0-8 15,24 0-12-15,-24 0-13 0,0 0-17 16,0 0-19-16,18 0-132 0,-18 0 71 15</inkml:trace>
  <inkml:trace contextRef="#ctx0" brushRef="#br0" timeOffset="-190397.65">17733 6231 644 0,'0'0'33'0,"0"0"17"16,24-3-6-16,-24 3 7 0,0 0-2 16,0 0 5-16,20 0-9 0,-20 0-7 0,0 0-3 15,0 0-8-15,24-3-4 0,-24 3-9 0,0 0 5 16,0 0-1-16,21 0 7 0,-21 0-20 15,0 0 7-15,0 0-1 0,23 0-3 16,-23 0-2-16,0 0 4 0,17-1-3 16,-17 1-2-16,0 0 2 0,0 0-3 0,22 1 3 15,-22-1-6-15,0 0-2 0,0 0 2 16,22 0 5-16,-22 0-6 0,0 0 5 16,17 0-2-16,-17 0 1 0,0 0-9 0,18 3-1 15,-18-3-2-15,0 0-3 0,20 3 1 16,-20-3 1-16,0 0 2 0,26 0 0 15,-26 0 7-15,15 1-2 0,-15-1 9 0,0 0 7 16,25 2 7-16,-25-2-5 0,0 0 12 16,23 1-6-16,-23-1 4 0,0 0 5 0,22 3-2 15,-22-3-3-15,0 0 8 0,20 0 1 16,-20 0 3-16,0 0 10 0,16 1-3 16,-16-1-1-16,0 0 7 0,0 0-10 0,17 4 10 15,-17-4-22-15,0 0 1 0,0 0 7 16,0 0-10-16,18 0 4 0,-18 0-9 15,0 0 4-15,0 0-4 0,0 0-12 0,0 0-10 16,18 4-8-16,-18-4-12 0,0 0-16 16,0 0-30-16,0 0-23 0,0 0-38 15,0 0-67-15,0 0-292 0,0 0 344 0</inkml:trace>
  <inkml:trace contextRef="#ctx0" brushRef="#br0" timeOffset="-189647.98">17975 6245 1330 0,'0'0'-43'15,"0"0"19"-15,0 0 6 0,0 0 10 0,0 0 8 16,0 0 14-16,0 0 3 0,0 0 9 16,0 0-2-16,0 0 4 0,0 0-4 15,0 0-2-15,0 0 0 0,52 4-1 0,-52-4-4 16,0 0-2-16,21-2-1 0,-21 2 8 15,0 0-12-15,24 0-3 0,-24 0 6 0,0 0-9 16,23 0 1-16,-23 0 11 0,0 0 5 16,25-2 2-16,-25 2-3 0,15 2 5 15,-15-2-2-15,0 0-1 0,22 0 6 0,-22 0-8 16,0 0-2-16,20-2-5 0,-20 2 5 16,0 0 2-16,26 0-6 0,-26 0-2 15,0 0-11-15,25-2 9 0,-25 2 0 16,17 0-8-16,-17 0 6 0,0 0 13 0,27 0-2 15,-27 0-16-15,22 0 10 0,-22 0 0 0,21 0-5 16,-21 0 3-16,19 2 7 0,-19-2 1 16,23 0 2-16,-23 0 3 0,24 2-2 15,-24-2 5-15,21 2-3 0,-21-2 3 0,21 0-4 16,-21 0 7-16,21 1-11 0,-21-1-2 16,20 3 8-16,-20-3-13 0,20 1-1 0,-20-1 0 15,22 0 0-15,-22 0-1 0,18 0-4 16,-18 0 10-16,20 0-4 0,-20 0-6 0,19 0 2 15,-19 0-2-15,0 0-6 16,26 2 5-16,-26-2-2 0,16 0 1 0,-16 0 7 16,0 0-8-16,23 3-4 0,-23-3 1 15,17 0-11-15,-17 0 14 0,0 0-11 0,25 0 13 16,-25 0 1-16,18 1-12 0,-18-1 10 16,0 0-1-16,23 0-4 0,-23 0 9 15,17 0-10-15,-17 0 5 0,0 0 0 0,23 0 2 16,-23 0-7-16,17 0 1 0,-17 0 1 15,0 0-5-15,25 0-7 0,-25 0-3 0,0 0 1 16,26-1-3-16,-26 1-28 0,17 0-14 16,-17 0-13-16,15 0-24 0,-15 0-30 15,15-3-79-15,-15 3-348 0,12-2 257 0</inkml:trace>
  <inkml:trace contextRef="#ctx0" brushRef="#br0" timeOffset="-189095.54">19094 6250 1508 0,'0'0'-49'0,"0"0"27"0,0 0 1 15,0 0 7-15,0 0 11 0,0 0 6 16,0 0-3-16,19-1 16 0,-19 1 8 15,0 0-4-15,0 0 9 0,0 0 3 16,0 0-3-16,0 0 3 0,0 0-4 0,23 0 5 16,-23 0-4-16,0 0-6 0,0 0 3 15,19 0 2-15,-19 0-5 0,0 0-3 0,0 0 4 16,26 0 1-16,-26 0-14 0,0 0 2 16,18 0-3-16,-18 0 0 0,0 0-4 15,22-2 2-15,-22 2-6 0,0 0 6 0,23 0-5 16,-23 0 7-16,0 0-5 0,26 0 1 15,-26 0-3-15,18 2 9 0,-18-2-3 16,0 0-2-16,28-2-1 0,-28 2 9 0,17 0-7 16,-17 0 0-16,0 0 11 0,26 2-2 15,-26-2-6-15,0 0 2 0,21-2-3 0,-21 2 4 16,0 0-6-16,19 0 6 0,-19 0-2 16,0 0-2-16,18-2-2 0,-18 2 4 15,0 0 2-15,0 0 8 0,24 0 6 0,-24 0 0 16,0 0-18-16,17-2 5 0,-17 2 1 15,0 0-13-15,0 0 6 0,24-2 0 0,-24 2 10 16,0 0-8-16,18-2 1 0,-18 2 12 16,0 0 1-16,24-1-7 0,-24 1-1 0,0 0-8 15,23 0 4-15,-23 0-5 16,0 0 6-16,21-3-5 0,-21 3 0 0,17-1-12 16,-17 1-24-16,0 0-33 0,24-2-33 0,-24 2-48 15,10 0-90-15,-10 0-384 0,12-1 170 16</inkml:trace>
  <inkml:trace contextRef="#ctx0" brushRef="#br0" timeOffset="-188577.33">19847 6245 1699 0,'0'0'-65'0,"26"0"11"0,-26 0 9 15,0 0 4-15,0 0 11 0,0 0 6 16,0 0 9-16,0 0 11 0,21 0 4 16,-21 0 7-16,0 0-4 0,0 0 8 0,0 0-1 15,20 0 0-15,-20 0 2 0,0 0-2 16,0 0 0-16,16 2 0 0,-16-2-1 15,0 0-2-15,0 0-6 0,0 0 6 16,26 0 15-16,-26 0-7 0,0 0 4 0,17 0-1 16,-17 0 17-16,0 0-12 0,18 0 9 15,-18 0 6-15,0 0-8 0,22 0 9 0,-22 0-8 16,0 0-3-16,20-2-3 0,-20 2 8 16,0 0 1-16,26 0-2 0,-26 0 11 0,0 0-16 15,23-2 9-15,-23 2-1 0,20 0 3 16,-20 0-2-16,0 0 0 0,26 0-7 15,-26 0 4-15,16-2 5 0,-16 2 5 0,0 0 6 16,21-2 8-16,-21 2-9 0,0 0-10 16,21 0-1-16,-21 0-6 0,0 0-4 15,0 0 2-15,21 0-4 0,-21 0-3 0,0 0-8 16,0 0 10-16,0 0-11 0,26 0 3 16,-26 0-6-16,0 0-12 0,0 0-15 0,0 0-29 15,23 0-28-15,-23 0-26 0,0 0-37 16,0 0-49-16,19-1-99 0,-19 1-340 0,13 0 159 15</inkml:trace>
  <inkml:trace contextRef="#ctx0" brushRef="#br0" timeOffset="-188302.52">20449 6225 1733 0,'0'0'-73'0,"0"0"12"16,21-3 7-16,-21 3 8 0,0 0 11 16,0 0 11-16,0 0 17 0,21-2 12 15,-21 2 9-15,0 0 5 0,0 0-6 16,23 0 6-16,-23 0-9 0,0 0-7 0,20-2 1 15,-20 2-14-15,0 0-31 0,0 0-39 16,0 0-95-16,22-2-223 0,-22 2 127 0</inkml:trace>
  <inkml:trace contextRef="#ctx0" brushRef="#br0" timeOffset="-134680.78">20705 6283 256 0,'0'0'96'0,"0"0"-22"16,0 0-8-16,17 8-13 0,-17-8 8 15,0 0-1-15,0 0-9 0,0 0-5 0,0 0 2 16,0 0-8-16,0 0 0 0,0 0-2 16,0 0-4-16,0 0-2 0,0 0 4 15,0 0-8-15,0 0 9 0,0 0-1 16,0 0-3-16,0 0 0 0,0 0-1 0,0 0 8 16,0 0 0-16,0 0-4 0,0 0-2 15,0 0 0-15,0 0-3 0,0 0 1 16,0 0 4-16,0 0-4 0,0 0 2 0,0 0 6 15,0 0 1-15,0 0 9 0,0 0 1 16,0 0 8-16,0 0 13 0,0 0-3 0,0 0 1 16,0 0-6-16,0 0-6 0,16 2 0 15,-16-2-10-15,0 0-8 0,0 0-4 0,0 0 0 16,0 0-4-16,0 0-6 0,0 0-2 16,0 0 4-16,0 0-6 0,0 0-4 15,0 0 2-15,0 0 1 0,0 0 1 0,0 0-9 16,0 0 2-16,22-2 3 0,-22 2-5 15,0 0 2-15,0 0-6 0,0 0 4 0,19 2 2 16,-19-2-5-16,0 0-4 0,0 0 7 16,23 3-8-16,-23-3 1 0,0 0-2 15,19 3-3-15,-19-3 12 0,0 0-21 16,20 3 28-16,-20-3-4 0,0 0 0 0,20 4-4 16,-20-4-1-16,13 4-4 0,-13-4 2 15,0 0-3-15,24 4 3 0,-24-4 1 16,16 4-5-16,-16-4 5 0,0 0 3 0,22 3 9 15,-22-3-4-15,12 4 9 0,-12-4 6 16,0 0 1-16,18 4 4 0,-18-4-3 0,0 0-2 16,16 3-4-16,-16-3-1 0,0 0-3 15,0 0-2-15,19 5 0 0,-19-5-4 0,0 0-1 16,0 0-7-16,17 5 2 0,-17-5 1 16,0 0-5-16,15 6 6 0,-15-6-7 15,0 0 3-15,14 6-2 0,-14-6-2 0,0 0 0 16,20 5-2-16,-20-5 3 0,10 6-3 15,-10-6-1-15,0 0 8 0,22 5-10 0,-22-5-2 16,13 4 2-16,-13-4 1 0,12 6-2 16,-12-6-2-16,0 0 0 0,17 6 3 15,-17-6-2-15,0 0 0 0,15 7 0 16,-15-7 0-16,0 0 3 0,12 8-6 0,-12-8 7 16,0 0-2-16,15 5 0 0,-15-5-2 0,0 0 2 15,13 7-2-15,-13-7 1 0,0 0 0 16,15 7 1-16,-15-7-1 0,0 0-2 15,17 5-2-15,-17-5 3 0,0 0 0 0,15 7 3 16,-15-7-3-16,0 0 0 0,14 6 0 16,-14-6 0-16,11 5 0 0,-11-5 0 0,13 6-3 15,-13-6 6-15,14 5-3 0,-14-5-2 16,15 9 2-16,-15-9-1 0,15 5 1 16,-15-5 0-16,15 6 0 0,-15-6-3 0,14 5 5 15,-14-5-2-15,16 4-2 0,-16-4 2 16,14 6 0-16,-14-6 0 0,0 0 0 15,22 7 2-15,-22-7-4 0,12 4 2 0,-12-4 2 16,15 6-2-16,-15-6-2 0,0 0 0 16,20 4 3-16,-20-4 0 0,12 4-1 0,-12-4-1 15,0 0 0-15,17 5 5 0,-17-5-6 16,15 4 2-16,-15-4 2 0,14 4-1 16,-14-4 0-16,19 4 1 0,-19-4-2 0,18 6 0 15,-18-6 0-15,18 4 0 0,-18-4 0 16,18 4 0-16,-18-4 0 0,14 5 1 15,-14-5 0-15,0 0 2 0,19 4 0 0,-19-4-1 16,0 0-2-16,17 5 3 0,-17-5 4 16,0 0 6-16,0 0 9 0,17 4 6 0,-17-4-2 15,0 0 2-15,14 4-2 0,-14-4-6 16,0 0 5-16,0 0-8 0,18 3-2 16,-18-3 0-16,0 0 0 0,0 0-4 0,15 7-1 15,-15-7-1-15,0 0 1 0,0 0-25 16,0 0-22-16,17 3-23 0,-17-3-33 0,0 0-39 15,10 4-30-15,-10-4-38 0,0 0-96 16,0 0-552-16,15-2-195 0</inkml:trace>
  <inkml:trace contextRef="#ctx0" brushRef="#br0" timeOffset="-133726.31">22178 6765 2426 0,'0'0'-121'15,"0"0"16"-15,0 0 12 0,0 0 11 16,0 0 21-16,0 0 14 0,0 0 13 16,0 0 15-16,0 0 9 0,0 0 2 0,0 0 8 15,0 0 7-15,10 20-2 0,-10-20-2 16,0 0 7-16,16 3-1 0,-16-3 9 0,0 0-7 15,17 4 2-15,-17-4-3 0,0 0 0 16,16 5-1-16,-16-5 7 0,0 0-6 0,18 8 6 16,-18-8 6-16,12 4-4 0,-12-4 12 15,0 0 2-15,0 0-4 0,17 8 2 16,-17-8 3-16,0 0-13 0,15 5 5 0,-15-5 0 16,0 0-2-16,17 5 9 0,-17-5-21 15,0 0 11-15,15 5-2 0,-15-5-10 0,0 0 9 16,17 6-6-16,-17-6-2 0,0 0 0 15,20 7 4-15,-20-7-6 0,14 5 3 16,-14-5-6-16,14 4 2 0,-14-4-4 16,15 5 1-16,-15-5-7 0,15 8 4 0,-15-8 10 15,17 5-12-15,-7 1 7 0,-10-6 8 16,20 8-12-16,-20-8 11 0,18 9-11 0,-7-5 6 16,-11-4-3-16,21 10 0 0,-8-5-6 15,-1 0 7-15,2 1 1 0,0 0-5 16,-14-6 1-16,24 12-2 0,-12-7 8 0,-1 1 9 15,-11-6 3-15,19 9 1 0,-8-4-4 16,-11-5-2-16,20 9 4 0,-8-3-9 0,-12-6 4 16,18 9 6-16,-7-5-14 0,-11-4 5 15,21 10 2-15,-10-6-6 0,-11-4 1 16,20 8 3-16,-8-4-9 0,-12-4 2 0,18 6 2 16,-18-6 2-16,20 8-1 0,-20-8 0 15,16 5-1-15,-16-5 4 0,15 6-11 0,-15-6 5 16,15 6-2-16,-15-6 3 0,15 4-2 15,-15-4 5-15,14 6-3 0,-14-6 0 16,0 0-6-16,20 4 5 0,-20-4-6 16,12 3 1-16,-12-3 1 0,0 0 1 0,17 4-2 15,-17-4 3-15,0 0-7 0,17 4 1 16,-17-4-20-16,0 0-12 0,17 4-44 16,-17-4-35-16,12 4-33 0,-12-4-54 0,14 3-97 15,-4-3-358-15,-10 0 117 0</inkml:trace>
  <inkml:trace contextRef="#ctx0" brushRef="#br0" timeOffset="-132766.61">23757 7300 1732 0,'17'5'-135'15,"-17"-5"19"-15,0 0 15 0,0 0 13 16,0 0 12-16,20 3 20 0,-20-3 5 15,0 0 15-15,0 0 12 0,16 2 11 16,-16-2-1-16,0 0 8 0,0 0-2 0,18 3 8 16,-18-3 0-16,0 0 0 0,0 0 10 15,20 1 6-15,-20-1 4 0,0 0 12 0,15 1 3 16,-15-1 0-16,0 0 9 0,15 5-4 16,-15-5 0-16,0 0-3 0,0 0-12 15,21 2-1-15,-21-2 0 0,0 0-5 0,18 3 5 16,-18-3-5-16,0 0-5 0,0 0-1 15,18 2 4-15,-18-2-7 0,0 0-3 0,19 5 3 16,-19-5 0-16,15 3 0 0,-15-3 5 16,0 0-6-16,23 7 1 0,-23-7 7 15,13 5 19-15,-13-5 3 0,0 0-3 16,19 5 4-16,-19-5 1 0,0 0-12 0,19 3 2 16,-19-3 8-16,0 0 5 0,15 6 2 15,-15-6 4-15,0 0 12 0,13 6-4 16,-13-6-6-16,0 0 1 0,0 0-5 0,0 0-7 15,18 7-1-15,-18-7-5 0,0 0-6 16,0 0 4-16,18 3-13 0,-18-3-2 0,0 0 1 16,14 4-2-16,-14-4-2 0,0 0 0 15,18 1-6-15,-18-1 8 0,0 0-6 0,0 0 1 16,18 4-4-16,-18-4 0 0,0 0-1 0,0 0 2 16,19 3-3-16,-19-3-2 0,0 0 2 0,0 0 0 15,18 3 4-15,-18-3 4 16,0 0 5-16,14 4 6 0,-14-4 2 15,0 0 7-15,0 0-1 0,20 4 7 0,-20-4 7 16,0 0-3-16,0 0 0 0,18 2-2 0,-18-2-1 16,0 0 0-16,0 0-5 0,19 3 1 15,-19-3-2-15,0 0-3 0,0 0-6 16,17 2 3-16,-17-2-11 0,0 0 7 0,0 0-7 0,17 6 1 16,-17-6-2-16,0 0 1 15,16 4-5-15,-16-4-1 0,0 0-3 0,14 5 0 16,-14-5-10-16,0 0-17 15,14 2-28-15,-14-2-14 0,0 0-21 0,18 5-23 0,-18-5 0 16,0 0-4-16,19 3 1 16,-19-3-5-16,12 5 2 0,-12-5-15 0,11 1-17 15,-11-1-56-15,0 0-137 0,13 0-253 0,-13 0 208 0</inkml:trace>
  <inkml:trace contextRef="#ctx0" brushRef="#br0" timeOffset="-131711.3">25470 7903 1592 0,'0'0'-89'0,"0"0"9"0,0 0 6 0,12 5 12 0,-12-5 12 16,0 0 10-16,0 0 17 16,0 0 7-16,15 6 7 15,-15-6 13-15,0 0 6 0,0 0 13 0,0 0 9 16,19 5 13-16,-19-5-2 0,0 0 4 15,0 0 8-15,13 6 1 0,-13-6-4 0,0 0 9 16,15 4-1-16,-15-4 6 0,0 0 9 16,15 6 5-16,-15-6 5 0,0 0-10 0,0 0 0 15,20 6 1-15,-20-6-12 0,0 0 4 16,15 6-8-16,-15-6 4 0,0 0-19 16,13 5 12-16,-13-5-6 0,0 0-2 0,16 6-5 15,-16-6-7-15,0 0 0 0,19 6-4 16,-19-6-5-16,15 6-1 0,-15-6 3 15,14 4 3-15,-14-4 2 0,17 5-1 0,-17-5-4 16,17 7 3-16,-17-7-4 0,17 3 0 16,-17-3-3-16,19 4-3 0,-19-4-3 15,16 6 1-15,-16-6-6 0,19 3 2 0,-19-3-6 16,13 2 4-16,-13-2-3 0,0 0-5 16,20 5-6-16,-20-5-12 0,0 0-28 15,19 5-40-15,-19-5-49 0,11 1-52 0,-11-1-101 16,0 0-504-16,11 0-88 0</inkml:trace>
  <inkml:trace contextRef="#ctx0" brushRef="#br0" timeOffset="-131133.23">26452 8192 2214 0,'23'8'-124'15,"-23"-8"16"-15,17 7 6 0,-17-7 21 16,19 7 15-16,-8-4 12 0,-11-3 19 0,20 8 21 15,-20-8 4-15,20 4 22 0,-20-4 6 16,20 9-3-16,-20-9 12 0,19 6-2 0,-19-6-9 16,19 7 12-16,-19-7-20 0,23 6 2 15,-12-2 7-15,-11-4-1 0,20 8-13 16,-3-5 10-16,-17-3-5 0,27 7-1 16,-16 0-1-16,4-3 3 0,1-1-3 0,-3 3 4 15,3-2-7-15,-1-1 3 0,-1 1 3 16,2 2-1-16,-2-2 3 0,-14-4 7 15,25 5-4-15,-12-1 12 0,-13-4 4 0,25 6-3 16,-15-3 4-16,-10-3 3 0,19 7 0 16,-19-7-5-16,21 4 6 0,-21-4-2 15,19 4-1-15,-19-4 12 0,16 4-6 0,-16-4 6 16,20 3 1-16,-20-3-3 0,18 4-6 16,-18-4 8-16,18 4 5 0,-18-4 12 0,16 4-13 15,-16-4-2-15,17 3 0 0,-17-3-1 16,20 6-8-16,-20-6-2 0,15 5-1 15,-15-5-4-15,17 1-5 0,-17-1-1 0,14 6-4 16,-14-6-1-16,0 0-7 0,20 3-4 16,-20-3-12-16,0 0-28 0,16 4-12 15,-16-4-48-15,0 0-51 0,15 3-78 0,-15-3-175 16,0 0-282-16,10 0 80 0</inkml:trace>
  <inkml:trace contextRef="#ctx0" brushRef="#br0" timeOffset="-130429.52">27730 8469 1882 0,'0'0'-91'0,"14"4"22"0,-14-4 7 15,0 0 11-15,19 4 5 0,-19-4 6 0,12 4 6 16,-12-4 5-16,0 0 6 0,18 3-5 15,-18-3 13-15,15 4-2 0,-15-4 6 16,0 0 6-16,19 5 0 0,-19-5-2 0,15 4 4 16,-15-4-7-16,0 0 8 0,21 6 4 15,-21-6 8-15,11 3 14 0,-11-3 2 16,18 4 3-16,-18-4-7 0,0 0 5 0,22 7-8 16,-22-7-2-16,16 1 5 0,-16-1-6 15,0 0-1-15,21 6-4 0,-21-6 2 16,13 3-3-16,-13-3 2 0,16 5 1 0,-16-5-8 15,13 4 8-15,-13-4-3 0,0 0 7 16,19 5 13-16,-19-5-4 0,14 4 11 0,-14-4 2 16,0 0 2-16,17 2-2 0,-17-2-2 15,0 0-5-15,17 6 8 0,-17-6-10 16,0 0 1-16,21 5-4 0,-21-5 9 16,0 0-4-16,19 6-12 0,-19-6 3 0,15 4-5 15,-15-4 13-15,0 0-2 0,20 6 16 16,-20-6-2-16,0 0-5 0,20 4 3 15,-20-4 0-15,13 3-3 0,-13-3-11 0,0 0 6 16,16 5 5-16,-16-5-7 0,0 0-8 16,16 7 0-16,-16-7-7 0,0 0 6 0,13 3 5 15,-13-3 9-15,0 0-10 0,19 7-1 16,-19-7 0-16,12 5-2 0,-12-5-1 0,0 0-6 16,19 7-1-16,-19-7 2 0,13 4-1 15,-13-4-6-15,0 0-6 0,16 8-7 16,-16-8-15-16,0 0-18 0,15 6-18 15,-15-6-21-15,9 6-26 0,-9-6-53 0,0 0-76 16,14 4-495-16,-14-4 13 0</inkml:trace>
  <inkml:trace contextRef="#ctx0" brushRef="#br0" timeOffset="-129638.39">28723 8882 1971 0,'0'0'-128'16,"0"0"21"-16,18 8 6 0,-18-8 11 15,11 6 5-15,-6-5 10 0,-5-1 10 0,12 4 3 16,-12-4 9-16,0 0 10 0,19 8-3 16,-11-7 9-16,-8-1-1 0,12 7 5 15,-12-7 6-15,18 5 7 0,-18-5 2 16,0 0 2-16,19 7 3 0,-19-7 6 0,15 4 11 15,-15-4 6-15,14 5 1 0,-14-5 0 16,15 4 0-16,-15-4 3 0,16 5-3 0,-16-5 3 16,14 4-1-16,-14-4 3 0,14 4 3 15,-14-4-6-15,16 5 3 0,-16-5-4 16,14 4-1-16,-14-4 12 0,0 0-13 0,20 7 3 16,-20-7 1-16,12 3 3 0,-12-3 3 15,13 5-1-15,-13-5 2 0,0 0 3 16,20 6 4-16,-20-6 5 0,0 0 5 0,18 8 5 15,-18-8 10-15,13 4-1 0,-13-4 2 16,0 0 6-16,17 9-18 0,-17-9 16 0,13 6-17 16,-13-6-6-16,14 6 7 0,-14-6-1 15,15 8-9-15,-15-8 2 0,17 7-5 16,-17-7 5-16,17 8 9 0,-17-8-10 16,17 7 3-16,-17-7 3 0,19 7-7 15,-9-1-6-15,-10-6 5 0,18 6-9 0,-18-6 3 16,16 7-7-16,-16-7-1 0,18 8 0 0,-18-8-3 15,16 6-5-15,-16-6 8 0,15 8-8 16,-15-8 3-16,13 4-13 0,-13-4-22 0,15 5-15 16,-15-5-29-16,0 0-20 0,18 8-24 15,-8-6-36-15,-10-2-72 0,0 0-329 16,24 3 264-16</inkml:trace>
  <inkml:trace contextRef="#ctx0" brushRef="#br0" timeOffset="-129172.16">29730 9237 1499 0,'0'0'-74'0,"17"5"3"0,-17-5 15 16,0 0 2-16,14 4 7 0,-14-4 17 16,0 0 9-16,16 4 3 0,-16-4 6 15,0 0 7-15,16 4 5 0,-16-4 8 0,0 0 12 16,19 4-3-16,-19-4 13 0,0 0-7 16,18 5 1-16,-18-5 2 0,14 4-7 0,-14-4 2 15,15 6-2-15,-15-6-5 16,15 4 0-16,-15-4 0 0,17 5-4 0,-17-5 2 15,17 6-5-15,-17-6 3 0,19 8-7 16,-19-8-3-16,18 5-3 0,-6 0 0 16,-12-5 4-16,20 4-1 0,-20-4-3 0,20 8 5 15,-10-4-1-15,-10-4-9 0,19 6 8 0,-19-6 0 16,20 7 3-16,-20-7 1 0,18 3-1 16,-18-3-6-16,20 5 3 0,-20-5 1 0,16 8 1 15,-16-8-5-15,19 6-6 0,-19-6-12 16,20 4-4-16,-20-4-6 0,18 4-16 15,-18-4-12-15,20 9-8 0,-20-9-18 16,21 5-17-16,-9-2-19 0,-12-3-154 0,20 3 90 16</inkml:trace>
  <inkml:trace contextRef="#ctx0" brushRef="#br0" timeOffset="-128625.4">30826 9549 749 0,'0'0'-13'16,"18"6"0"-16,-18-6 9 0,0 0 4 15,14 6 11-15,-14-6 6 0,0 0 10 0,20 4 12 16,-20-4 3-16,14 6 3 0,-14-6-4 15,15 3 1-15,-15-3-1 0,15 4 1 16,-15-4-3-16,17 4 7 0,-17-4-4 0,14 3 0 16,-14-3 1-16,18 6 2 0,-18-6 0 15,16 4 8-15,-16-4 2 0,15 5-1 16,-15-5-5-16,15 4 1 0,-15-4 0 0,0 0-7 16,21 5 11-16,-21-5-5 0,15 3-7 15,-15-3-1-15,0 0 5 0,19 4 12 0,-19-4-2 16,12 3-18-16,-12-3 4 0,16 4 10 15,-16-4-23-15,0 0 7 0,16 3-6 16,-16-3-6-16,0 0 4 0,0 0-7 16,21 5 2-16,-21-5-11 0,0 0 2 0,18 4 1 15,-18-4-30-15,0 0-32 0,16 6-35 16,-16-6-55-16,0 0-103 0,22 0-368 0,-14 0 183 16</inkml:trace>
  <inkml:trace contextRef="#ctx0" brushRef="#br0" timeOffset="-128167.66">31702 9709 1660 0,'0'0'-50'0,"14"4"24"15,-14-4 14-15,0 0 17 0,16 4 18 0,-16-4 11 16,0 0 19-16,17 2 3 0,-17-2 0 15,0 0 6-15,22 5 11 0,-22-5-19 16,14 4 2-16,-14-4-5 0,20 7 8 0,-20-7-5 16,20 5-3-16,-9-2 5 0,-11-3 5 15,23 6 12-15,-10-2-4 0,2 1-3 16,0-1-4-16,-15-4 2 0,27 9-3 0,-14-4 1 16,0-2 1-16,-13-3-4 0,25 6-7 15,-14-1 0-15,-11-5 3 0,20 5-9 16,-20-5 2-16,20 4 0 0,-20-4-5 0,17 4-5 15,-17-4-5-15,12 4-31 0,-12-4-56 16,0 0-75-16,18 2-81 0,-18-2-132 16,0 0-470-16,0 0-135 0</inkml:trace>
  <inkml:trace contextRef="#ctx0" brushRef="#br0" timeOffset="-107416.42">16880 6231 473 0,'0'0'66'0,"0"0"-25"0,0 0-15 16,0 0-1-16,0 0 17 0,0 0 1 15,0 0-1-15,0 0 5 0,0 0 6 0,0 0 7 16,0 0 3-16,0 0-1 0,0 0 6 15,0 0-2-15,0 0-4 0,0 0 3 16,0 0 3-16,0 0-2 0,0 0 4 0,42 8-1 16,-42-8-1-16,0 0 2 0,0 0-4 15,0 0 4-15,0 0 8 0,0 0-1 0,0 0 8 16,0 0 4-16,0 0-8 0,0 0 5 16,0 0-1-16,0 0-9 0,0 0 3 15,0 0 1-15,0 0 5 0,0 0 2 0,0 0 0 16,11 10 6-16,-11-10-2 0,0 0 4 15,0 0-3-15,0 0-2 0,0 0-5 16,0 0-3-16,0 0-8 0,16 4-8 0,-16-4-2 16,0 0-7-16,0 0-4 0,0 0-5 15,0 0-3-15,20 3-7 0,-20-3-1 16,0 0-4-16,0 0 0 0,0 0-6 0,23-2 2 16,-23 2 1-16,0 0-2 0,0 0-2 15,21 2 0-15,-21-2-3 0,0 0-1 0,0 0-2 16,21-2-1-16,-21 2-3 0,0 0-3 15,0 0 0-15,20-1-1 0,-20 1 1 16,0 0-4-16,16-4-1 0,-16 4 1 0,0 0-2 16,0 0-1-16,20-2 0 0,-20 2-1 15,0 0-1-15,0 0-1 0,0 0 0 16,0 0 0-16,21 0-2 0,-21 0-1 0,0 0 1 16,0 0 4-16,0 0 0 0,0 0 2 15,0 0 1-15,23-2 1 0,-23 2-2 16,0 0 1-16,0 0-3 0,0 0 0 0,19 2 1 15,-19-2-1-15,0 0 0 0,0 0-4 0,0 0 2 16,0 0 2-16,21-4-3 0,-21 4 4 16,0 0-4-16,0 0 0 0,0 0 1 15,0 0 2-15,0 0 4 0,19 2 4 0,-19-2 4 16,0 0 0-16,0 0-2 0,0 0 2 16,0 0-4-16,19 0-1 0,-19 0-2 0,0 0 3 15,0 0-4-15,15 4 1 0,-15-4-3 16,0 0 1-16,0 0 2 0,19 0-4 15,-19 0-1-15,0 0 1 0,0 0-3 0,0 0 4 16,26 0-4-16,-26 0 3 0,0 0 1 16,0 0 3-16,18-2-4 0,-18 2 6 0,0 0-3 15,0 0 1-15,24 0 0 0,-24 0 0 16,0 0-3-16,0 0-1 0,19 2 1 16,-19-2-1-16,0 0-1 0,0 0-2 0,22 0-1 15,-22 0 1-15,0 0-2 0,16 1 3 16,-16-1-1-16,0 0 1 0,0 0-3 0,21 4 3 15,-21-4-2-15,0 0 0 0,15 2-1 16,-15-2 2-16,0 0-1 0,0 0 8 16,19 0-1-16,-19 0 7 0,0 0 2 0,0 0-1 15,19 3 1-15,-19-3 0 0,0 0-5 16,0 0 0-16,21-5-4 0,-21 5 5 0,0 0-6 16,0 0 4-16,22 0-7 0,-22 0 3 15,0 0-3-15,0 0 0 0,23-1-1 0,-23 1-1 16,0 0 0-16,19 0 2 0,-19 0-2 15,0 0 0-15,0 0 3 0,25 0-3 16,-25 0-2-16,0 0-3 0,0 0 3 16,22 1-1-16,-22-1 2 0,0 0 4 0,0 0-6 15,16 2 2-15,-16-2-2 0,0 0 4 16,0 0 1-16,0 0-5 0,21 0 2 0,-21 0 2 16,0 0-4-16,0 0 2 0,0 0-1 15,20 0 0-15,-20 0-2 0,0 0 4 16,0 0 2-16,0 0-3 0,18 0 0 0,-18 0-6 15,0 0 5-15,0 0 2 0,0 0-3 0,0 0 0 16,22-2 0-16,-22 2 0 0,0 0 2 16,0 0-3-16,0 0 0 0,21-1 1 15,-21 1 2-15,0 0-2 0,0 0 2 0,23 0-6 16,-23 0 1-16,0 0-1 0,21 0 2 16,-21 0 3-16,0 0-1 0,22 0 2 15,-22 0 0-15,0 0-1 0,20 0-5 0,-20 0 5 16,0 0-6-16,24 0 5 0,-24 0 1 15,0 0 1-15,19 0-2 0,-19 0-3 16,0 0 6-16,21 0-2 0,-21 0 1 0,0 0-4 16,21-3 4-16,-21 3-1 0,0 0 3 15,24-1 0-15,-24 1-6 0,0 0 2 0,18 0-2 16,-18 0 3-16,0 0-2 0,22 0 3 16,-22 0-1-16,0 0 1 0,0 0 2 15,23-2-4-15,-23 2 0 0,0 0-4 0,18-2 5 16,-18 2-1-16,0 0-1 0,0 0 1 15,22-2-1-15,-22 2 3 0,0 0 0 0,0 0 1 16,24 0-4-16,-24 0 0 0,0 0 1 16,21-2 2-16,-21 2-5 0,0 0 4 15,21 0-4-15,-21 0 4 0,0 0 1 0,25-2-2 16,-25 2-2-16,0 0-2 0,24 0 12 16,-24 0-4-16,17 0-3 0,-17 0-1 15,0 0-3-15,21-1 9 0,-21 1-6 0,0 0-1 16,21-3 1-16,-21 3-1 0,0 0 0 0,24 0 0 15,-24 0 1-15,0 0 0 0,20 0 1 16,-20 0-2-16,0 0 4 0,21-1 0 16,-21 1-5-16,0 0 0 0,24-2 3 0,-24 2-2 15,0 0-1-15,24-1 2 0,-24 1-1 16,0 0 2-16,24 0-3 0,-24 0 3 16,20 0-2-16,-20 0 10 0,0 0-8 0,25 0-3 15,-25 0 0-15,17 0 2 0,-17 0-1 16,0 0-1-16,25-3 9 0,-25 3-15 0,20 3 10 15,-20-3 1-15,0 0-2 0,25 0-3 16,-25 0 3-16,0 0 2 0,25-3-6 0,-25 3 4 16,19-3-3-16,-19 3 3 0,22 0 0 15,-22 0 3-15,18 0-5 0,-18 0 0 16,0 0 0-16,28-1 4 0,-28 1-5 16,19 1 0-16,-19-1 0 0,22-1 6 0,-22 1-4 15,18 0-1-15,-18 0-2 0,21-2 2 0,-21 2 0 16,0 0 3-16,30 0-8 0,-30 0 7 15,19 0-9-15,-19 0 7 0,19 0 4 16,-19 0 4-16,0 0-3 0,26 0-8 0,-26 0 2 16,21 0 6-16,-21 0-6 0,21 0 1 15,-21 0-2-15,21-2-2 0,-21 2 1 16,19 2 1-16,-19-2 2 0,21 0-1 0,-21 0-4 16,21 0 3-16,-21 0-1 0,20 2 3 15,-20-2 0-15,18 0 7 0,-18 0-5 0,20 0-3 16,-20 0 4-16,18 1-1 0,-18-1-1 15,20 0 1-15,-20 0-1 0,19 0 2 0,-19 0-2 16,21 0 2-16,-21 0-2 0,21 3 0 16,-21-3 3-16,21 3-3 0,-21-3 1 0,19 0-5 15,-19 0 8-15,21 0-6 0,-21 0 10 16,18 1-7-16,-18-1-1 0,0 0 1 16,24 0 2-16,-24 0-6 0,20 0 2 0,-20 0 0 15,17 2 1-15,-17-2 2 0,0 0 0 16,27 0-3-16,-27 0 1 0,21 0 2 0,-21 0 0 15,20 1-4-15,-20-1 1 0,0 0 0 16,29-1 1-16,-29 1 4 0,19-2-4 16,-19 2 0-16,21 0-3 0,-21 0 6 0,22-1-3 15,-22 1 2-15,18 0-4 0,-18 0 4 16,0 0-4-16,28 0 3 0,-28 0 0 16,19 0 1-16,-19 0-4 0,17-3 3 0,-17 3 0 15,0 0 5-15,25 0-7 0,-25 0 1 16,0 0-1-16,24 0 1 0,-24 0 0 0,19-3-2 15,-19 3 2-15,0 0 1 0,25 0-2 16,-25 0 1-16,0 0 3 0,25-1-7 0,-25 1 4 16,20 0 1-16,-20 0-1 0,16-2 9 15,-16 2-12-15,22 0 7 0,-22 0-4 16,0 0-3-16,25-2 0 0,-25 2 1 0,20 0-7 16,-20 0 12-16,0 0-2 0,29 0-3 15,-29 0 1-15,19 0 2 0,-19 0-4 16,19-2 3-16,-19 2-2 0,0 0 4 0,26 0-1 15,-26 0-1-15,0 0 0 0,24 0 0 16,-24 0-1-16,0 0 2 0,26 0-2 16,-26 0-1-16,17 0 2 0,-17 0 3 0,0 0-4 15,28 0-1-15,-28 0 1 0,20-2 0 16,-20 2 0-16,20 0 1 0,-20 0-1 16,21 0 4-16,-21 0-1 0,21 0-3 0,-21 0 0 15,23 0-3-15,-23 0 4 0,24 0 2 16,-24 0-2-16,21-2 0 0,-21 2 0 15,23 0 4-15,-23 0 1 0,21 0-5 0,-21 0 1 16,22-1-2-16,-22 1 1 0,18 0 2 16,-18 0 4-16,0 0-2 0,26-2-4 0,-26 2 8 15,0 0 4-15,23-2-1 0,-23 2-1 16,0 0 1-16,22 0-4 0,-22 0 1 0,0 0 0 16,16-3 2-16,-16 3-4 0,0 0 1 15,0 0-3-15,22-1 0 0,-22 1 2 0,0 0-3 16,0 0 0-16,23-2-1 0,-23 2-2 15,0 0 0-15,0 0 1 0,23 0 1 16,-23 0-2-16,0 0 3 0,19 0-3 16,-19 0 1-16,0 0-2 0,22 0-1 0,-22 0 2 15,0 0 2-15,20 0 0 0,-20 0-1 16,0 0 1-16,20 2-1 0,-20-2 1 0,0 0 5 16,19 0-7-16,-19 0-5 0,0 0 4 15,0 0 3-15,18 0-4 0,-18 0 2 0,0 0-1 16,0 0 3-16,0 0 3 0,0 0-5 15,20 0-4-15,-20 0 5 0,0 0 1 0,0 0-1 16,0 0-3-16,0 0 4 0,16 1-2 16,-16-1 2-16,0 0 1 0,0 0-1 0,0 0-4 15,0 0 6-15,0 0-4 0,0 0 1 16,20 3 0-16,-20-3-2 0,0 0-4 16,0 0 7-16,0 0 2 0,0 0 1 0,0 0-5 15,0 0-4-15,0 0 4 0,23 0 0 16,-23 0 6-16,0 0 1 0,0 0 2 0,17 2 5 15,-17-2 6-15,0 0-5 16,0 0 0-16,21 3-6 0,-21-3 5 0,0 0 1 16,0 0-7-16,20 2 0 0,-20-2 2 0,0 0-4 15,0 0 4-15,18 0-7 0,-18 0-2 16,0 0-1-16,0 0 6 0,0 0-6 16,17 2 2-16,-17-2 1 0,0 0 0 0,0 0-1 15,0 0-1-15,0 0 1 0,0 0 5 16,19 4-4-16,-19-4-3 0,0 0 2 15,0 0 0-15,0 0 3 0,0 0-5 0,19 3 0 16,-19-3-2-16,0 0 4 0,0 0 0 0,18 6-2 16,-18-6 6-16,0 0-7 0,0 0-2 15,0 0 1-15,18 3 2 0,-18-3 5 0,0 0-5 16,0 0 0-16,0 0 3 0,15 4-3 16,-15-4 2-16,0 0-1 0,0 0-4 15,0 0 4-15,0 0 0 0,15 5 1 0,-15-5 0 16,0 0 0-16,0 0-4 0,0 0-1 15,0 0 8-15,13 6-3 0,-13-6-10 16,0 0 12-16,0 0 8 0,0 0-4 0,0 0-14 16,0 0 0-16,0 0 0 0,0 0-2 15,0 0 1-15,16 5 2 0,-16-5 2 0,0 0 1 16,0 0 4-16,0 0-1 0,0 0 3 16,0 0-3-16,0 0 3 0,0 0-2 15,0 0 3-15,13 6-1 0,-13-6-5 16,0 0 1-16,0 0 0 0,0 0-17 0,0 0-9 15,0 0-28-15,0 0-47 0,0 0-77 16,0 0-104-16,0 0-225 0,0 0-112 0,0 0 6 16,0 0-352-16,0 0-408 0</inkml:trace>
  <inkml:trace contextRef="#ctx0" brushRef="#br0" timeOffset="-95586.45">20612 6234 304 0,'0'0'84'0,"0"0"-12"0,0 0-19 0,0 0-3 16,0 0-7-16,0 0 8 15,0 0-9-15,0 0-3 0,0 0 3 0,0 0-2 16,0 0 5-16,0 0 2 0,0 0 4 15,0 0 11-15,0 0-10 0,0 0-6 0,0 0 8 16,0 0 9-16,0 0-4 16,0 0 5-16,0 0 4 0,0 0-3 0,0 0 1 15,0 0 1-15,0 0-4 0,0 0-2 0,0 0-5 0,0 0-4 16,0 0-12-16,0 0-6 16,0 0 8-16,0 0-5 0,0 0 4 0,0 0-8 15,0 0 10-15,0 0-12 16,0 0 1-16,0 0 3 0,0 0-2 0,0 0 1 0,0 0 1 15,0 0 8-15,0 0 2 16,0 0-6-16,37 16 8 0,-37-16-5 0,0 0-6 16,0 0 7-16,0 0-14 0,0 0 2 0,0 0-9 15,0 0-4-15,0 0 4 16,0 0-9-16,0 0-2 0,0 0-2 0,0 0 3 0,0 0-2 16,0 0-1-16,0 0 1 15,0 0-2-15,0 0 1 0,0 0 10 0,12 9-5 16,-12-9-1-16,0 0 1 0,0 0 1 15,0 0-4-15,0 0 2 0,0 0-6 0,0 0 4 16,0 0 4-16,0 0 10 16,0 0 3-16,0 0 13 0,0 0 4 0,16 4 5 15,-16-4-2-15,0 0 2 0,0 0 2 0,0 0-1 0,0 0-6 16,0 0-5 0,0 0-7-16,17 5 0 0,-17-5-3 15,0 0-6-15,0 0-5 0,0 0 2 0,0 0-5 16,13 6-3-16,-13-6 4 0,0 0-6 15,0 0 3-15,0 0 2 0,15 5 2 16,-15-5-5-16,0 0-2 0,0 0 2 0,0 0 0 16,0 0-2-16,14 8 2 0,-14-8-6 15,0 0 5-15,0 0-6 0,0 0 2 0,0 0 2 16,14 8-2-16,-14-8 0 0,0 0-2 16,0 0 2-16,0 0 1 0,12 5-6 0,-12-5 5 15,0 0-3-15,0 0 1 0,15 6-1 16,-15-6-2-16,0 0 0 0,0 0 1 0,15 4-1 15,-15-4-3-15,0 0 2 16,0 0 2-16,0 0-1 0,0 0-1 0,17 5-2 16,-17-5 2-16,0 0 3 0,0 0-5 0,0 0 3 15,0 0-1-15,14 4 4 0,-14-4-3 16,0 0 1-16,0 0-1 0,0 0 6 0,0 0 11 16,0 0 1-16,14 6 6 0,-14-6-7 15,0 0-3-15,0 0-3 0,0 0 2 16,0 0-4-16,0 0 2 0,20 4-4 0,-20-4 2 15,0 0-5-15,0 0 1 0,15 3-4 16,-15-3 4-16,0 0-2 0,0 0 0 16,19 3 2-16,-19-3 2 0,0 0 0 0,0 0 2 15,17 3-4-15,-17-3 3 0,0 0-2 16,15 4-1-16,-15-4 0 0,0 0-4 16,0 0 2-16,19 4 1 0,-19-4-3 0,0 0 2 15,17 2-2-15,-17-2-1 0,0 0-1 16,0 0 6-16,19 3 6 0,-19-3 1 0,0 0-1 15,21 3 0-15,-21-3-2 0,0 0 0 16,17 3-6-16,-17-3 4 0,17 4-3 16,-17-4-2-16,0 0 1 0,22 4 2 0,-22-4-3 15,12 4-1-15,-12-4 0 0,0 0 0 16,19 4-1-16,-19-4 1 0,0 0-1 16,17 5-1-16,-17-5 0 0,0 0 3 0,15 6-2 15,-15-6 2-15,0 0-3 0,14 3 1 16,-14-3 2-16,0 0 1 0,16 5-1 0,-16-5 4 15,0 0-2-15,14 3 6 0,-14-3-6 16,0 0 2-16,15 6-3 0,-15-6 2 16,0 0-1-16,19 5 2 0,-19-5 0 0,15 7-1 15,-15-7-3-15,0 0 2 0,19 5-2 16,-19-5 0-16,15 6 1 0,-15-6-1 0,12 5-2 16,-12-5 1-16,0 0 0 0,22 9-1 15,-22-9-1-15,14 5 0 0,-14-5-1 0,15 4 4 16,-15-4 0-16,0 0 7 15,20 4 2-15,-20-4 2 0,0 0-2 0,16 5 1 16,-16-5-2-16,0 0-1 0,15 3-3 0,-15-3-1 16,0 0-2-16,0 0 3 0,15 5-2 15,-15-5-4-15,0 0 3 0,0 0-1 16,14 6-3-16,-14-6 1 0,0 0 2 0,15 5-1 16,-15-5-1-16,13 6-1 0,-13-6 3 15,0 0-3-15,19 6-2 0,-19-6 1 16,0 0-1-16,18 6 1 0,-18-6 2 0,0 0-2 15,16 6 2-15,-16-6-3 0,0 0 0 16,0 0 1-16,17 7 2 0,-17-7-4 16,0 0 1-16,13 4 2 0,-13-4-2 0,0 0-2 15,0 0 2-15,17 4 0 0,-17-4-1 16,0 0 2-16,0 0-3 0,18 5 7 0,-18-5-4 16,0 0 0-16,16 8 0 0,-16-8-1 15,0 0-1-15,16 5 0 0,-16-5 0 0,11 6 1 16,-11-6-2-16,13 7 5 0,-13-7-2 15,0 0-1-15,17 5-2 0,-17-5 1 16,0 0 0-16,19 7 2 0,-19-7-2 16,13 6 1-16,-13-6 1 0,12 6-2 0,-12-6 2 15,0 0-3-15,20 5 4 0,-20-5 0 16,12 5-4-16,-12-5 3 0,0 0-2 0,15 5 1 16,-15-5-2-16,0 0 3 0,0 0-3 15,15 5 2-15,-15-5-2 0,0 0 4 0,0 0-4 16,17 7 2-16,-17-7 3 0,0 0-2 15,14 6 0-15,-14-6-2 0,0 0 0 16,20 7 1-16,-20-7-3 0,14 4 6 0,-14-4-2 16,17 5 1-16,-17-5-3 0,15 6 1 15,-15-6 0-15,19 7 0 0,-19-7-2 0,17 7 6 16,-17-7-5-16,19 5 2 0,-19-5-3 16,17 8 3-16,-17-8-3 0,17 5 1 15,-17-5 3-15,17 8 0 0,-17-8-2 0,14 6-1 16,-14-6 1-16,14 6 1 0,-14-6-2 15,14 5 0-15,-14-5 1 0,14 8 4 16,-14-8-6-16,14 6 3 0,-14-6-3 0,14 4 0 16,-14-4-1-16,0 0 2 0,19 9 1 15,-19-9 0-15,0 0 0 0,20 6 0 16,-20-6-2-16,10 6-1 0,-10-6 3 0,0 0 3 16,20 9-4-16,-20-9 2 0,10 6-2 15,-10-6 1-15,12 6 1 0,-12-6-2 0,0 0 1 16,20 5 3-16,-20-5-2 0,12 5 0 15,-12-5-3-15,13 6 5 0,-13-6-6 16,12 6 3-16,-12-6-2 0,14 7 2 0,-14-7-1 16,0 0 5-16,16 7-5 0,-16-7 4 15,10 5-4-15,-10-5 0 0,0 0 0 0,18 10 1 16,-18-10-3-16,12 5 6 0,-12-5-3 16,13 6 0-16,-13-6 0 0,15 8 3 0,-15-8-5 15,15 6 3-15,-15-6-2 0,16 7 4 16,-16-7-4-16,16 7 3 0,-16-7-4 0,14 7 0 15,-14-7 1-15,17 6 1 16,-17-6-2-16,15 7 1 0,-15-7 1 0,15 8 0 16,-15-8 0-16,14 8 0 0,-14-8-1 0,16 5 7 15,-16-5-7-15,14 7 3 0,-14-7-5 16,15 8 5-16,-15-8-1 0,19 8-2 16,-19-8 1-16,19 9 0 0,-11-4-2 0,-8-5 2 15,20 7-2-15,-20-7 4 0,21 8-4 16,-12-3 4-16,-9-5-2 0,18 8-3 15,-18-8 1-15,19 7 4 0,-19-7-3 0,18 6 5 16,-18-6-4-16,18 7 0 0,-18-7 0 16,18 11 0-16,-18-11-3 0,16 5 3 15,-16-5-1-15,17 8 3 0,-17-8-3 0,17 7 1 16,-17-7-1-16,17 8-2 0,-17-8 2 16,18 7 2-16,-18-7-1 0,16 8 2 0,-16-8-2 15,17 7 2-15,-17-7-4 0,19 4 7 16,-19-4-5-16,19 9 1 0,-19-9-1 15,20 7 1-15,-20-7-3 0,20 5 7 0,-9-1-7 16,-11-4 2-16,21 6 0 0,-21-6 2 16,21 7-4-16,-10-3 2 0,-11-4-1 15,23 6 2-15,-13-2-1 0,-10-4 4 0,22 5-6 16,-22-5 0-16,21 7 2 0,-10-4 2 16,-11-3-3-16,23 6 0 0,-13-2 1 0,-10-4 2 15,20 6-3-15,-20-6 0 0,23 3-1 16,-13 1 1-16,-10-4-1 0,24 6 2 0,-24-6 2 15,21 4-5-15,-8-1 4 0,-13-3 1 16,20 4-4-16,-6 1 1 0,-14-5 2 16,23 3-1-16,-23-3-1 0,21 5 2 0,-8-2-2 15,-13-3 1-15,22 5 0 0,-22-5 1 16,24 4-2-16,-13-1 2 0,-11-3-1 0,23 4 0 16,-23-4-1-16,23 4 4 0,-15 0 0 15,-8-4-3-15,22 5 0 0,-22-5 1 16,21 3 0-16,-21-3-3 0,21 4 6 0,-21-4-4 15,19 3 0-15,-19-3 0 0,24 6 1 16,-14-4-3-16,-10-2 1 0,22 4 1 16,-22-4-2-16,25 6 2 0,-13-5 0 0,-12-1 2 15,24 6-4-15,-24-6 0 0,23 6 2 16,-12-4 1-16,-11-2-7 0,21 4 5 0,-21-4 1 16,23 4 2-16,-23-4-2 0,21 7 3 15,-21-7-1-15,22 4-2 0,-22-4 1 16,18 3 0-16,-18-3-2 0,22 4 1 0,-22-4-1 15,19 4 0-15,-19-4 1 0,16 3 2 16,-16-3-3-16,20 1 2 0,-20-1-1 0,16 3 0 16,-16-3 0-16,0 0 1 0,24 4-3 15,-24-4 0-15,17 3 3 0,-17-3 1 16,17 4-2-16,-17-4 2 0,19 2-2 0,-19-2 0 16,16 3-1-16,-16-3 0 0,18 4-1 15,-18-4 3-15,17 2-1 0,-17-2-2 16,16 4 2-16,-16-4 0 0,16 3 2 0,-16-3 1 15,0 0-3-15,20 6 0 0,-20-6 0 16,16 4-1-16,-16-4-1 0,0 0 4 0,20 4-5 16,-20-4 5-16,15 3-3 0,-15-3-1 15,15 5 2-15,-15-5 1 0,0 0-2 16,19 5-1-16,-19-5 4 0,13 4-2 0,-13-4-5 16,0 0 5-16,0 0 0 0,17 6 3 15,-17-6-6-15,0 0 4 0,0 0 3 16,16 5-2-16,-16-5-4 0,0 0 3 0,16 7-2 15,-16-7 4-15,0 0-4 0,14 5 2 16,-14-5-3-16,0 0 4 0,15 5 0 16,-15-5-1-16,0 0 0 0,15 8-2 0,-15-8 3 15,13 4 1-15,-13-4-1 0,0 0 3 16,14 7 2-16,-14-7 4 0,0 0-1 0,14 6-2 16,-14-6-2-16,0 0 2 0,12 7-1 15,-12-7 0-15,0 0-2 0,13 4 1 16,-13-4 0-16,0 0 4 0,14 8-8 15,-14-8 2-15,0 0 0 0,18 6-2 0,-18-6 2 16,10 5 0-16,-10-5-2 0,0 0 2 0,16 7-6 16,-16-7 2-16,14 5 6 0,-14-5-2 15,0 0 1-15,18 8-3 0,-18-8-1 16,16 5 3-16,-16-5 3 0,14 2-2 0,-14-2 1 16,16 7-2-16,-16-7 2 0,14 4 1 15,-14-4-2-15,15 3 1 0,-15-3-1 0,0 0-1 16,19 6 3-16,-19-6-3 0,15 3-1 15,-15-3 1-15,0 0-4 0,21 7 4 16,-21-7 1-16,12 3-1 0,-12-3 1 0,16 4-6 16,-16-4 3-16,18 3 1 0,-18-3-3 15,18 4 2-15,-18-4 1 0,20 6-1 0,-9-2 1 16,-11-4-5-16,24 3 3 0,-14 2 0 16,-10-5-1-16,24 5 0 0,-12-1 0 15,-12-4 2-15,23 6-1 0,-10-2 1 0,-13-4-1 16,23 5-1-16,-10-2 0 0,-13-3 0 15,23 5-2-15,-13-1 4 0,-10-4 0 0,24 3-3 16,-11 1 0-16,-13-4-3 0,24 6 4 16,-24-6 2-16,20 6-2 0,-20-6 1 15,24 6 4-15,-14-3-5 0,-10-3 1 16,25 7-2-16,-9-1 1 0,-4-1 1 0,2-3-1 16,2 5-1-16,-2-3-3 0,2 2 6 15,-16-6 1-15,27 9-2 0,-11-5 0 0,-2 1-2 16,0 0-1-16,1-1 1 0,-15-4 0 15,25 8 3-15,-10-5-7 0,-15-3 6 0,24 7 1 16,-14-4-2-16,-10-3 0 0,20 9 2 16,-10-6-3-16,-10-3 2 0,21 8-4 15,-10-4 4-15,-11-4-3 0,19 8 2 0,-19-8 4 16,21 5-6-16,-21-5 3 0,17 7-1 16,-7-2-1-16,-10-5 1 0,17 8-2 0,-17-8 0 15,21 7 4-15,-9-3-2 0,-12-4 0 16,18 8 0-16,-18-8-1 0,22 7 4 0,-22-7-7 15,16 7 6-15,-5-3 0 0,-11-4-1 16,19 6-3-16,-19-6 3 0,17 7-5 16,-17-7 5-16,19 8-2 0,-19-8 1 15,14 6 0-15,-14-6 0 0,19 8-1 0,-19-8 2 16,13 5-1-16,-13-5 0 0,14 8 0 0,-14-8 0 16,14 6 0-16,-14-6 0 0,13 7-2 15,-13-7 3-15,14 9-2 0,-14-9-1 16,16 7 4-16,-16-7 2 0,14 7-2 15,-14-7-1-15,15 5 0 0,-15-5 1 0,13 9-2 16,-13-9 0-16,16 8 2 0,-16-8 3 16,13 5-1-16,-13-5 4 0,13 7-5 0,-13-7 2 15,17 8-1-15,-17-8 10 0,16 8-8 16,-16-8-5-16,21 8 3 0,-12-5 0 16,-9-3-2-16,19 8 1 0,-19-8-3 0,22 8 3 15,-11-5-2-15,-11-3-2 0,18 7 3 16,-18-7 0-16,22 8 3 0,-22-8-3 15,20 6-2-15,-7-2 5 0,-13-4-7 0,21 6 3 16,-21-6 3-16,25 8-3 0,-16-5-1 16,-9-3 2-16,24 6 2 0,-14-2-3 0,-10-4-4 15,26 6 3-15,-26-6 1 0,21 5 0 16,-8-3-2-16,-13-2-2 0,21 6 5 16,-21-6 0-16,23 3-1 0,-11 1 1 0,-12-4-2 15,23 3-1-15,-23-3 6 0,23 7-6 16,-10-2-2-16,-13-5 5 0,22 3-4 0,-9 1 0 15,-13-4-5-15,25 6 9 0,-11-3 0 16,0 1-3-16,-14-4 2 0,29 5-5 16,-14-1 4-16,1-2 5 0,-16-2-5 0,25 7 7 15,-10-2-4-15,-15-5-5 0,25 6 2 16,-12-3 1-16,-1 1-2 0,-12-4 3 0,25 6-4 16,-14-4 0-16,-11-2 2 0,21 7 6 15,-8-3-7-15,-13-4 0 0,24 6-1 0,-11-2-3 16,-13-4 5-16,23 5 1 0,-12-1-4 15,-11-4 1-15,25 7 2 0,-11-3 0 16,-1 0 2-16,3 0-4 0,-16-4 2 16,22 10 2-16,-6-6-4 0,-5 0 2 15,5-1 1-15,-16-3-2 0,24 8-1 0,-8-4 3 16,-3 2 0-16,-13-6-1 0,25 7 1 16,-13-4 5-16,-12-3-7 0,24 7 2 0,-12-2-2 15,-12-5 2-15,22 8-2 0,-12-4-3 16,-10-4 6-16,24 7-2 0,-13-3-1 0,-11-4 7 15,19 7-6-15,-8-2-1 0,-11-5 4 16,22 8-4-16,-22-8 2 0,18 7-4 16,-6-3 3-16,-12-4-1 0,21 8 0 0,-11-5 4 15,-10-3-1-15,22 8-2 0,-11-5 0 16,-11-3 1-16,18 8-2 0,-18-8 2 0,20 5-4 16,-20-5 3-16,16 6 2 0,-4-2-2 15,-12-4-1-15,15 8 2 0,-15-8-2 0,18 4-5 16,-18-4 5-16,17 7 5 0,-17-7-4 15,19 6 1-15,-19-6-3 0,16 6 3 16,-16-6-1-16,18 6-3 0,-8-3 6 0,-10-3-2 16,17 7-4-16,-17-7 3 0,20 7 2 15,-20-7 0-15,18 5 6 0,-18-5-7 16,18 7-2-16,-18-7-5 0,17 6 6 0,-17-6 0 16,17 7-2-16,-17-7 2 0,15 5-5 15,-15-5 8-15,16 6-1 0,-16-6-5 0,18 4 2 16,-18-4 2-16,13 5-2 0,-13-5 2 15,15 3-2-15,-15-3 4 0,15 4-8 0,-15-4 4 16,18 7 2-16,-18-7 3 0,13 3-2 16,-13-3-1-16,15 4-2 0,-15-4 4 15,16 4-1-15,-16-4-3 0,14 4 3 0,-14-4-5 16,16 4 5-16,-16-4-3 0,13 4 3 16,-13-4-2-16,18 4-1 0,-18-4 3 0,15 4-1 15,-15-4 0-15,0 0 0 0,21 3-1 16,-21-3 2-16,16 4-2 0,-16-4-2 15,0 0 3-15,20 5 0 0,-20-5-1 0,0 0 2 16,18 4 0-16,-18-4-1 0,0 0-1 16,21 4-2-16,-21-4 3 15,0 0 0-15,17 2 0 0,-17-2-1 0,0 0 0 16,19 4 0-16,-19-4 2 0,0 0-1 0,17 2-1 16,-17-2 0-16,0 0 2 0,21 1 0 15,-21-1-2-15,0 0 1 0,20 4-2 0,-20-4 1 16,0 0-10-16,22 2 9 0,-22-2 10 15,14 2-5-15,-14-2-3 0,0 0 0 0,21 4-1 16,-21-4-1-16,16 2 2 0,-16-2-3 16,0 0 2-16,21 1 7 0,-21-1-7 15,0 0-3-15,20 3 3 0,-20-3-1 0,0 0 0 16,20 1-1-16,-20-1-2 0,0 0 3 16,19 4 2-16,-19-4 3 0,0 0-4 0,21 5-2 15,-21-5 0-15,15 3 6 0,-15-3-4 16,17 4-2-16,-17-4 5 0,16 4-4 15,-16-4 3-15,18 6-3 0,-18-6-2 0,17 4 4 16,-17-4 0-16,14 3 0 0,-14-3 2 16,18 4-4-16,-18-4 3 0,17 4-3 0,-17-4 0 15,14 5-2-15,-14-5 10 0,14 4-6 16,-14-4-1-16,16 3 0 0,-16-3 2 0,13 5-2 16,-13-5 3-16,16 3-5 0,-16-3 3 15,0 0 1-15,21 6 0 0,-21-6-5 16,15 4 5-16,-15-4-2 0,0 0 1 0,22 5 0 15,-22-5-4-15,0 0 2 0,18 6 1 16,-18-6 2-16,0 0-2 0,20 6 0 16,-20-6 2-16,17 4-2 0,-17-4 3 0,15 4-3 15,-15-4 0-15,17 6-1 0,-17-6 1 16,16 3-2-16,-16-3 6 0,16 4 1 16,-16-4-5-16,14 7 3 0,-14-7-5 0,0 0 3 15,19 4 2-15,-19-4-5 0,0 0 4 16,21 4-3-16,-21-4-8 0,12 6 11 15,-12-6-5-15,0 0 2 0,20 5 7 0,-20-5-9 16,15 7 2-16,-15-7-2 0,14 6 4 16,-14-6 0-16,16 7-2 0,-16-7 1 0,12 6-2 15,-12-6 2-15,17 5 2 0,-17-5-2 16,13 6 3-16,-13-6-4 0,12 6-2 16,-12-6 1-16,15 6-1 0,-15-6 4 0,16 6 1 15,-16-6-3-15,14 5 5 0,-14-5-4 16,15 5-5-16,-15-5 10 0,16 7-11 0,-16-7 6 15,16 3 1-15,-16-3-3 0,14 8 3 16,-14-8 3-16,16 5-4 0,-16-5 2 16,16 6-2-16,-16-6 0 0,15 7-2 0,-15-7 4 15,17 6-2-15,-17-6 2 0,17 8-4 16,-17-8 9-16,19 6-7 0,-8-3 1 0,-11-3-3 16,18 8 5-16,-18-8-2 0,20 7-1 15,-20-7 4-15,21 7-7 0,-12-3 2 16,-9-4-1-16,23 7 2 0,-13-3-1 0,-10-4-4 15,24 7-1-15,-14-1 8 0,-10-6-9 16,21 8 7-16,-10-4 0 0,-11-4-2 0,21 7 4 16,-11-3-2-16,-10-4 1 0,24 10 2 15,-12-4-1-15,1-1-1 0,-13-5-1 16,23 10 0-16,-10-5 0 0,2-1 1 0,-2 2-4 16,-13-6-3-16,23 12 8 0,-10-9 1 15,-13-3-2-15,23 10-1 0,-11-4-1 16,-12-6 0-16,23 7 3 0,-12-1-4 0,-11-6 1 15,22 8 3-15,-12-5-4 0,-10-3 4 16,21 7-4-16,-10-2 0 0,-11-5 3 16,21 9-2-16,-11-5 12 0,-10-4-14 0,24 9 1 15,-14-5 1-15,-10-4 0 0,22 10 1 16,-12-6 2-16,-10-4-1 0,21 7-1 0,-10-1-4 16,-11-6 1-16,19 8 3 0,-19-8 0 15,20 10 4-15,-12-6-6 0,-8-4 3 0,19 7 3 16,-19-7-4-16,17 7 0 0,-17-7-1 15,19 8 0-15,-9-2 1 0,-10-6 0 16,20 7 0-16,-20-7 6 0,18 8-6 0,-7-4-4 16,-11-4 0-16,19 8 2 0,-19-8 2 15,17 5-3-15,-17-5-3 0,16 5 13 0,-16-5-3 16,18 6-4-16,-18-6-1 0,14 6-1 16,-14-6 1-16,18 6 0 0,-18-6 2 15,19 6-3-15,-19-6 1 0,18 7 1 0,-18-7 0 16,22 6-1-16,-14-2-2 0,-8-4 4 15,22 7 0-15,-12-3-1 0,-10-4 0 0,19 5-2 16,-19-5 3-16,22 8 3 0,-22-8-5 16,20 6 1-16,-9-3 2 0,-11-3-1 15,19 7-2-15,-19-7-1 0,17 5 2 0,-17-5 0 16,17 4 2-16,-17-4-2 0,17 6-3 16,-17-6 3-16,14 6 0 0,-14-6-1 0,18 5 6 15,-18-5-9-15,16 4 2 0,-16-4 5 16,16 6-7-16,-16-6 2 0,16 4-2 15,-16-4 4-15,19 6-1 0,-19-6 1 16,16 2-1-16,-16-2 2 0,18 6-1 0,-18-6-1 16,20 5 0-16,-20-5-1 0,20 5 3 15,-20-5-3-15,22 9 2 0,-11-6 2 16,-11-3-7-16,22 7 0 0,-8-1 2 0,-2-2 8 16,-12-4-3-16,25 9-4 0,-12-2 3 15,0-4-2-15,-13-3 2 0,20 8 0 0,-6-4 0 16,-14-4 0-16,21 5-2 0,-21-5-1 15,21 6 2-15,-8-4-4 0,-13-2 3 16,21 6 2-16,-21-6-1 0,21 3-1 0,-21-3 0 16,19 6 1-16,-8-2 2 0,-11-4-2 15,21 5 0-15,-21-5-2 0,21 6 3 0,-10-2-7 16,-11-4 0-16,22 5 13 0,-22-5-6 16,22 7 0-16,-22-7 1 0,19 7-6 0,-19-7 2 15,19 6 2-15,-10-2 0 0,-9-4-2 16,20 5 2-16,-20-5-5 0,20 7 10 0,-20-7-7 15,19 7 2-15,-19-7 2 0,19 7-2 16,-8-3 1-16,-11-4-3 0,20 8 2 16,-6-5-1-16,-14-3 1 0,20 7 2 0,-20-7-2 15,20 7 0-15,-10-3-2 0,-10-4-1 16,21 7 3-16,-21-7 0 0,20 8 0 16,-10-4 0-16,-10-4 0 0,19 9 0 0,-19-9 0 15,19 6-2-15,-9-2 2 0,-10-4-4 16,22 8 4-16,-22-8 1 0,19 7-2 15,-9-3 1-15,-10-4 4 0,22 6 3 0,-10-3-9 16,-12-3 2-16,22 6 0 0,-22-6-3 16,21 6-1-16,-21-6 0 0,20 5 9 15,-6-3-6-15,-14-2-1 0,22 6 0 0,-22-6 2 16,22 6-1-16,-22-6 0 0,19 5 3 16,-19-5-3-16,24 7 1 0,-24-7 7 0,18 5-7 15,-18-5 3-15,22 6-6 0,-22-6 1 16,21 5 0-16,-21-5 0 0,19 6 2 15,-19-6 0-15,19 6-1 0,-19-6 3 0,20 4-3 16,-20-4 0-16,20 5 2 0,-20-5-2 16,19 6 0-16,-19-6 2 0,19 4-6 0,-19-4 5 15,19 6-5-15,-19-6 4 0,20 4 2 16,-20-4-2-16,18 5 0 0,-18-5-5 0,20 6 8 16,-20-6-1-16,18 5-1 0,-18-5 0 15,19 7 4-15,-8-4-4 0,-11-3-4 16,19 6 8-16,-9-2-5 0,2 0 5 0,-2-3-5 15,-10-1 0-15,19 7 0 0,-9-6 0 16,-1 3 0-16,-9-4-1 0,19 4 8 16,-11 0-9-16,-8-4 5 0,16 4-2 0,-8-1-3 15,-8-3 2-15,16 4 3 0,-16-4-5 16,16 5 4-16,-8-1-2 0,-8-4-1 0,17 4-3 16,-9-2 6-16,-8-2-1 0,18 6 1 15,-8-4-1-15,-10-2 3 0,16 5-5 16,-4-2 0-16,-12-3 3 0,16 3 0 0,-7 1 1 15,-9-4-3-15,16 3 0 0,-16-3 4 16,18 4-6-16,-10-2 4 0,-8-2-2 16,17 4 1-16,-17-4-2 0,17 4 0 0,-9 0 5 15,-8-4-2-15,17 4 3 0,-17-4-4 16,15 4 0-16,-15-4 1 0,15 1 1 0,-15-1-9 16,14 4 7-16,-14-4 2 0,16 2 0 0,-16-2-1 0,12 4-2 15,-12-4 4-15,13 2-2 16,-13-2 2-16,15 2-3 0,-15-2-1 0,13 4 2 15,-13-4 0-15,14 1 0 16,-14-1-1-16,13 2 0 0,-13-2 0 0,15 3 1 0,-15-3-1 16,10 1-1-16,-10-1 1 0,13 2-2 15,-13-2 4-15,0 0 1 0,17 4-3 16,-17-4 0-16,0 0-6 0,15 2 5 0,-15-2-1 16,10 2 2-16,-10-2 2 0,0 0-3 15,18 4 1-15,-18-4 1 0,10 1-1 0,-10-1 3 16,12 2-7-16,-12-2 3 15,0 0 2-15,18 4-1 0,-18-4 1 0,0 0-3 16,19 4 3-16,-19-4-2 0,0 0 1 16,19 4-5-16,-19-4 6 0,0 0 0 15,19 6-2-15,-19-6 0 0,0 0 4 16,18 3 3-16,-18-3-6 0,0 0 0 0,20 4 0 16,-20-4-1-16,0 0 3 0,17 4-5 15,-17-4 3-15,0 0 1 0,17 2-1 0,-17-2 0 16,0 0-3-16,19 3 5 0,-19-3 0 0,0 0-2 15,19 3 0-15,-19-3 2 16,0 0-2-16,19 3-2 0,-19-3 1 0,0 0-1 0,19 4 13 16,-19-4 0-16,0 0 5 0,19 4 0 0,-19-4-4 15,0 0-1-15,17 4-5 16,-17-4-1-16,0 0 0 0,0 0-5 0,15 3-17 0,-15-3-40 16,0 0-55-16,0 0-91 15,0 0-130-15,0 0-292 0,0 0-33 0,0 0-320 16,0 0-431-16</inkml:trace>
  <inkml:trace contextRef="#ctx0" brushRef="#br1" timeOffset="-66112.3">17018 6315 2321 0,'0'0'-184'16,"0"0"14"-16,0 0 10 0,-17 0 17 15,17 0 7-15,0 0 10 0,0 0 1 0,0 0 11 0,-18 6 12 16,18-6 9-16,0 0 12 16,0 0 9-16,0 0 15 0,-20 8 9 0,20-8 8 0,0 0 14 15,0 0 3-15,0 0 1 0,0 0-2 0,0 0 5 16,0 0 4-16,-18 2 0 16,18-2 0-16,0 0 4 0,0 0 5 0,0 0 0 15,0 0 3-15,0 0-13 0,0 0 7 16,0 0-4-16,0 0-6 0,0 0-2 0,0 0 2 15,0 0 2-15,0 0 2 16,0 0-1-16,-20 0 3 0,20 0-1 0,0 0 7 16,0 0 7-16,0 0-4 0,0 0 2 0,0 0 4 0,0 0 0 15,0 0 5-15,-18 4 1 16,18-4 6-16,0 0 10 0,0 0 7 0,0 0 13 16,0 0 1-16,0 0-4 15,0 0-5-15,0 0-8 0,0 0 0 0,0 0-6 0,0 0 3 16,0 0-5-1,0 0 4-15,0 0-6 0,0 0-1 0,0 0 1 0,0 0 12 16,0 0 4-16,0 0 6 16,0 0 4-16,0 0 4 0,0 0 2 0,0 0-1 0,0 0-10 15,0 0 1-15,0 0 9 0,0 0 4 0,0 0-6 16,0 0-6 0,0 0 1-16,0 0-10 0,0 0 4 0,0 0-7 15,0 0 3-15,0 0-5 0,0 0 9 16,0 0-1-16,0 0-3 0,0 0-2 0,0 0-4 15,50 5-2-15,-50-5 5 0,0 0-9 16,20 0-4-16,-20 0 2 0,0 0-1 0,21 0-4 16,-21 0 5-16,0 0-2 0,26 0-1 15,-26 0-9-15,16 0 6 0,-16 0-1 16,0 0-5-16,28-2 4 0,-28 2-2 0,17 0-1 16,-17 0 2-16,19-1 1 0,-19 1-2 15,0 0-3-15,27 0-2 0,-27 0 2 16,18-2 16-16,-18 2-12 0,0 0 3 0,25 0 0 15,-25 0 17-15,0 0-15 0,21 0-1 16,-21 0 0-16,0 0 2 0,23 2-10 0,-23-2 9 16,0 0-6-16,24 0 3 0,-24 0-6 15,0 0 7-15,24 0-8 0,-24 0 2 16,14 1 3-16,-14-1 7 0,0 0-5 0,25 0 6 16,-25 0 3-16,15 2-3 0,-15-2 2 15,0 0-10-15,0 0 4 0,29 0-7 16,-29 0-2-16,18-2 9 0,-18 2-7 0,0 0 6 15,23 0 2-15,-23 0-6 0,0 0 2 16,21 0 7-16,-21 0-8 0,0 0 8 0,23-3-5 16,-23 3 2-16,0 0-5 0,22-3 0 15,-22 3 0-15,0 0-1 0,18 0 7 16,-18 0-5-16,0 0 2 0,20-1-12 0,-20 1 0 16,0 0-4-16,19-2 4 0,-19 2 6 15,0 0 0-15,0 0-5 0,23-2-1 0,-23 2 2 16,0 0-4-16,17-2 4 0,-17 2 1 15,0 0-5-15,0 0 5 0,26-2-3 16,-26 2 0-16,0 0 0 0,18 0 3 0,-18 0 5 16,0 0-2-16,22-2 0 0,-22 2 1 15,0 0 8-15,0 0 10 0,25 0-5 0,-25 0 3 16,0 0-6-16,20-2 0 0,-20 2-2 16,0 0 1-16,20-1-4 0,-20 1 0 15,0 0-2-15,22 0 3 0,-22 0-6 0,0 0 1 16,23 0 0-16,-23 0-3 0,16-3 1 15,-16 3-5-15,0 0 3 0,26 0-1 0,-26 0 9 16,19 0-9-16,-19 0-2 0,0 0 4 16,25-1 0-16,-25 1 1 0,0 0-9 15,26 0 6-15,-26 0-6 0,19-3 5 0,-19 3 2 16,0 0 0-16,24 0 1 0,-24 0-4 16,0 0-2-16,24-1 2 0,-24 1-1 15,18 0-3-15,-18 0 15 0,0 0-12 0,25-2 0 16,-25 2-3-16,16-2 3 0,-16 2 0 15,0 0 3-15,26-2-5 0,-26 2-1 16,0 0 2-16,26-2 1 0,-26 2-1 0,17 0 3 16,-17 0 0-16,0 0-4 0,23 0 1 15,-23 0-2-15,0 0 6 0,23 0 11 0,-23 0-16 16,0 0-1-16,22 0 3 0,-22 0 3 16,0 0-1-16,21-2-2 0,-21 2 2 15,0 0-4-15,21 0 2 0,-21 0 0 0,0 0 2 16,21 0 1-16,-21 0-2 0,0 0-2 15,21 0 2-15,-21 0 1 0,0 0-10 0,21 0 16 16,-21 0-11-16,0 0 7 0,19 2-3 16,-19-2-1-16,0 0-2 0,0 0 4 15,24 2 1-15,-24-2-3 0,0 0-4 0,14 2 5 16,-14-2-2-16,0 0 0 0,0 0-1 16,22 4 2-16,-22-4 0 0,0 0 2 0,14 4-5 15,-14-4 3-15,0 0-5 0,0 0 5 16,22 4 0-16,-22-4 3 0,0 0-6 15,14 3 8-15,-14-3-4 0,0 0 2 0,19 4-6 16,-19-4 9-16,0 0-8 0,20 2 2 16,-20-2 0-16,0 0 2 0,20 4-1 0,-20-4-2 15,0 0-2-15,20 1 4 0,-20-1 1 16,0 0-4-16,19 3 14 0,-19-3-15 0,0 0 2 16,21 0-1-16,-21 0 2 0,0 0 3 15,23 3-7-15,-23-3 4 0,17 0-5 16,-17 0 4-16,17 2 2 0,-17-2 4 15,0 0-7-15,23 2 2 0,-23-2-3 0,20 4 11 16,-20-4-10-16,16 4-4 0,-16-4 6 16,18 4-1-16,-18-4-3 0,16 3 8 15,-16-3 0-15,17 4-1 0,-17-4-6 0,15 4 2 16,-15-4 4-16,17 4-5 0,-17-4 8 16,0 0-2-16,26 4-2 0,-26-4 1 0,16 4 0 15,-16-4-3-15,17 1 0 0,-17-1 4 16,15 5-3-16,-15-5-5 0,0 0 3 0,23 1-1 15,-23-1-2-15,15 2 4 0,-15-2 0 16,0 0 3-16,21 1 0 0,-21-1-1 16,15 4 0-16,-15-4-1 0,0 0-6 0,19 1 6 15,-19-1-2-15,15 3 6 0,-15-3-5 16,0 0 3-16,23 4-6 0,-23-4 0 16,17 0 1-16,-17 0 6 0,20 2-7 0,-20-2 4 15,16 2-3-15,-16-2 4 0,0 0-3 16,23 0 2-16,-23 0-1 0,17 3 0 0,-17-3 5 15,19 0-10-15,-19 0 5 0,20 3 0 16,-20-3 0-16,20 2-4 0,-20-2 0 0,24 2 4 16,-24-2 4-16,21 1-1 0,-21-1-3 15,22 4-1-15,-10-2 1 0,-12-2 0 16,21 1-2-16,-21-1-1 0,21 3 5 0,-21-3-2 16,19 1 0-16,-19-1 1 0,17 3-4 15,-17-3 8-15,0 0-8 0,23 4 0 0,-23-4 6 16,0 0-5-16,20 2 5 0,-20-2-4 15,0 0 1-15,16 1 0 0,-16-1 3 16,0 0-1-16,18 4-2 0,-18-4 0 0,0 0 3 16,19 2-1-16,-19-2-2 0,0 0 0 15,18 2 3-15,-18-2-3 0,0 0 1 16,22 2 2-16,-22-2-3 0,0 0 3 0,21 4-2 16,-21-4-4-16,0 0-1 0,19 2 8 15,-19-2-4-15,0 0 0 0,19 3-3 16,-19-3 21-16,0 0-21 0,19 2-3 0,-19-2 3 15,0 0 3-15,19 4 0 0,-19-4 2 16,0 0-2-16,17 3-5 0,-17-3 2 0,0 0 9 16,19 4-3-16,-19-4-4 0,0 0-2 15,19 3 3-15,-19-3 1 0,0 0 1 16,22 2-4-16,-22-2 12 0,14 2 12 0,-14-2 12 16,0 0-12-16,22 4 4 0,-22-4-2 15,14 1-5-15,-14-1-2 0,0 0 3 16,21 4-5-16,-21-4-4 0,0 0 0 0,19 4 2 15,-19-4-4-15,15 3 0 0,-15-3-2 16,18 5 4-16,-18-5 0 0,14 4-6 0,-14-4 2 16,0 0-1-16,26 3-2 0,-26-3 0 15,18 4-1-15,-18-4-1 0,19 0 1 0,-19 0 0 16,18 2-1-16,-18-2 0 0,0 0-5 16,26 2 3-16,-26-2 7 0,18 1-4 15,-18-1-1-15,17 3 0 0,-17-3 1 0,0 0-3 16,23 4 0-16,-23-4-3 0,17 1 3 15,-17-1 5-15,0 0-5 0,24 2-2 0,-24-2 4 16,14 4 0-16,-14-4-4 0,0 0 0 16,23 2 2-16,-23-2 4 0,0 0-6 15,19 4 4-15,-19-4-1 0,0 0-1 0,21 1 1 16,-21-1 1-16,0 0-4 0,20 3 1 16,-20-3-2-16,0 0 5 0,18 3-5 15,-18-3 4-15,18 3-1 0,-18-3 0 0,0 0 3 16,23 4-4-16,-23-4 2 0,17 1-1 15,-17-1 0-15,19 4 8 0,-19-4-6 16,18 2-5-16,-18-2 6 0,20 2 2 0,-20-2 3 16,19 3 8-16,-19-3 1 0,19 4-4 15,-19-4 4-15,21 4-3 0,-21-4 1 0,20 4-1 16,-20-4-4-16,20 4 1 0,-20-4-3 16,20 1-1-16,-20-1 1 0,19 5 0 15,-19-5-6-15,16 3 2 0,-16-3 3 16,0 0-4-16,24 4 1 0,-24-4 0 0,14 1-2 15,-14-1 9-15,0 0 1 0,18 2-3 0,-18-2 0 16,0 0-2-16,19 4 1 0,-19-4 2 16,0 0-6-16,20 3 3 0,-20-3 3 15,0 0-7-15,22 1 1 0,-22-1 0 0,14 2-3 16,-14-2 4-16,16 4-1 0,-16-4 0 16,0 0-1-16,23 0 1 0,-23 0-3 15,0 0 0-15,19 2-1 0,-19-2 0 0,0 0 3 16,19 1-2-16,-19-1 1 0,0 0-2 0,18 0 0 15,-18 0-2-15,0 0 4 0,18 3 0 16,-18-3 1-16,0 0-4 0,0 0 2 16,23 2-1-16,-23-2 0 0,0 0 0 15,17 3 1-15,-17-3-2 0,0 0 1 0,17 3 2 16,-17-3-2-16,0 0 0 0,20 3 2 0,-20-3-1 16,0 0 4-16,20 2-5 0,-20-2 0 15,0 0-1-15,22 3 1 0,-22-3 0 16,0 0 1-16,21 3-1 0,-21-3 8 0,0 0-7 15,16 3-2-15,-16-3 5 0,0 0 5 16,18 1-4-16,-18-1-1 0,0 0 8 16,0 0-10-16,18 2 5 0,-18-2-5 0,0 0 1 15,0 0 1-15,16 4-2 0,-16-4 2 16,0 0 0-16,0 0-1 0,0 0-1 16,16 3 2-16,-16-3-3 0,0 0 1 15,0 0-2-15,15 6 2 0,-15-6-2 0,0 0 5 16,0 0-6-16,17 4 2 0,-17-4-1 15,0 0-2-15,0 0 3 0,15 3-2 0,-15-3 1 16,0 0-3-16,0 0 3 0,0 0 0 16,14 5 0-16,-14-5-2 0,0 0 2 0,0 0 1 15,0 0-1-15,16 4 4 0,-16-4-4 16,0 0 0-16,0 0-1 0,0 0-1 0,16 6 5 16,-16-6-2-16,0 0 0 0,0 0-1 15,0 0 3-15,17 5-3 0,-17-5 5 16,0 0-6-16,0 0 1 0,17 2-1 0,-17-2 1 15,0 0 0-15,0 0 1 0,21 3 0 16,-21-3 0-16,0 0-1 0,18 4 3 0,-18-4-3 16,0 0 0-16,18 3 0 0,-18-3 1 15,0 0 1-15,20 1-2 0,-20-1 0 16,0 0-3-16,19 4 6 0,-19-4-3 0,0 0 0 16,18 2 0-16,-18-2-2 0,0 0 2 15,18 2-1-15,-18-2-2 0,0 0 2 16,14 4 0-16,-14-4 1 0,0 0-3 0,20 3 6 15,-20-3-3-15,0 0 1 0,18 4-2 16,-18-4 2-16,0 0-1 0,22 4 3 0,-22-4-3 16,17 4 0-16,-17-4 0 0,16 4 2 15,-16-4-3-15,20 2 1 0,-20-2 0 16,18 3 0-16,-18-3 0 0,18 2-1 0,-18-2 2 16,15 4-4-16,-15-4 2 0,0 0 0 15,20 6 1-15,-20-6-1 0,18 3-1 16,-18-3 4-16,14 4-1 0,-14-4-2 15,15 6 2-15,-15-6-1 0,15 3 2 0,-15-3-2 16,15 5 0-16,-15-5 2 0,14 3-1 0,-14-3 7 16,16 4-12-16,-16-4 0 0,14 7 5 15,-14-7-1-15,15 3-1 0,-15-3 0 16,15 4 2-16,-15-4-1 0,17 5-3 0,-17-5 6 16,14 4-7-16,-14-4 3 0,16 3 0 15,-16-3-2-15,0 0 2 0,18 7 1 0,-18-7 1 16,14 4-4-16,-14-4 3 0,14 5 0 15,-14-5 2-15,0 0-5 0,17 6 2 16,-17-6 3-16,0 0-2 0,17 6 0 0,-17-6-1 16,0 0 0-16,17 5 5 0,-17-5-4 15,0 0-2-15,14 9 2 0,-14-9 0 16,14 4 0-16,-14-4 2 0,10 3-1 0,-10-3-4 16,10 6 3-16,-10-6 0 0,13 3 2 15,-13-3-1-15,15 4 2 0,-9-1-2 0,-6-3-1 16,17 6 0-16,-17-6 0 0,18 4 0 15,-10-1 2-15,-8-3-3 0,16 5 0 16,-7-2-3-16,-9-3 8 0,17 4-8 0,-9 0 4 16,-8-4-1-16,17 4-1 0,-8-2 2 15,-9-2-2-15,19 6 2 0,-11-5 0 0,-8-1 5 16,18 6-2-16,-10-2-3 0,0 0 0 16,-8-4-2-16,17 6 1 0,-8-4 1 0,1 2 0 15,-10-4 3-15,17 5-6 0,-9-3 0 16,4 2 2-16,-2 0 2 0,-10-4 2 15,19 6-3-15,-8-3-1 0,1-1 2 16,-1 0-1-16,-1 2 4 0,3-1-4 0,0-1-1 16,-3 2 1-16,3-2 1 0,0 1-1 15,-13-3 0-15,23 5 2 0,-13-3 0 0,-10-2-4 16,24 6 0-16,-24-6 1 0,18 5-2 16,-18-5 3-16,20 6-4 0,-20-6 4 15,19 7 0-15,-19-7-2 0,19 4 3 0,-19-4-1 16,19 8 0-16,-19-8 2 0,20 7-2 15,-20-7-3-15,16 2 3 0,-16-2 1 0,19 8-1 16,-19-8 2-16,17 6-2 0,-6-2-1 16,-11-4 2-16,16 5-1 0,-16-5 2 0,16 7-2 15,-16-7 1-15,14 5-1 16,-14-5-3-16,17 8 3 0,-17-8 0 0,15 5 0 16,-15-5 0-16,17 6 0 0,-17-6-1 15,17 8 4-15,-17-8-5 0,15 5 5 0,-15-5-3 16,16 6 3-16,-16-6-2 0,16 6-5 15,-16-6 8-15,14 6-4 0,-14-6-3 16,15 3 6-16,-15-3-1 0,13 6 5 0,-13-6 2 16,0 0 0-16,21 5-4 0,-21-5 3 0,12 4-1 15,-12-4 2-15,16 4-4 0,-16-4 3 16,16 7-2-16,-16-7 2 0,17 3-3 0,-17-3-1 16,17 4 0-16,-17-4 1 0,15 4-5 15,-15-4 2-15,17 5 1 0,-17-5 3 16,15 4-4-16,-15-4 6 0,16 3-2 15,-16-3 1-15,16 4-4 0,-16-4 4 0,16 6-4 16,-16-6 4-16,15 4-3 0,-15-4-1 16,20 3 0-16,-20-3 1 0,18 7-2 15,-18-7-1-15,20 3 1 0,-20-3-1 0,18 6 1 16,-18-6 1-16,20 3-3 0,-20-3 2 16,17 6 0-16,-17-6-1 0,18 4-2 0,-18-4 1 15,20 6 2-15,-20-6 1 0,16 4-2 16,-16-4-4-16,20 4 5 0,-20-4 1 15,17 6 0-15,-17-6-2 0,20 5 2 0,-8-1-3 16,-12-4 3-16,20 4-4 0,-7-1 1 16,-13-3 0-16,21 7 3 0,-21-7-3 0,23 5-3 15,-23-5 3-15,22 6-2 0,-10-5 2 16,-12-1 3-16,22 7-3 0,-22-7 0 16,21 5-1-16,-21-5-1 0,19 6 2 0,-8-2 2 15,-11-4 1-15,18 6-3 0,-18-6-3 16,20 5 3-16,-20-5 0 0,20 8 0 0,-20-8 1 15,20 6-2-15,-20-6 0 0,19 5 0 16,-19-5 1-16,16 5 2 0,-16-5 1 0,20 7-3 16,-20-7 0-16,16 5-2 0,-4 0 4 15,-12-5-2-15,20 7 2 0,-20-7 1 16,21 6-3-16,-9-4 1 0,-12-2 0 0,24 5-1 16,-12-2 0-16,-12-3 1 0,24 6-1 15,-11-4 0-15,-13-2 2 0,26 7-2 0,-14-3 4 16,-12-4-4-16,26 3 4 0,-14 1 1 15,-12-4 3-15,26 5-3 0,-13-2 3 16,-13-3 2-16,25 4-6 0,-10 0 1 16,-15-4 0-16,28 7-2 0,-14-4 4 0,-14-3-4 15,25 4 1-15,-11 0 0 0,0-2-3 16,-14-2 3-16,26 6-3 0,-14-2 0 16,-12-4 2-16,28 4-3 0,-15 0-2 0,-13-4 5 15,24 4-2-15,-12-1-1 0,-12-3 1 16,25 5 2-16,-12-3-2 0,-13-2-1 0,21 6 0 15,-9-2 0-15,-12-4 4 0,24 5-3 16,-12-2-1-16,-12-3 1 0,22 5 0 0,-22-5-1 16,23 7 3-16,-13-3-5 0,-10-4 4 15,24 6-1-15,-24-6 0 0,20 6-1 16,-8-2-1-16,-12-4 2 0,21 6 2 0,-21-6-3 16,19 4 1-16,-19-4-1 0,19 5 1 15,-19-5-3-15,20 4 4 0,-20-4-3 16,18 6 1-16,-18-6-1 0,19 7 1 0,-19-7-2 15,19 5 4-15,-19-5-4 0,17 5 1 16,-17-5-1-16,16 7 3 0,-16-7-1 0,16 6-1 16,-16-6 3-16,14 6-2 0,-14-6 0 15,13 3 0-15,-13-3 1 0,15 7 1 0,-15-7-1 16,0 0 0-16,17 7-1 0,-17-7 2 16,14 4 0-16,-14-4-2 0,14 6 0 15,-14-6 0-15,14 5 0 0,-14-5 0 0,15 7 0 16,-15-7-2-16,0 0 0 0,23 6 2 15,-23-6-1-15,15 5 0 0,-15-5-1 16,19 4 1-16,-19-4 0 0,17 4 2 0,-17-4-2 16,20 7 2-16,-20-7-1 0,18 6 3 15,-18-6-3-15,17 5 0 0,-17-5 0 16,19 6 0-16,-19-6 0 0,15 3 2 0,-15-3 4 16,17 6 1-16,-17-6 0 0,15 4-1 15,-15-4 1-15,14 5-1 0,-14-5 0 16,16 4 3-16,-16-4-3 0,14 5 1 0,-14-5-3 15,17 5-1-15,-17-5 1 0,15 4 1 16,-15-4-4-16,15 6 1 0,-15-6 0 0,14 6 0 16,-14-6 0-16,18 5 1 0,-18-5 0 15,19 6-4-15,-19-6 1 0,19 5 4 0,-19-5-5 16,19 6 4-16,-19-6-2 0,20 6 1 16,-8-2-2-16,-12-4 2 0,18 5-2 15,-18-5 0-15,20 6-1 0,-20-6 1 0,18 5 0 16,-18-5 0-16,17 7 0 0,-17-7 2 15,16 4-1-15,-16-4-2 0,18 7 0 16,-18-7 3-16,20 4-2 0,-20-4 8 0,19 7-10 16,-19-7 2-16,18 6 0 0,-4-4 2 0,-14-2-2 15,18 6 0-15,-18-6 0 0,22 7 3 16,-10-2-4-16,-12-5 1 0,21 6-2 16,-8-2 2-16,-13-4 6 0,23 5-6 15,-13-2 1-15,-10-3 1 0,22 7-2 0,-9-4 4 16,-13-3 3-16,22 6 6 0,-22-6-4 15,20 5-1-15,-10-1 4 0,-10-4-1 16,22 4-3-16,-22-4 0 0,21 6 0 0,-21-6 2 16,19 4-2-16,-19-4-1 0,19 4 3 15,-19-4-1-15,22 3 0 0,-22-3 2 0,16 1-5 16,-16-1 0-16,20 5-2 0,-20-5 1 16,18 4 0-16,-18-4-2 0,17 4 1 15,-17-4 3-15,20 3-6 0,-20-3 5 0,18 4-2 16,-18-4 3-16,21 4 3 0,-21-4-1 15,15 5 2-15,-15-5 1 0,17 3-3 0,-17-3-1 16,19 3 0-16,-19-3 0 0,19 4-2 16,-19-4 1-16,16 6-4 0,-16-6 3 0,15 3-1 15,-15-3-2-15,0 0 1 16,18 5-1-16,-18-5-1 0,13 3 2 0,-13-3-2 16,0 0 1-16,17 5 0 0,-17-5-1 15,0 0-2-15,15 5 0 0,-15-5 1 0,0 0 0 16,18 8 0-16,-18-8-1 0,0 0-1 15,11 5 2-15,-11-5 0 0,0 0 1 0,14 5-1 16,-14-5-4-16,0 0 3 0,0 0-1 16,16 9 0-16,-16-9 1 0,0 0 1 0,12 7 2 15,-12-7-5-15,0 0 4 0,13 9-2 16,-13-9 2-16,0 0-2 0,17 4 2 0,-17-4-2 16,9 8 1-16,-9-8-2 0,0 0 2 15,18 7 0-15,-18-7 2 0,12 7-3 16,-12-7 0-16,12 6 0 0,-12-6 1 0,15 3-1 15,-15-3 1-15,0 0-1 0,19 9 2 16,-19-9-2-16,15 4 1 0,-15-4 1 16,14 7 0-16,-14-7-2 0,14 5-1 0,-14-5-3 15,0 0 5-15,20 8 1 0,-14-5-2 16,-6-3 0-16,14 6 1 0,-5-2-2 16,-9-4 1-16,12 6-3 0,-12-6 3 0,14 4 1 15,-4-1-1-15,-10-3-1 0,14 6 1 16,-5-2-1-16,-2-1 2 0,-7-3-1 15,16 6-1-15,-8-3 0 0,-8-3 6 0,17 8-7 16,-9-4 1-16,-8-4-1 0,21 6 3 16,-14-2-2-16,1 0 1 0,-8-4 1 0,18 5 0 15,-7-1-1-15,-4 0-1 0,-7-4 0 16,20 6 1-16,-11-2-1 0,1-3 3 16,-10-1-1-16,17 8-1 0,-8-4-2 0,3-1 2 15,-4 2 0-15,3-3-1 0,-1 3 2 16,1-1 0-16,-1 0 0 0,1 0-1 0,-1-1 0 15,1 1 0-15,3 0 3 0,-5 0-5 16,3-1 1-16,-2 2 1 0,1-1 0 0,-1 0 3 16,1-1-3-16,0-2 0 0,-1 3 1 15,0 0-2-15,-10-4 3 0,23 7-2 16,-14-4 1-16,2-2 0 0,1 2-3 0,-1 3 2 16,1-3 1-16,2 0-1 0,-5 0-1 15,5-1 1-15,1 3 0 0,-6-2 0 16,-9-3 0-16,29 7-1 0,-15-4 2 0,-1 4 2 15,2-4-4-15,0 1 0 0,-3 2 1 16,-12-6 1-16,29 8-2 0,-16-4 2 16,0-1-1-16,1 3 0 0,-14-6 0 0,27 5-1 15,-16-1 3-15,-11-4-2 0,20 8 2 16,-20-8 0-16,25 6-4 0,-16-3 4 0,-9-3-4 16,23 7 4-16,-23-7-5 0,19 5 4 15,-19-5-1-15,19 8 4 0,-8-6-5 16,-11-2 2-16,20 5-2 0,-20-5 3 0,18 6-2 15,-18-6 1-15,20 8-2 16,-20-8 2-16,18 6-2 0,-18-6-1 0,20 5 3 0,-10-1-2 16,-10-4 1-16,19 6 0 0,-19-6-1 15,21 6 3-15,-21-6-1 0,20 4-2 16,-20-4 4-16,18 7-2 0,-18-7 1 0,20 5-2 16,-20-5 0-16,18 7 0 0,-18-7 0 15,20 5 1-15,-20-5-2 0,19 8 1 16,-19-8-2-16,17 3 1 0,-17-3 1 0,18 6 3 15,-18-6-3-15,16 6 0 0,-16-6 0 16,18 5 0-16,-18-5 2 0,17 5-2 0,-17-5 0 16,17 3-2-16,-17-3 4 0,18 6-2 15,-18-6-1-15,17 5 2 0,-17-5-2 0,17 4 1 16,-17-4-1-16,17 6 2 0,-17-6-2 16,16 6 2-16,-16-6-2 0,18 3 1 15,-18-3-2-15,18 6 5 0,-18-6-2 0,17 5-1 16,-17-5 1-16,14 5 0 0,-14-5 0 15,19 6 1-15,-19-6-3 0,15 3 1 16,-15-3 0-16,18 6 0 0,-18-6 0 0,16 1 0 16,-16-1 3-16,20 4-2 0,-20-4-1 15,15 4 0-15,-15-4 1 0,0 0-1 16,25 5 1-16,-25-5 1 0,18 1-2 0,-18-1 1 16,16 4-2-16,-16-4 1 0,20 2-1 15,-20-2 2-15,16 2-4 0,-16-2 2 16,16 4 1-16,-16-4-1 0,21 3 2 0,-21-3 0 15,15 6-3-15,-15-6 0 0,20 4 4 16,-20-4-2-16,17 7-2 0,-17-7 2 16,17 3 2-16,-17-3-4 0,19 1 4 0,-19-1-2 15,17 6 0-15,-17-6 2 0,18 5-1 0,-18-5 1 16,15 3-2-16,-15-3 2 0,18 2-4 16,-18-2 3-16,15 4-1 0,-15-4 1 15,0 0 1-15,23 5-2 0,-23-5 1 0,14 4-2 16,-14-4-1-16,20 4 2 0,-20-4 5 15,15 4-5-15,-15-4-1 0,21 3 1 0,-21-3-4 16,18 4 6-16,-18-4 0 0,16 4-1 16,-16-4-2-16,18 4 1 0,-18-4 0 0,17 4-1 15,-17-4-2-15,16 4 6 0,-16-4-3 16,16 4 2-16,-16-4-3 0,16 3 1 16,-16-3-1-16,18 4 2 0,-18-4-1 0,17 2-1 15,-17-2 1-15,17 3 0 0,-17-3-1 16,19 4 1-16,-19-4 0 0,17 5 0 15,-17-5 1-15,19 1-1 0,-19-1 1 16,17 4 0-16,-17-4-1 0,18 4 0 0,-18-4 0 16,17 4 1-16,-17-4-1 0,16 5-1 15,-16-5-1-15,18 4 4 0,-18-4-2 0,18 5 0 16,-18-5-1-16,17 4 2 0,-17-4-1 16,17 6 0-16,-17-6-2 0,13 6 3 15,-13-6 0-15,18 6 1 0,-18-6 2 0,13 6-1 16,-13-6 7-16,0 0-1 0,21 5 1 15,-21-5 6-15,16 4 1 0,-16-4 0 0,13 4-2 16,-13-4-1-16,15 5 0 0,-15-5 2 16,16 5-4-16,-16-5-1 0,16 4 0 0,-16-4 0 15,18 3-4-15,-18-3 0 16,17 6-4-16,-17-6 4 0,14 6-2 0,-14-6 1 16,16 6-2-16,-16-6 1 0,14 4 0 15,-14-4-3-15,16 5 0 0,-16-5 1 0,0 0-1 16,22 7-1-16,-22-7 2 0,13 6-1 15,-13-6 0-15,12 6 1 0,-12-6-5 0,0 0 1 16,22 6 2-16,-22-6 1 0,11 3-2 16,-11-3 2-16,0 0-4 0,21 8 4 0,-21-8-2 15,12 6 0-15,-12-6 0 0,13 4 1 16,-13-4 0-16,15 5 4 0,-15-5-7 16,14 6 4-16,-14-6-2 0,0 0 1 0,21 7-2 15,-21-7 2-15,17 6-1 0,-17-6 0 16,17 6-1-16,-17-6 3 0,15 6-3 15,-15-6 1-15,15 6 3 0,-15-6-3 0,15 5-1 16,-15-5 0-16,16 6-1 0,-16-6 3 16,16 6-2-16,-16-6 1 0,13 9 0 0,-13-9 0 15,19 5-2-15,-19-5 5 0,16 6-2 16,-16-6 1-16,17 8 0 0,-17-8-2 16,20 5 0-16,-20-5 3 0,18 8 4 0,-18-8 4 15,20 6-1-15,-20-6 1 0,18 5-1 16,-7-1 1-16,-11-4-4 0,22 6-3 15,-22-6 5-15,18 6-4 0,-18-6 0 0,20 6 2 16,-20-6-3-16,16 7 0 0,-16-7-2 16,19 6 3-16,-19-6 0 0,15 7-1 0,-15-7-1 15,15 5 0-15,-15-5-1 0,12 5 2 16,-12-5-5-16,14 6 2 0,-14-6 0 16,14 6-2-16,-14-6 3 0,15 6 0 0,-15-6-1 15,13 5 1-15,-13-5-1 0,12 6 0 16,-12-6 1-16,15 5-2 0,-15-5 1 0,13 8-3 15,-13-8 6-15,13 6-3 0,-13-6-2 16,14 6 3-16,-14-6-1 0,13 7 2 0,-13-7-1 16,15 6 0-16,-15-6-2 0,12 6 0 15,-12-6 0-15,13 6 1 0,-13-6 1 16,15 7 2-16,-15-7-4 0,0 0 1 16,19 7-2-16,-19-7 2 0,12 4-2 0,-12-4 1 15,16 6 1-15,-16-6-1 0,0 0 0 16,21 9-1-16,-21-9 1 0,17 7 5 15,-6-4-7-15,-11-3 2 0,16 7-7 0,-16-7 6 16,18 8 1-16,-18-8 0 0,16 8 5 16,-16-8 3-16,19 6-1 0,-10 0 5 15,-9-6-5-15,17 5 4 0,-17-5 0 0,16 8 1 16,-16-8-2-16,18 6 2 0,-18-6-3 0,18 6 1 16,-18-6-2-16,16 8 3 0,-16-8-3 15,16 5 1-15,-16-5 3 0,15 5-4 16,-15-5-1-16,17 9 3 0,-17-9-5 0,17 4 3 15,-17-4-1-15,20 9-1 0,-20-9-3 16,18 7-1-16,-10-2 0 0,-8-5 5 0,18 8-4 16,-18-8-2-16,19 10 2 0,-11-6 0 15,-8-4-1-15,20 8 0 0,-20-8 5 16,16 5 9-16,-16-5-1 0,13 8-2 16,-13-8 1-16,15 5 0 0,-15-5 3 0,17 6-6 15,-17-6 1-15,12 4 1 0,-12-4-11 16,15 5 9-16,-15-5-2 0,15 6-3 0,-15-6 8 15,16 4-6-15,-16-4 5 0,16 5-9 16,-16-5-2-16,14 4 3 0,-14-4-6 16,17 6 4-16,-17-6 1 0,18 6-1 0,-18-6 1 15,14 4-4-15,-14-4 1 0,17 5-2 16,-17-5 0-16,15 4 3 0,-15-4 6 0,17 6-8 16,-17-6 1-16,15 7-4 0,-15-7 3 15,15 4 5-15,-15-4-14 0,14 6 10 16,-14-6 1-16,16 6-2 0,-16-6 1 0,14 4-1 15,-14-4 5-15,17 6-4 0,-17-6 0 16,15 3-1-16,-15-3 2 0,17 7-2 0,-17-7 1 16,14 3-4-16,-14-3 3 0,18 5 3 15,-18-5-4-15,16 4 1 0,-16-4-3 16,17 7 3-16,-17-7 1 0,17 3-2 0,-17-3 2 16,17 4 7-16,-17-4-6 0,15 3 2 15,-15-3-3-15,15 4-4 0,-15-4 3 0,0 0 7 16,16 4 0-16,-16-4-1 0,0 0 2 15,18 4-2-15,-18-4 2 0,0 0-3 16,18 4 0-16,-18-4-2 0,0 0 0 0,20 6-5 16,-20-6 5-16,0 0-2 0,19 4-1 15,-19-4-1-15,14 1 12 0,-14-1-4 16,0 0-7-16,20 6-3 0,-20-6 4 0,14 2 1 16,-14-2-13-16,0 0 8 0,20 2 4 15,-20-2-1-15,0 0 2 0,21 4-3 0,-21-4-3 16,14 1 13-16,-14-1-9 0,0 0 0 15,20 4-2-15,-20-4-6 0,0 0 9 16,16 4-1-16,-16-4-1 0,0 0 2 16,0 0-1-16,20 4 0 0,-20-4 0 0,0 0-3 15,0 0 3-15,19 4 0 0,-19-4-6 16,0 0 10-16,18 3-5 0,-18-3 3 16,0 0 0-16,22 4-2 0,-22-4 2 0,0 0 5 15,20 4-6-15,-20-4-7 0,18 2 4 0,-18-2 4 16,19 3-2-16,-19-3-2 0,17 4 1 15,-17-4-1-15,19 3 1 0,-19-3 2 16,18 4-1-16,-18-4 2 0,20 0-4 0,-20 0 0 16,19 3 4-16,-19-3 0 0,19 2-6 15,-19-2-1-15,19 2 7 0,-19-2 1 16,22 4-3-16,-22-4-1 0,18 4 2 0,-18-4-9 16,22 3 6-16,-22-3 0 0,21 6 3 15,-21-6 2-15,21 4-5 0,-10 0-6 0,-11-4 6 16,20 5 1-16,-6-1 0 0,-14-4 1 15,20 9 2-15,-9-6-2 0,-11-3 0 0,24 7 3 16,-14-3-4-16,-10-4-9 0,24 9 0 16,-12-5-21-16,-12-4-19 0,25 10-22 15,-14-6-28-15,0 2-34 0,-11-6-49 16,22 5-52-16,-10-1-50 0,-2-4-99 0,-10 0-183 16,19-1-72-16,-19 1-222 0,15-5-212 15</inkml:trace>
  <inkml:trace contextRef="#ctx0" brushRef="#br0" timeOffset="-41354.82">1031 15747 1251 0,'0'0'-11'0,"0"0"8"0,0 0-1 16,0 0 23-16,0 0 28 0,0 0 20 16,0 0 33-16,-31 32 1 0,22-24 24 15,0 6 3-15,-5 1 6 0,1 3 7 0,2 2-3 16,-5-1-1-16,1 6-2 0,-1 2-8 16,-2-3-8-16,0 3-4 0,-1-3-8 15,2 2-8-15,-4 0-7 0,1-3-10 0,2 1-2 16,-2-1-7-16,3-6-1 0,1 3 2 15,0-6-5-15,4 2-2 0,0-4 9 0,2-1 10 16,-3-1 14-16,6-1 2 0,7-9-4 16,-16 10-11-16,16-10-12 0,0 0-6 15,-15 6-3-15,15-6-12 0,0 0 2 0,0 0-2 16,0 0-9-16,0 0-2 0,0 0 0 16,0 0-4-16,0 0 0 0,0 0-4 15,0 0-5-15,0 0-1 0,0 0 2 16,0 0 1-16,0 0-5 0,46-18 0 0,-46 18-3 15,29 8-7-15,-14-4 5 0,2-1-4 16,-3 4-3-16,4-4-2 0,-3 3 1 16,-1-3-6-16,2 1-12 0,-16-4-15 0,23 8-20 15,-13-6-24-15,-10-2-25 0,21 7-29 16,-21-7-34-16,17 5-47 0,-17-5-46 16,17 3-69-16,-17-3-128 0,15 0-142 0,-15 0-300 15,0 0-251-15</inkml:trace>
  <inkml:trace contextRef="#ctx0" brushRef="#br0" timeOffset="-40686.54">1285 15851 2530 0,'0'0'-113'0,"12"-22"26"16,-8 12 10-16,-4 10 21 0,11-22 21 0,-8 12 26 15,-3 10 23-15,8-17 22 0,-8 17 20 16,7-16 9-16,-7 16 2 0,5-13 3 0,-5 13-8 16,0 0-1-16,0 0 7 0,0 0 13 0,0 0 3 15,-20-16 5-15,20 16-2 16,0 0 9-16,0 0-1 0,-46 28 8 0,29-14-6 0,-1 5-2 15,-3 1-3-15,2 5-5 16,-4 3-1-16,3-1-2 0,0 2-4 0,4 1 0 16,1 1-8-16,0-2 0 0,5 0-3 15,1-4-6-15,3 2-10 0,4-2-3 16,2-2-6-16,2-3-3 0,4 2-5 0,3-1-5 0,3-2-7 16,4-4-5-16,0-2-12 15,0 1-14-15,5-5-11 0,-7 1-7 0,5-4-6 16,-2-3-1-16,0 1-7 15,-17-4-1-15,29 0 1 0,-29 0-4 0,29-7 4 16,-20-1-1-16,0-1 3 16,-9 9 3-16,11-22 5 0,-9 12 4 0,-2 10 13 0,3-19 12 15,-3 19 11-15,2-20 9 0,-2 20 5 0,0 0 7 16,0-22 1-16,0 22 2 16,0 0-2-16,3-14-4 0,-3 14-4 0,0 0-1 0,10-12-2 15,-10 12-17 1,16-6-39-16,-16 6-41 0,20-5-69 0,-20 5-77 0,25-4-84 15,-7 1-163-15,-3-1-474 16,-15 4-364-16</inkml:trace>
  <inkml:trace contextRef="#ctx0" brushRef="#br0" timeOffset="-40396.7">1589 16022 2823 0,'0'0'-33'0,"0"0"24"15,0 0-10-15,0 0 0 0,5-13-6 0,-5 13 11 16,0 0 20-16,0 0 16 0,0 0 24 16,0 0 6-16,0 0 9 0,0 0-6 0,0 0 8 15,2 58 4-15,-2-42-1 0,4-1-4 0,-2 4-3 16,0 0-8-16,2 6-1 0,-2-6-6 16,-1 6-1-16,1 4 5 0,0-9-1 0,-2 3 3 15,0-1 0-15,-4 0 7 16,1 1 3-16,-1-1 0 0,-2-1-4 0,0-3-2 15,-4-3-7-15,1 0-3 16,0-3-6-16,1-3-6 0,-3-2-32 0,11-7-38 0,-22 4-50 16,22-4-60-16,0 0-67 0,-24-19-96 0,20 6-177 15,-2-2-372-15,0-6-208 16</inkml:trace>
  <inkml:trace contextRef="#ctx0" brushRef="#br0" timeOffset="-40216.37">1606 15834 2726 0,'9'-11'58'15,"-9"11"-6"-15,0 0-3 0,14-11-3 0,-14 11-8 16,0 0-1-16,0 0-10 16,11-10-23-16,-11 10-41 0,0 0-62 0,0 0-73 15,0 0-107-15,0 0-482 16,9-9-50-16</inkml:trace>
  <inkml:trace contextRef="#ctx0" brushRef="#br0" timeOffset="-39707.72">1763 15921 2217 0,'-44'0'-39'0,"44"0"15"0,0 0 4 16,0 0 30-16,-16 9 18 0,16-9 20 15,-8 13 10-15,8-13 11 0,-6 19 3 16,6-19 2-16,-4 21 1 0,0-7 2 15,4-14 4-15,-2 25 2 0,2-25-10 0,0 22-1 16,0-22-7-16,2 23-6 0,-2-23-13 16,2 19 1-16,-2-19-5 0,2 16 2 15,-2-16-4-15,0 0-7 0,5 13-3 0,-5-13-3 16,0 0-6-16,0 0-1 0,0 0-5 16,0 0 4-16,0 0-5 0,0 0-3 0,0 0 1 15,29-29-2-15,-29 29 1 16,0 0 6-16,8-13 4 0,-8 13 0 0,0 0 1 15,15-10 1-15,-15 10 6 0,0 0 4 16,21 0 2-16,-21 0 6 0,0 0-2 0,25 4 5 16,-25-4 5-16,19 6 0 0,-19-6-1 15,19 4-3-15,-19-4-2 0,21 4-3 16,-21-4-2-16,20 2-6 0,-20-2-2 16,18 0-9-16,-18 0-23 0,18-8-36 0,-18 8-45 15,14-12-57-15,-14 12-73 0,11-15-120 16,-7 4-209-16,-4 11-338 0,4-22-251 0</inkml:trace>
  <inkml:trace contextRef="#ctx0" brushRef="#br0" timeOffset="-39487.85">2061 15818 2908 0,'20'7'51'0,"-20"-7"-6"15,16 12-1-15,-8-2-7 0,-1-1 4 16,-7-9 9-16,15 20 15 0,-10-6 10 15,0-1 4-15,-3 2 0 0,3 1-6 0,-3 1 0 16,-2-17-2-16,0 32-5 0,-2-15-8 16,0 1-5-16,-3-1-7 0,-1 2-9 15,2-3-22-15,-4 0-38 0,1 0-40 16,-2-1-34-16,3 0-45 0,-2-3-45 0,2 1-51 16,-3 0-96-16,0-3-545 0,9-10-246 15</inkml:trace>
  <inkml:trace contextRef="#ctx0" brushRef="#br0" timeOffset="-39144.17">2416 16180 2609 0,'0'0'27'15,"0"0"29"-15,0 0-6 0,18 6-11 16,-18-6 6-16,0 0 7 0,0 0 11 0,0 0 10 16,0 0 0-16,0 0-2 0,0 0-5 15,12 4-4-15,-12-4-4 0,0 0-3 0,0 0-6 16,22 0-4-16,-22 0-5 0,0 0-9 15,23-1-6-15,-23 1-22 0,0 0-11 0,28-2-19 16,-28 2-30-16,18-1-25 0,-18 1-42 16,18-3-41-16,-18 3-23 0,16-3-40 15,-16 3-68-15,0 0-456 0,13-10-35 16</inkml:trace>
  <inkml:trace contextRef="#ctx0" brushRef="#br0" timeOffset="-38957.01">2408 16083 2417 0,'-18'-4'122'0,"18"4"-3"0,0 0-10 16,0 0-7-16,-20-4 2 0,20 4-5 15,0 0-2-15,0 0-1 0,0 0-2 0,0 0-7 16,0 0-11-16,0 0-6 0,0 0-12 16,44-17-5-16,-44 17-4 0,26-4-16 0,-11 2-31 15,-15 2-57-15,26-4-73 0,-14 3-92 16,-12 1-127-16,22-4-573 0,-22 4-319 15</inkml:trace>
  <inkml:trace contextRef="#ctx0" brushRef="#br0" timeOffset="-34420.13">3040 16129 108 0,'0'0'2'16,"0"0"6"-16,0 0-1 15,0 0-5-15,0 0 4 0,0 0 4 0,0 0 11 16,0 0 9-16,0 0 8 0,4-24 5 0,-4 24 7 16,0 0 11-16,0 0 4 0,0 0 8 15,0 0 8-15,0 0 11 0,0 0 11 16,0 0 8-16,0 0 12 0,0 0 15 0,0 0 12 15,0 0 12-15,0 0 9 0,0 0 7 16,0 0 7-16,0 0-3 0,0 0-3 16,0 0-2-16,14-6-9 0,-14 6 2 0,0 0-10 15,0 0-2-15,0 0-7 0,30 3-9 16,-30-3-5-16,17-3-10 0,-17 3-11 16,0 0-10-16,32 0-15 0,-32 0-10 15,23 0-11-15,-23 0-7 0,25 0-6 0,-25 0-7 16,25 0-21-16,-25 0-27 0,24 0-27 15,-24 0-37-15,23-1-40 0,-23 1-51 16,24 0-71-16,-24 0-107 0,20 1-210 0,-20-1-368 16,0 0-300-16</inkml:trace>
  <inkml:trace contextRef="#ctx0" brushRef="#br0" timeOffset="-29670.22">3808 15745 649 0,'0'0'158'0,"0"0"-65"0,0 0-16 15,0 0-16-15,0 0 4 0,0 0 20 16,0 0 0-16,0 0-10 0,0 0 8 0,0 0-1 15,-19 41-8-15,8-30-7 0,-2 1 12 16,-1 2 15-16,-2 1-5 0,2 3 18 16,-3-3 1-16,2 4-3 0,0-3 0 15,-1 4-3-15,-2-3-6 0,4 2-11 0,-4 0-7 16,4 0-18-16,-1 1 4 0,-2-3-5 16,4 0-12-16,-1-1-3 0,3-3 3 0,2 0-6 15,-1-2-5-15,10-11 1 0,-15 19 2 16,9-13 1-16,6-6 2 0,-11 15 1 15,11-15-5-15,-9 12-2 0,9-12-1 16,0 0-5-16,-6 14 5 0,6-14 3 0,0 0 8 16,0 0 0-16,2 20-5 0,-2-20-3 15,0 0-4-15,15 12 7 0,-15-12 4 0,17 10 0 16,-17-10 4-16,27 7-4 0,-9-3 3 16,3-3-3-16,2 1 1 0,0 0-3 15,3 1-1-15,-3-3-9 0,0 1-3 16,1-1-3-16,-3 0-8 0,-1-1-25 15,2 1-37-15,-3-3-53 0,0 6-64 0,-19-3-81 16,29 0-114-16,-29 0-190 0,26-3-319 16,-26 3-224-16</inkml:trace>
  <inkml:trace contextRef="#ctx0" brushRef="#br0" timeOffset="-28957.72">4438 15766 2514 0,'0'0'-94'16,"-12"-7"21"-16,12 7 14 0,0 0 27 0,0 0 26 15,0 0 37-15,-32 8 9 0,32-8 24 16,-17 20 21-16,7-6 17 0,-2 3 3 16,0 2-1-16,2 2 4 0,-3 2-7 0,4 1-6 15,1 1-9-15,-1-1-9 0,5 2-8 16,0-1-6-16,4-3-8 0,0-1-7 0,2 4-11 16,0-4-28-16,2-2-42 0,5 2-36 15,-1-1-47-15,3-2-48 0,-2-4-57 16,1-3-100-16,4-3-484 0,-2 3-117 15</inkml:trace>
  <inkml:trace contextRef="#ctx0" brushRef="#br0" timeOffset="-28487.49">4722 15917 2351 0,'0'0'-40'0,"0"0"27"15,0 0 11-15,0 0 24 0,0 0 10 0,0 0 29 16,0 0-3-16,0 0 9 0,0 0 6 16,0 0 4-16,0 0 9 0,-6 63 7 15,6-46 4-15,-2 1 5 0,-1 4-5 0,3-3 5 16,0 2-1-16,-2 0-3 0,0-2 2 0,0 0-8 15,0 2-2-15,0-2-11 0,-5-2 3 16,3-1-6-16,-4 2-5 0,0-4-27 16,-2 1 3-16,0-1-13 0,0-3-1 15,-3 0-8-15,2-4-22 0,-1 2-34 0,12-9-45 16,-27 5-52-16,27-5-57 0,-26-5-74 16,26 5-136-16,-24-19-558 0,10 3-380 15</inkml:trace>
  <inkml:trace contextRef="#ctx0" brushRef="#br0" timeOffset="-28290.61">4672 15734 3030 0,'0'0'21'0,"0"0"4"0,14-8-1 15,-14 8-3-15,0 0 2 0,0 0-7 16,13-8-1-16,-13 8-8 0,0 0-34 0,0 0-49 15,0 0-65-15,0 0-73 0,0 0-133 16,12-5-395-16,-12 5-15 0</inkml:trace>
  <inkml:trace contextRef="#ctx0" brushRef="#br0" timeOffset="-27788.13">4880 15987 2169 0,'5'18'-2'16,"-5"-18"46"-16,0 0 18 0,0 17 18 15,0-17 34-15,0 0 21 0,-5 21 8 16,5-21 0-16,0 0-8 0,-2 24-5 0,2-24-7 16,-2 16-12-16,2-16-9 0,0 0-8 15,0 22-16-15,0-22-3 0,0 0-2 0,4 17-9 16,-4-17-6-16,0 0-7 0,10 14-6 15,-10-14-2-15,0 0-3 0,12 8-5 16,-12-8-3-16,0 0-2 0,0 0-5 0,0 0 0 16,21-5-4-16,-21 5 0 0,0 0-5 15,0 0-1-15,17-17 0 0,-17 17 0 16,0 0 2-16,11-11 3 0,-11 11-4 0,0 0 0 16,8-9-5-16,-8 9-1 0,0 0-1 15,0 0 1-15,18-4-2 0,-18 4 0 16,0 0-8-16,0 0 9 0,22-2-3 15,-22 2 1-15,0 0-7 0,0 0 9 0,22 0 1 16,-22 0 12-16,0 0 6 0,0 0 4 16,0 0 15-16,19 0-3 0,-19 0 2 15,0 0-10-15,0 0 6 0,14-12 1 0,-14 12-18 16,6-9 6-16,-6 9 7 0,0 0 4 16,12-12 4-16,-12 12-8 0,0 0-3 15,8-11-6-15,-8 11-5 0,0 0 0 0,12-13-4 16,-12 13-20-16,11-9-17 0,-11 9-29 15,11-8-40-15,-11 8-56 0,10-10-68 0,-5 4-82 16,-5 6-124-16,10-11-190 0,-6 5-39 16,-4 6-200-16,0 0-190 0</inkml:trace>
  <inkml:trace contextRef="#ctx0" brushRef="#br0" timeOffset="-27405.28">5280 15781 2512 0,'0'0'-45'16,"0"0"7"-16,-22 0 6 0,22 0 8 0,0 0-2 15,0 0 9-15,0 0 14 0,0 0 6 16,0 0 11-16,0 0-2 0,0 0 5 16,0 0 10-16,0 0 16 0,32-16 7 15,-32 16 19-15,20-8 5 0,-5 4 4 0,0-2-8 16,2 3-5-16,3-4-9 0,-2 2-6 15,1-1-37-15,0 2 1 0,-2-1-3 16,3 1-16-16,-4-2-31 0,4 4-35 0,-20 2-48 16,29-7-47-16,-19 2-74 0,-10 5-496 15,18-3-6-15</inkml:trace>
  <inkml:trace contextRef="#ctx0" brushRef="#br0" timeOffset="-27152.22">5448 15741 2212 0,'0'0'-29'16,"-10"10"5"-16,10-10 19 0,0 0 35 0,-5 15 31 16,5-15 29-16,0 0 31 0,-2 21 26 15,2-21 17-15,-2 19 5 0,2-19 7 16,0 25-1-16,-2-12-11 0,2-13-8 0,0 32-9 16,0-14-13-16,0-1-21 0,-2 0-8 15,2 2-9-15,0-19-12 0,-2 36-10 16,4-19-5-16,-2 1-10 0,0 1-6 15,2-4-11-15,-2-15-25 0,2 29-22 0,-2-16-31 16,0-13-40-16,2 23-53 0,-2-23-60 16,4 19-62-16,-4-19-100 0,5 15-168 0,-5-15-402 15,0 0-324-15</inkml:trace>
  <inkml:trace contextRef="#ctx0" brushRef="#br0" timeOffset="-26816.28">5688 16030 2686 0,'0'0'-108'16,"0"0"26"-16,0 0 27 0,0 0 28 0,0 0 30 16,0 0 41-16,29 7 31 0,-29-7 22 0,0 0 12 15,17 2 10-15,-17-2-4 16,0 0 1-16,25 0-13 0,-25 0-7 0,20-2-5 0,-20 2-11 16,24-2-8-16,-24 2-9 15,26-1-6-15,-11-3-11 0,-15 4-19 0,30-4-38 16,-16 0-50-16,-14 4-62 15,30-2-60-15,-19-3-56 0,-11 5-109 0,21-7-498 0,-15 4-192 16</inkml:trace>
  <inkml:trace contextRef="#ctx0" brushRef="#br0" timeOffset="-26506.65">5863 15981 2437 0,'0'0'-61'0,"0"0"32"0,-19-5 23 0,19 5 12 16,0 0 18-16,0 0 19 0,0 0 28 0,0 0 16 0,0 0 12 15,0 0 5-15,-9 15 7 16,9-15 5-16,0 0-1 0,-4 18-6 16,4-18 4-16,-2 17-5 0,2-17-1 15,-4 18-9-15,4-18-7 0,-2 22-3 0,2-22-12 16,0 20-11-16,0-20-6 0,0 21-5 15,0-21-8-15,-2 19-2 0,2-19-3 0,0 19-9 16,0-19-5-16,2 18-12 16,-2-18-19-16,0 0-27 0,0 23-33 0,0-23-47 15,0 0-44-15,0 16-58 0,0-16-44 0,0 0-111 0,-2 14-565 16,2-14-343-16</inkml:trace>
  <inkml:trace contextRef="#ctx0" brushRef="#br0" timeOffset="-25934.22">6124 15863 2720 0,'0'0'-99'0,"0"0"40"15,0 0 21-15,0 0 23 0,0 0 42 0,0 0 11 16,0 0 43-16,0 0 33 15,0 0 25-15,0 0 11 0,0 0 11 0,0 0-2 16,0 0 5-16,0 0 0 0,0 0-8 16,-18 48 1-16,18-48-15 0,0 29-11 0,-2-15-1 15,2-14-14-15,2 33-10 0,0-15-12 0,0-3-12 16,-2-15-13-16,5 32-2 16,-5-17-9-16,2 1-12 0,-2-16-16 15,5 26-21-15,-3-14-34 0,-2-12-37 16,2 23-54-16,-2-23-60 0,2 19-59 0,-2-12-68 15,0-7-126-15,0 16-180 0,0-16-338 16,-4 11-372-16</inkml:trace>
  <inkml:trace contextRef="#ctx0" brushRef="#br0" timeOffset="-24891.06">6373 15797 2764 0,'0'0'-101'0,"0"0"29"0,0 0 28 16,0 0 29-16,0 0 52 0,0 0 15 16,55 12 26-16,-48 1 23 0,1-1 4 15,-2 5 7-15,-1-1 6 0,3 3-1 0,-2 4-4 16,1 0 1-16,-3 2-14 0,1-1-8 15,-1 1-9-15,-2 3-9 0,-2-3-10 16,-2 2-9-16,0 0-15 0,-3 1-31 0,-1-3-41 16,-3 2-52-16,1-1-56 0,-3-2-53 15,-1 3-55-15,-4-7-95 0,2 1-555 16,0-2-282-16</inkml:trace>
  <inkml:trace contextRef="#ctx0" brushRef="#br0" timeOffset="-24160.94">6892 16094 2705 0,'0'0'-32'0,"0"0"29"0,0 0 16 15,0 0 18-15,0 0 24 0,0 0 19 16,0 0 9-16,0 0-6 0,0 0-5 0,0 0-12 16,0 0-1-16,0 0-4 0,0 0-9 15,0 0 3-15,0 0-7 0,0 0-5 16,0 0-2-16,0 0-4 0,50-11-4 0,-50 11-3 15,22-4-7-15,-22 4-28 0,21-4-32 16,-21 4-57-16,24-5-51 0,-14 2-66 16,-10 3-98-16,19-9-520 0,-15 5-172 0</inkml:trace>
  <inkml:trace contextRef="#ctx0" brushRef="#br0" timeOffset="-23988.47">6920 15993 2652 0,'0'0'72'0,"0"0"7"0,0 0-11 16,0 0-4-16,0 0-10 0,0 0-8 16,0 0 1-16,0 0-7 0,0 0-7 15,0 0-17-15,0 0-32 0,0 0-39 0,37-25-26 16,-37 25-44-16,24-7-37 0,-14 3-67 16,-10 4-148-16,18-8-294 0,-18 8 94 0</inkml:trace>
  <inkml:trace contextRef="#ctx0" brushRef="#br0" timeOffset="-21937.59">7387 15983 1946 0,'0'0'-22'16,"0"0"15"-16,0 0 15 0,0 0 15 15,0 0 19-15,0 0 12 0,-13 6 14 16,13-6 9-16,0 0 18 0,0 0 6 0,0 0 20 15,0 0 9-15,0 0 3 0,0 0 3 16,0 0 0-16,0 0-1 0,0 0 0 16,0 0 1-16,0 0 0 0,0 0-3 0,0 0-5 15,0 0-4-15,0 0-5 0,0 0-15 16,0 0-4-16,39 16-9 0,-39-16-10 16,24 0-11-16,-24 0-6 0,33 1-14 0,-12-1-25 15,-4 0-33-15,3-1-39 0,-20 1-46 16,37-3-57-16,-20 1-63 0,0 1-80 0,-17 1-161 15,26-6-157-15,-14 2-247 0,-12 4-209 16</inkml:trace>
  <inkml:trace contextRef="#ctx0" brushRef="#br0" timeOffset="-21529.63">8156 15786 2626 0,'-43'15'45'16,"43"-15"35"-16,0 0-11 0,0 0 12 0,-15 5 8 16,15-5 15-16,0 0 7 0,0 0-2 15,0 0-7-15,0 0-11 0,0 0-13 16,0 0-10-16,0 0-6 0,0 0-6 0,0 0-8 15,0 0-5-15,0 0-16 0,50 2-29 16,-50-2-25-16,22-2-39 0,-22 2-46 0,24-4-55 16,-24 4-70-16,21-5-142 0,-11 1-505 15,-10 4-253-15</inkml:trace>
  <inkml:trace contextRef="#ctx0" brushRef="#br0" timeOffset="-21283.2">8187 15718 2698 0,'0'0'-2'0,"0"0"8"0,0 0 0 16,0 0-3-16,0 0 28 0,0 0 20 0,0 0 18 15,0 0 15-15,-17 27 17 0,17-27 2 16,-8 25 10-16,2-9-1 0,0-1 0 16,-2 2-2-16,2-1-9 0,0 4-13 15,2-1-6-15,0-1-10 0,0 2-9 0,-1 1-4 16,3-4-7-16,-2 2-7 0,4-1-16 15,0-18-26-15,-5 29-33 0,3-15-39 0,2-14-36 16,0 23-58-16,0-23-46 0,5 18-51 16,-5-18-119-16,8 11-524 0,-3-8-292 0</inkml:trace>
  <inkml:trace contextRef="#ctx0" brushRef="#br0" timeOffset="-20901.91">8320 15934 2785 0,'0'0'-13'16,"-12"-28"38"-16,12 28 14 0,0 0 16 0,0 0 13 16,0 0 8-16,-43 24 14 0,31-14 9 15,2-1 2-15,-4 3-3 0,4-1-6 16,2 0-7-16,-3 3-6 0,5-2-6 0,6-12-9 16,-9 26-2-16,5-17-10 0,4-9-2 15,0 22-7-15,0-22-4 0,0 0-10 16,6 23-10-16,-6-23-16 0,9 9-24 0,-9-9-14 15,0 0-14-15,17 4-5 0,-17-4 3 16,0 0 2-16,0 0-1 0,26-16 10 0,-26 16-3 16,14-19 6-16,-6 10 6 0,-2-2 0 15,3-1 10-15,-9 12 22 0,11-17 16 0,-11 17 8 16,12-13 7-16,-12 13 9 0,9-8 29 16,-9 8 28-16,0 0 14 0,0 0-5 15,0 0-6-15,28 12-14 0,-28-12-7 16,14 20-11-16,-8-10 14 0,3 2-7 0,-2-1-16 15,3-2-18-15,-4 3-29 0,-6-12-39 16,11 16-47-16,-11-16-58 0,10 12-78 16,-10-12-92-16,0 0-181 0,13 4-143 0,-13-4-250 15,0 0-240-15</inkml:trace>
  <inkml:trace contextRef="#ctx0" brushRef="#br0" timeOffset="-20587.12">8528 15915 2645 0,'0'0'57'0,"0"0"50"15,0 0 18-15,0 0 6 0,0 0 10 0,0 0-2 16,22 25-4-16,-22-25-8 0,0 18 0 16,0-18-12-16,-2 25-10 0,2-25-1 0,-3 25-5 15,3-25-11-15,-3 22-10 0,3-22-6 16,-2 22-9-16,2-22-6 0,-2 19-9 0,2-19-7 16,0 0-16-16,0 21-9 0,0-21-17 15,0 0-21-15,0 0-24 0,0 0-18 16,0 0-11-16,0 0 6 0,12 7 5 15,-12-7 6-15,0 0 5 0,0 0 7 0,0 0 9 16,0 0 1-16,0 0 7 0,0 0 4 16,0 0 6-16,0 0 10 0,0 0 14 15,0 0 14-15,31-10 7 0,-31 10 8 0,0 0-1 16,0 0-4-16,0 0-4 0,0 0-2 16,17 5-9-16,-17-5-29 0,0 0-64 0,0 0-78 15,11 0-90-15,-11 0-142 0,0 0-198 16,0 0-251-16,0 0-172 0</inkml:trace>
  <inkml:trace contextRef="#ctx0" brushRef="#br0" timeOffset="-19946.53">8604 15972 2408 0,'0'0'-103'16,"0"0"15"-16,0 0 13 0,0 0 24 16,0 0 12-16,0 0 23 0,34-31-2 0,-34 31 18 15,9-15 24-15,-9 15 14 0,10-15 10 16,-10 15 15-16,13-13 3 0,-13 13 18 15,13-9 10-15,-13 9 19 0,14-6 7 0,-14 6 12 16,0 0 4-16,0 0 1 0,26 8 1 16,-26-8-5-16,15 15-3 0,-9-4-7 15,-6-11-8-15,10 21-7 0,-1-8-12 0,-4-2-7 16,1 0-9-16,-6-11-10 0,10 24-9 0,-6-15-8 16,-4-9-9-16,9 16-19 0,-9-16-32 15,6 15-35-15,-6-15-64 0,9 10-80 16,-9-10-86-16,0 0-161 0,0 0-161 15,0 0-235-15,0 0-162 0</inkml:trace>
  <inkml:trace contextRef="#ctx0" brushRef="#br0" timeOffset="-19729.02">8827 15525 2565 0,'0'0'46'0,"-7"-14"22"16,7 14-2-16,0 0-11 0,0 0-3 0,0 0-5 16,0 0 6-16,0 0 4 0,19-13 5 15,-19 13-9-15,18-4-6 0,-18 4-2 0,22-4-7 16,-22 4-8-16,26-2-11 0,-13 0-51 16,-13 2-55-16,27-3-85 0,-27 3-114 15,23-8-552-15,-15 3-172 0</inkml:trace>
  <inkml:trace contextRef="#ctx0" brushRef="#br0" timeOffset="-19527.55">9053 15334 2590 0,'8'-10'33'0,"-8"10"8"0,0 0-7 0,0 0 37 16,0 0 29-16,0 0 20 0,0 0 10 15,0 0 4-15,20 23 0 0,-20-23-2 16,-2 26-10-16,0-8-9 0,2-18-13 0,-4 38-11 15,0-16-12-15,2 2-7 0,2 3-27 16,0-3-47-16,0 3-55 0,-2-4-76 16,4 3-73-16,-2-5-116 0,0 0-193 0,2-3-363 15,-2-1-248-15</inkml:trace>
  <inkml:trace contextRef="#ctx0" brushRef="#br0" timeOffset="-19061.59">9508 15680 2530 0,'0'0'-66'0,"0"0"39"0,0 0 9 16,0 0 13-16,0 0 31 0,0 0 18 16,0 0 20-16,0 0 27 0,0 0 12 15,0 0 11-15,-33 42 6 0,23-30-6 0,2 3 11 16,-2 1 1-16,1 2 3 0,1 3-2 15,-1-2-3-15,3 5-6 0,-1-2-10 0,1 3-7 16,2-1-6-16,0 1-13 0,0 0-5 16,4 2-7-16,0-2-7 0,0 2-9 15,2-3 0-15,0 3-4 0,4 0-8 0,-2-5-3 16,5 3 20-16,-1-2-8 0,1-2-6 16,4-2 1-16,-5 0-14 0,4-2-19 15,0 1-24-15,-2-4-32 0,-2-4-44 16,3-1-53-16,0-1-62 0,-3-2-55 0,-8-6-90 15,21 8-168-15,-13-8-105 0,-8 0-209 16,0 0-162-16</inkml:trace>
  <inkml:trace contextRef="#ctx0" brushRef="#br0" timeOffset="-17097.76">9819 15759 2490 0,'7'-12'43'16,"-7"12"21"-16,0 0 0 0,0 0-5 15,0 0 24-15,0 0 22 0,0 0 14 0,0 0 14 16,0 0-3-16,0 0-9 0,0 0-2 16,-26 48-3-16,20-28-3 0,0-4-10 15,0 5-13-15,1 0-5 0,2-3-5 16,1 4-10-16,0-3-6 0,2-2-7 0,0-17-8 16,2 32-2-16,0-16-3 0,4-4-7 15,-6-12 2-15,6 21-6 0,-6-21-3 16,10 13-8-16,-10-13 1 0,12 5-1 0,-12-5-3 15,0 0 2-15,0 0-7 0,0 0-2 16,37-14-3-16,-37 14 2 0,12-12-1 0,-12 12 2 16,13-10-2-16,-13 10-3 0,11-10 1 15,-11 10-3-15,0 0-2 0,14-3 1 0,-14 3-2 16,0 0 3-16,0 0 2 0,28 10-6 16,-17-4 3-16,-1 1-1 0,1 1 3 15,-11-8 0-15,19 14-3 0,-9-7 1 16,-10-7 3-16,20 8 3 0,-12-1 6 0,-8-7 14 15,0 0 5-15,21 5 3 0,-21-5 5 16,0 0 4-16,0 0-8 0,24-13 2 16,-24 13 3-16,6-17-11 0,-6 17-4 0,4-23-3 15,-2 7-9-15,-2 0 1 0,2-2-24 16,0-1-28-16,-2-2-39 0,0-1-61 0,0 5-78 16,0-5-92-16,4 2-209 0,-4 0-125 15,0 1 23-15,0 2-237 0,2-1-202 0</inkml:trace>
  <inkml:trace contextRef="#ctx0" brushRef="#br0" timeOffset="-16871.64">10234 15641 2559 0,'0'0'73'16,"0"0"34"-16,0 0-8 0,0 0-18 0,0 0-7 15,0 0-8-15,0 0-4 16,0 0-5-16,0 0-11 0,30-12-1 0,-15 6-4 16,-1 3 0-16,4-1-14 0,-2-3-5 15,3 3-8-15,1 1-42 0,-4-1-55 0,4 0-59 16,-6 1-65-16,-14 3-107 0,28-8-499 0,-18 7-136 16</inkml:trace>
  <inkml:trace contextRef="#ctx0" brushRef="#br0" timeOffset="-16676.39">10408 15586 2535 0,'-15'8'15'0,"15"-8"24"0,-11 10 17 16,11-10 22-16,-10 14 12 0,10-14 23 0,-8 20 23 15,3-7 11-15,-1 2 3 0,4 2-4 16,-3 1-7-16,1 2-15 0,2 0-10 0,-2 4-9 16,2-3-11-16,-1-1-12 0,1 5-10 0,0-4-9 15,2 0-7-15,-2 0-6 16,0 0-19-16,0-4-38 0,2 2-41 15,-2-4-63-15,2-15-68 0,0 29-72 0,-2-16-116 16,2-3-166-16,0-10-360 0,0 0-275 0</inkml:trace>
  <inkml:trace contextRef="#ctx0" brushRef="#br0" timeOffset="-15502.29">10643 15659 2569 0,'25'-1'-85'0,"-25"1"21"0,0 0 17 16,0 0 15-16,0 0 35 0,19 12 35 15,-19-12 29-15,10 13 34 0,-10-13 20 0,10 24 14 16,-6-9 4-16,-2 4 5 0,2 0-2 15,-2 2-8-15,0 2-7 0,-2 2-13 0,2 4-13 16,-4-3-12-16,0 3-7 0,0-2-11 16,-4 1-15-16,0 1-30 0,-6 1-49 0,0 1-52 15,-3 0-70-15,-4-2-59 0,-4 4-75 16,-3-1-165-16,-1 0-429 0,-3 0-237 16</inkml:trace>
  <inkml:trace contextRef="#ctx0" brushRef="#br0" timeOffset="-6003.34">11056 16048 1594 0,'0'0'255'0,"0"0"-79"0,0 0-72 0,0 0-27 16,0 0-1-16,0 0 9 0,0 0-3 15,0 0 5-15,0 0 7 0,0 0 9 16,0 0 4-16,0 0-1 0,0 0-1 0,0 0-10 16,0 0-4-16,0 0-10 0,0 0 0 15,0 0-1-15,0 0 0 0,0 0-8 16,0 0-5-16,0 0-8 0,31 4-10 15,-31-4-1-15,0 0-3 0,30-1-9 0,-30 1-3 16,24-3 0-16,-10 2-10 0,-14 1-9 16,25-4-21-16,-25 4-30 0,26-6-32 15,-15 4-41-15,-11 2-44 0,23-5-39 0,-23 5-48 16,18-4-101-16,-18 4-537 0,11-6-249 0</inkml:trace>
  <inkml:trace contextRef="#ctx0" brushRef="#br0" timeOffset="-5825.89">11134 15981 2723 0,'-15'-5'-8'0,"15"5"16"15,0 0 1-15,0 0 1 0,0 0 15 0,0 0 12 0,0 0 18 16,0 0 11-16,0 0 8 0,0 0-2 16,0 0-8-16,32-22-6 0,-32 22-6 15,21-5-10-15,-21 5-32 0,21-8-50 0,-6 5-70 16,-3-3-69-16,-12 6-125 0,24-14-517 0,-10 7-144 15</inkml:trace>
  <inkml:trace contextRef="#ctx0" brushRef="#br0" timeOffset="-4649.3">11754 14957 2379 0,'0'0'-100'0,"0"0"13"0,0 0 10 16,0-22 14-16,0 22 14 0,0 0 15 15,0 0 15-15,-4-19 17 0,4 19 10 0,0 0 7 16,0 0 7-16,-7-17 18 0,7 17 0 16,0 0 16-16,0 0 15 0,-12-13 7 0,12 13 9 15,0 0-2-15,0 0-5 0,-22 0 1 16,22 0-12-16,0 0-4 0,0 0-1 16,-25 15-10-16,25-15 5 0,-11 19-5 15,3-5 3-15,3-1-7 0,3 2-1 0,-4 0-2 16,4 2-4-16,4 5-7 0,-2-2 4 15,6 3-6-15,-3 2-2 0,3 2-8 16,1-1 2-16,1-1-10 0,1 2-3 0,-2-1-1 16,0 0-4-16,-1 2-3 0,4-3 6 0,-4-1-2 15,0-1-2-15,-1 2-3 0,-4-4 1 16,1-1 2-16,-2 0 2 0,0-2-4 16,-2 3 2-16,1-4-2 0,-4-1-2 15,1 0 2-15,-2-4-3 0,6-12 0 0,-12 24 3 16,8-14-1-16,4-10-5 0,-9 12-3 15,9-12 2-15,0 0-15 0,-14 9-14 0,14-9-4 16,0 0-2-16,0 0 2 0,0 0 3 16,0 0 1-16,0 0 4 0,0 0 3 15,0 0-1-15,0 0 3 0,0 0 6 16,0 0 1-16,0 0 4 0,0 0 5 0,0 0 3 16,54-9 5-16,-54 9 10 0,9 6 9 15,-9-6 3-15,7 15 9 0,-7-15 0 0,5 22 1 16,-5-22 2-16,2 28-3 0,0-10 3 15,-2 0-2-15,0 1 3 0,0 3-2 0,0 1 0 16,2-1-7-16,-2 5-1 0,0-2-3 16,2 1-3-16,-2 3-1 0,2-3 0 0,0 1-2 15,1 1-2-15,1-1-6 0,-3 0 5 16,2 2-2-16,1 0-3 0,-2-1 2 16,0-1-2-16,0 2-3 0,-2-2 3 15,2 1-2-15,0 4-1 0,1-3 3 0,-3 1-3 16,2 0-4-16,0 1 6 0,0-1-1 15,0 2-3-15,0-3 0 0,2 0-1 16,-2 2 1-16,1-3 2 0,1 2-6 0,-2 1 5 16,-2-1-5-16,2 1 2 0,0 0 3 15,0-1 0-15,-2 2-2 0,0 1 2 16,0-1-3-16,0 0 1 0,0 1-1 0,0 1 2 16,2-4 0-16,-2 5 0 0,2-3-4 15,0 1 4-15,1 5-1 0,2-2-2 0,-4 0 3 16,4 2 0-16,0-1-3 0,-2-1 3 15,1 0-2-15,2 0 0 0,4-2 3 16,-5 0-7-16,5-7-15 0,-3 0-33 0,0-2-43 16,2-2-61-16,-4-2-59 0,1-6-124 15,-2 0-618-15,2-5-382 0</inkml:trace>
  <inkml:trace contextRef="#ctx0" brushRef="#br0" timeOffset="-3492.2">12778 14625 2745 0,'0'0'-124'16,"0"0"23"-16,0 0 19 0,0 0 14 16,-14-23 22-16,14 23 4 0,0 0 24 15,0 0 22-15,0 0 16 0,0 0 25 0,-24 28 1 16,24-28 7-16,-9 17 11 0,9-17 0 16,-9 21 13-16,5-7 4 0,4-14-8 15,-3 27-5-15,1-14-8 0,2-13-3 0,7 28-6 16,-5-12 0-16,0-1-11 0,-2-15-5 0,9 27-2 15,-1-14-6-15,-2-1-1 0,0-1-1 16,3-2-2-16,-9-9 0 0,16 13-3 16,-9-6-3-16,-7-7 1 0,16 7 4 0,-16-7-11 15,0 0 1-15,22 0 0 0,-22 0-2 16,0 0 0-16,18-12-1 0,-18 12 2 16,5-17-5-16,-5 17 4 0,4-18 8 0,-4 18 8 15,2-19 13-15,-2 19 1 0,2-16 0 16,-2 16-6-16,0 0-5 0,2-17-8 15,-2 17 2-15,0 0-2 0,0 0-4 16,0 0 1-16,0 0-1 0,0 0 1 0,0 0-5 16,0 0 2-16,0 0-3 0,0 0-3 15,0 0 2-15,35 21-1 0,-35-21-1 0,15 9-2 16,-15-9 3-16,16 5-1 0,-16-5-1 16,13 5 2-16,-13-5 0 0,0 0 1 15,23 2 2-15,-23-2 3 0,0 0 10 0,20-5 5 16,-20 5-1-16,12-10 6 0,-12 10 2 15,11-13-5-15,-11 13-1 0,8-19-7 0,-3 9-2 16,-5 10 1-16,7-23-5 0,-5 11-3 16,-2 12-1-16,3-24-6 0,-1 12-18 15,-2 12-25-15,4-20-33 0,-4 20-53 0,7-21-58 16,-5 12-65-16,-2 9-115 0,3-15-176 16,-3 15-330-16,2-17-220 0</inkml:trace>
  <inkml:trace contextRef="#ctx0" brushRef="#br0" timeOffset="-2938.69">13250 14581 2670 0,'0'0'41'16,"0"0"17"-16,-5-18 15 0,5 18 7 16,0 0 8-16,0 0 9 0,0 0 1 15,0 0-9-15,0 0-11 0,0 0-4 0,0 0-11 16,0 0-8-16,27-15-4 0,-27 15-4 0,21-4-5 16,-21 4-3-16,26-5-7 0,-14 2-3 15,-12 3-4-15,27-6-13 0,-27 6-29 16,22-7-46-16,-22 7-56 0,22-5-47 15,-22 5-57-15,17-5-78 0,-17 5-596 0,8-6-280 16</inkml:trace>
  <inkml:trace contextRef="#ctx0" brushRef="#br0" timeOffset="-2712.28">13383 14502 2664 0,'0'0'-56'0,"0"0"44"15,0 0 21-15,0 0 26 0,-16 16 30 0,16-16 15 16,0 0 24-16,0 0 14 0,2 21 3 15,-2-21-4-15,-2 19-6 0,2-19-1 0,-2 21-8 16,2-21-2-16,-1 29-6 0,1-12-7 16,-2-2-11-16,0 2-7 0,0 1-9 15,2 1-4-15,-2-2-5 0,2-17-10 16,-2 32-3-16,0-17-19 0,2-15-19 0,0 25-22 16,0-25-27-16,0 22-23 0,0-22-39 15,2 21-45-15,-2-21-52 0,4 14-82 0,-4-14-163 16,4 8-430-16,-4-8-254 0</inkml:trace>
  <inkml:trace contextRef="#ctx0" brushRef="#br0" timeOffset="-2170.86">13679 14489 2559 0,'0'0'-110'16,"0"0"25"-16,0 0 23 0,12-7 22 15,-12 7 35-15,0 0 32 0,0 0 19 16,0 0 15-16,0 0 11 0,0 0 12 0,0 0-2 16,-10 46 3-16,10-46 1 0,-11 20 0 15,5-8 3-15,-2-1 1 0,1 0-1 16,-1 2-1-16,-1-3-2 0,9-10-4 15,-14 25-9-15,5-18-5 0,3 3-5 0,6-10-7 16,-14 16-5-16,14-16-3 0,-9 13-2 16,9-13-8-16,-8 11-1 0,8-11-2 0,0 0-4 15,-12 11-5-15,12-11-3 0,0 0-2 16,0 0-5-16,0 0 4 0,0 0-7 0,0 0 2 16,0 0-1-16,0 0-1 0,0 0 5 15,0 0-1-15,0 0 6 0,0 0 1 0,0 0 4 16,0 0 7-16,0 0 5 0,0 0 2 15,0 0 4-15,0 0-2 0,0 0 2 16,25 11-3-16,-25-11 1 0,0 0-6 16,22 8-1-16,-11-3 1 0,-11-5 3 0,14 12-13 15,-3-7 8-15,-11-5-10 0,20 19 1 16,-13-9-2-16,4-1-2 0,-1 3-3 16,0-2 1-16,-1 2-2 0,3 0-2 0,-3-2-2 15,2 1-22-15,-3-2 7 0,4 1-9 16,-5 0-13-16,-7-10-17 0,14 13-34 0,-14-13-54 15,13 9-68-15,-13-9-63 0,11 6-96 16,-2-6-149-16,-9 0-85 0,0 0-270 16,0 0-209-16</inkml:trace>
  <inkml:trace contextRef="#ctx0" brushRef="#br0" timeOffset="-1436.26">13869 14405 2511 0,'0'0'-68'0,"0"0"34"0,0 0 9 16,14-8 17-16,-14 8 25 0,0 0 30 15,0 0 18-15,0 0 13 0,0 0 13 0,0 0-6 16,7 33 2-16,-7-33 5 0,-4 21 1 15,4-21 2-15,-7 22 3 0,-1-8-1 16,8-14-6-16,-10 26-2 0,3-16-5 0,1 4-7 16,0-1-4-16,-2-1-7 0,1 1-4 15,-1-2-1-15,8-11-3 0,-15 19-6 16,9-6-4-16,6-13-5 0,-13 15-5 0,8-7-5 16,5-8 0-16,-11 12-4 0,11-12-3 15,-7 12-1-15,7-12-2 0,0 0-1 16,-8 14-1-16,8-14 1 0,0 0-5 0,0 0 2 15,-6 16-3-15,6-16 1 0,0 0-2 16,0 0 2-16,0 0 3 0,12 29 6 0,-12-29-2 16,11 13 2-16,-2-3 7 0,0 0 4 15,4-3 0-15,-1 2 5 0,3 1 1 16,1 2-7-16,-2-3-2 0,2-2-2 0,-3 3-8 16,2-2 1-16,-3 0-8 0,3 0-17 15,-1-2-21-15,-5 2-27 0,-9-8-36 0,21 7-48 16,-21-7-47-16,15 7-71 0,-9-3-105 15,-6-4-159-15,12 2-76 0,-12-2-262 16,0 0-199-16</inkml:trace>
  <inkml:trace contextRef="#ctx0" brushRef="#br0" timeOffset="-1191.21">14148 14556 2596 0,'6'-15'13'0,"-6"15"33"16,0 0 19-16,0 0 34 0,0 0 26 0,0 0 13 16,0 0 7-16,0 0 6 0,0 0-7 15,0 0-4-15,4 41-11 0,-4-41-15 16,4 29-9-16,-4-10-10 0,4-2-9 0,-2 3-13 16,1-1-6-16,-1 0-7 0,0 0-8 15,3 6-26-15,0-6-32 0,-3-1-51 16,0 1-54-16,0 2-65 0,1-2-65 0,-6-1-95 15,3-1-161-15,-4 1-425 0,1-4-323 16</inkml:trace>
  <inkml:trace contextRef="#ctx0" brushRef="#br0" timeOffset="-440.58">12142 14866 2698 0,'0'0'-83'0,"5"-18"28"0,-5 18 16 15,0 0 8-15,7-19 31 0,-7 19 18 0,7-13 25 16,-7 13 15-16,6-17 22 0,-6 17 3 16,11-14-2-16,-11 14 1 0,10-12-4 15,1 7 1-15,-11 5-7 0,16-6 1 0,-16 6-1 16,0 0 7-16,21 2-3 0,-21-2-3 16,19 9-6-16,-10 1-4 0,-9-10-1 15,13 15-1-15,-6-2-5 0,-7-13 5 16,7 19 3-16,-3-6 5 0,-4-13 4 0,0 20 6 15,0-20 5-15,-7 22-1 0,7-22-5 16,-11 18 1-16,2-9 0 0,9-9-19 0,-18 14 10 16,9-8 2-16,9-6 1 0,-19 5 2 15,19-5-8-15,0 0-6 0,0 0-3 16,-32-14-9-16,32 14-6 0,-8-16-12 0,8 16-4 16,-1-19-10-16,1 19-28 0,5-22-21 15,-1 14-26-15,2-5-32 0,1 4-48 0,-7 9-71 16,14-18-68-16,-9 11-158 0,-1 0-170 15,-4 7-9-15,10-15-251 0,-10 15-221 0</inkml:trace>
  <inkml:trace contextRef="#ctx0" brushRef="#br0" timeOffset="2120.58">13189 17184 2470 0,'0'0'-94'0,"0"0"31"0,0 0 23 16,0 0 17-16,0 0 26 0,0 0 17 15,0 0 22-15,0 0 19 0,0 0 19 16,0 0 18-16,0 0 0 0,0 0 2 16,-9-27 6-16,9 27 1 0,0 0 1 15,0 0 3-15,0 0 2 0,0 0 0 0,0 0-3 16,0 0-3-16,0 0-7 0,0 0-2 16,0 0 3-16,0 0-2 0,0 0-2 0,0 0-7 15,0 0-10-15,0 0 1 0,-33 38-11 16,28-27-6-16,1 3-2 0,-1 1-10 0,5-15-6 15,-7 31-2-15,7-14-3 0,-2-4-5 16,2-13-11-16,2 26 6 0,2-12-7 0,-4-14-3 16,12 22-3-16,-5-13-12 0,-7-9-8 15,15 13-7-15,-5-7 1 0,-10-6-8 16,19 2 1-16,-19-2 3 0,23-2 2 16,-23 2 4-16,21-9-4 0,-21 9 9 15,15-10 1-15,-15 10 7 0,16-10 4 0,-16 10 8 16,11-9-2-16,-11 9-4 0,9-8 1 15,-9 8 0-15,0 0-6 0,0 0 1 0,16-7-2 16,-16 7 4-16,0 0-3 0,0 0 0 16,0 0-1-16,0 0-2 0,0 0-3 15,21 18 5-15,-21-18-7 0,12 10-5 0,-12-10-5 16,19 6-3-16,-19-6-1 0,22 5-2 0,-11-3-2 16,-11-2 5-16,22 0-2 0,-22 0 3 15,25-2 3-15,-25 2 1 0,21-3 0 16,-21 3 5-16,18-11 2 0,-18 11 2 0,17-10 3 15,-17 10 3-15,11-14-2 0,-11 14-1 16,10-13-2-16,-10 13 2 0,7-13-8 16,-7 13-19-16,0 0-35 0,4-19-40 0,-4 19-59 15,4-12-65-15,-4 12-100 0,2-11-196 16,-2 11-71-16,0 0-290 0,0 0-246 16</inkml:trace>
  <inkml:trace contextRef="#ctx0" brushRef="#br0" timeOffset="2580.77">13687 17129 2735 0,'0'0'34'0,"0"0"27"0,-26 0 11 15,26 0 5-15,0 0 3 0,0 0 3 16,0 0-9-16,0 0-6 0,0 0-5 16,0 0-8-16,0 0-6 0,0 0-1 0,41-20-10 15,-41 20 1-15,27-6-6 0,-12 3-6 16,3 1-1-16,-18 2-3 0,32-5-8 0,-20 1-25 15,-12 4-45-15,23-6-47 0,-23 6-67 16,21-4-98-16,-21 4-175 0,17-4-375 16,-17 4-143-16</inkml:trace>
  <inkml:trace contextRef="#ctx0" brushRef="#br0" timeOffset="2768.22">13809 17108 2368 0,'-5'17'5'16,"5"-17"71"-16,0 0 22 0,0 20 13 0,0-20 16 15,2 22 12-15,-2-22 1 0,0 21 1 16,0-21-10-16,1 23-11 0,-1-10-12 16,0-13-13-16,2 24-7 0,-2-10-10 0,0-14-11 15,0 27-8-15,0-27-6 0,-2 24-22 16,1-11-36-16,1-13-40 0,-2 23-55 0,2-23-55 16,0 20-66-16,0-20-115 0,-2 17-618 15,2-17-387-15</inkml:trace>
  <inkml:trace contextRef="#ctx0" brushRef="#br0" timeOffset="3401.22">14083 17115 2945 0,'-9'-12'-36'0,"9"12"38"16,0 0 3-16,0 0 25 0,0 0 28 0,-8-10 16 16,8 10 13-16,0 0 16 0,0 0-1 15,0 0-1-15,0 0-5 0,0 0-4 16,0 0-8-16,0 0-2 0,0 0-3 0,0 0-6 15,0 0-5-15,0 0-4 0,0 0-9 16,0 0-3-16,0 0-9 0,40 29 0 0,-29-22-8 16,2 0-4-16,0 1-2 0,2-3-4 15,-2 3-7-15,1-2-1 0,1 0-3 0,-1-1-5 16,1 1-1-16,-15-6 2 0,21 8-3 16,-21-8 0-16,20 7-5 0,-20-7 0 15,15 7-1-15,-15-7 1 0,9 4 1 16,-9-4 10-16,0 0 2 0,0 0 6 0,0 18 5 15,0-18 11-15,0 0-2 0,0 0 2 16,-20 23-2-16,13-13-2 0,-4-3 1 16,11-7-6-16,-16 19-3 0,8-9-2 0,-3 0-5 15,-1 0-12-15,5-1 2 0,7-9-24 16,-13 19-31-16,4-11-32 0,9-8-43 0,-10 14-47 16,10-14-49-16,-4 9-58 0,4-9-129 15,0 0-149-15,0 0-364 0,0 0-316 0</inkml:trace>
  <inkml:trace contextRef="#ctx0" brushRef="#br0" timeOffset="3935.9">14378 16990 2752 0,'0'0'-29'0,"0"0"59"15,0 0 14-15,0 0 10 0,0 0 14 0,0 0 16 16,0 0 7-16,0 0 8 0,-13-16 7 16,13 16 6-16,0 0 11 0,0 0-5 0,0 0-8 15,0 0-8-15,0 0-5 0,0 0-12 16,0 0-8-16,0 0-8 0,0 0-8 16,0 0-5-16,0 0-3 0,21 38-11 15,-21-38-1-15,18 15-5 0,-6-7-3 0,0 0-6 16,1 0-2-16,2 1-2 0,-1-2-3 15,1 3-3-15,1 0 2 0,0-1-7 0,-3 1 1 16,0 1 1-16,0 1 0 0,-5-1-4 16,0 0 2-16,-1 3-1 0,-7-14-4 15,7 25 4-15,-7-13 1 0,0-12 4 0,-11 28 0 16,6-13 1-16,-1 0-1 0,-2 0-4 16,-3 3-9-16,1-2-1 0,-1 0-18 0,-1-3-25 15,5 0-27-15,-3-1-36 0,2-1-38 16,8-11-57-16,-13 17-39 0,9-9-49 15,4-8-125-15,-5 10-157 0,5-10-279 0,0 0-193 16</inkml:trace>
  <inkml:trace contextRef="#ctx0" brushRef="#br0" timeOffset="4266.53">14820 17035 2652 0,'0'0'43'15,"0"0"37"-15,0 0 21 0,0 0 32 0,0 0 30 16,0 0 20-16,0 0 19 0,14 27-1 15,-14-27 2-15,2 19-11 0,-2-19-39 16,2 22-14-16,-2-6-21 0,3 1-9 16,-3-17-11-16,0 34-13 0,0-16-10 0,3-1-26 15,-3 0-28-15,0-17-36 0,-3 35-48 16,0-21-58-16,1 2-62 0,2-1-58 0,-2-2-63 16,2-13-139-16,-8 25-116 0,2-14-370 15,-3 1-335-15</inkml:trace>
  <inkml:trace contextRef="#ctx0" brushRef="#br0" timeOffset="11964.33">11956 17386 2677 0,'0'0'-124'16,"0"0"20"-16,0 0-3 0,0 0 15 16,0 0 0-16,0 0 16 0,-19-12 3 15,19 12 9-15,0 0 2 0,0 0 6 0,0 0 0 16,0 0 5-16,0 0-7 0,0 0-2 16,0 0 5-16,0 0-3 0,0 0 14 15,0 0 10-15,0 0 12 0,0 0 22 0,0 0 15 16,0 0 21-16,0 0 5 0,0 0 13 15,0 0 3-15,0 0 11 0,0 0 8 0,0 0 21 16,0 0 18-16,0 0 10 0,0 0 7 16,0 0 4-16,0 0 5 0,0 0 3 15,0 0 5-15,0 0 2 0,0 0-1 0,0 0-7 16,0 0-9-16,0 0-4 0,0 0-13 16,48-4-15-16,-48 4-9 0,19-1-10 15,-19 1-9-15,21-2-11 0,-21 2-5 0,23-2-8 16,-23 2-3-16,25-4-9 0,-25 4-7 15,22-4-20-15,-22 4-29 0,23-2-39 16,-23 2-44-16,20-1-48 0,-20 1-54 16,21-3-60-16,-21 3-118 0,17-2-549 0,-17 2-340 15</inkml:trace>
  <inkml:trace contextRef="#ctx0" brushRef="#br0" timeOffset="12543.56">12325 17348 2729 0,'0'0'-83'16,"0"0"28"-16,0 0 17 0,0 0 2 0,0 0 18 0,0 0 15 15,26 6 13-15,-26-6 25 0,0 0 11 0,0 0 2 16,0 0 2-16,0 0-6 16,0 0 10-16,0 0-1 0,0 0 3 0,0 0 3 15,0 0-3-15,0 0-4 0,0 0-1 16,0 0-10-16,0 0-3 0,0 0-5 0,0 0-3 15,0 0-2-15,0 0-1 16,0 0-4-16,-60-10-4 0,60 10 0 0,-9-14 0 16,9 14-2-16,0 0 3 0,-10-21 10 0,10 21 0 0,-4-13-2 15,4 13 0-15,0 0-4 16,0-21 1-16,0 21-3 0,0 0-1 0,12-15-7 16,-12 15 4-16,13-9-2 15,-13 9-1-15,18-6 3 0,-18 6 8 0,22-2 10 0,-22 2 12 16,0 0 4-16,30 8 6 15,-21-2 6-15,-9-6-1 0,22 18 0 0,-14-6 2 16,0 1-3-16,1 2 1 16,-5 3-6-16,1-2 1 0,-3 4-7 15,0-1-7-15,-4 2-4 0,0-3-1 0,-3 7-6 16,3-6-1-16,-3 0-5 0,-1 6-8 0,2-7-22 16,0-2-27-16,1 2-31 0,-2-5-41 0,5-13-53 15,-5 23-56-15,5-23-86 16,-4 13-157-16,4-13-133 0,0 0-273 0,0 0-215 0</inkml:trace>
  <inkml:trace contextRef="#ctx0" brushRef="#br0" timeOffset="12973.51">12531 17479 2623 0,'4'-15'1'16,"-4"15"24"-16,0 0 6 0,7-15 15 0,-7 15-1 15,3-16 9-15,-3 16 17 0,4-14 4 16,-4 14 5-16,7-16-2 0,-7 16-2 0,5-15-13 16,-5 15-6-16,0 0-4 0,8-19-5 15,-8 19 0-15,9-11-1 0,-9 11-1 16,0 0 6-16,16-9 5 0,-16 9 8 0,0 0 6 15,0 0 2-15,0 0-4 0,29 16-5 16,-29-16-6-16,9 15-2 0,-5-5-5 0,-4-10 1 16,14 25-1-16,-9-14 1 15,-3 2-3-15,2 0-3 0,-4-13-2 0,1 23-4 0,-1-23-15 16,2 21 12-16,-2-21-3 0,-5 19 2 0,5-19 1 16,-11 15 2-16,11-15 5 15,-14 14-6-15,6-9 2 0,8-5-2 0,0 0-5 16,-21 5-5-16,21-5-9 15,0 0-13-15,-17-18-19 0,17 18-20 0,-8-21-21 0,4 8-31 16,4 13-38-16,-5-28-46 16,7 11-49-16,1 1-59 0,-1-3-133 0,3 2-148 15,-2 0-359-15,1-1-319 0</inkml:trace>
  <inkml:trace contextRef="#ctx0" brushRef="#br0" timeOffset="13324.6">12753 17089 2785 0,'15'-4'-53'0,"-15"4"16"0,0 0 19 16,0 0 9-16,17-4 18 0,-17 4 12 15,0 0 13-15,0 0 27 0,0 0 21 16,0 0 18-16,0 0 5 0,0 0 6 0,18 13-12 15,-18-13-2-15,0 0-2 0,0 0 1 16,0 0-2-16,0 0 5 0,0 0 2 0,0 0 4 16,0 0 0-16,-22 31-5 0,22-31-1 15,0 0-10-15,0 0-9 0,0 0-13 16,0 0-25-16,0 0-3 0,0 0-16 0,0 0-3 16,0 0-8-16,0 0-7 0,0 0-3 15,0 0 0-15,0 0-9 0,0 0 1 0,0 0-9 16,0 0-16-16,0 0-32 0,0 0-37 15,0 0-61-15,0 0-70 0,0 0-167 16,0 0-187-16,0 0-341 0,0 0-335 0</inkml:trace>
  <inkml:trace contextRef="#ctx0" brushRef="#br0" timeOffset="25560.11">13430 15722 784 0,'0'0'339'16,"0"0"-68"-16,0 0-50 0,0 0-32 0,0 0-14 16,0 0-18-16,0 0-9 0,-5-13 3 15,5 13 4-15,0 0 3 0,0 0-11 16,0 0-9-16,0 0-10 0,0 0-13 0,0 0-7 15,0 0-5-15,0 0-1 0,0 0-2 16,0 0-12-16,0 0-3 0,0 0-9 16,0 0-1-16,-29 28-13 0,22-14-8 15,1 2 3-15,-2 6-8 0,0-2-5 0,3 5-4 16,-1-1-2-16,-2 1-7 0,4-2-2 0,2-1-6 16,0 1 3-16,2-2-4 0,0 0-4 15,2-2 0-15,-2-2-9 0,4 1 8 16,-2-6-8-16,6 2-5 0,-8-14-2 0,9 19-6 15,-1-13-5-15,-8-6 4 0,19 5-2 16,-19-5 1-16,0 0 2 0,27-5 0 16,-27 5 2-16,21-15-4 0,-13 5 7 15,3-1 2-15,-3 0 0 0,-8 11 7 0,14-17 3 16,-9 5 0-16,-5 12-4 0,11-10-1 16,-11 10 1-16,0 0-1 0,9-10-1 0,-9 10-1 15,0 0 1-15,0 0-1 0,0 0-3 16,0 0 2-16,0 0-1 0,0 0 0 15,16 24 1-15,-16-24-3 0,11 8 1 0,-11-8 3 16,0 0-2-16,20 9 2 0,-20-9-2 16,16 1 2-16,-16-1-2 0,0 0 2 0,30-3-8 15,-30 3 11-15,19-7 2 0,-19 7 5 16,21-14-2-16,-13 3-2 0,3 1 0 16,-5-6 0-16,2 3-7 0,-1-3-7 0,1 0-9 15,-4 0-22-15,0-1-31 0,0 2-48 16,-1 0-49-16,-3 15-49 0,4-23-65 15,-4 23-125-15,0-18-155 0,0 18-342 0,0 0-277 16</inkml:trace>
  <inkml:trace contextRef="#ctx0" brushRef="#br0" timeOffset="26229.45">13827 15947 2599 0,'0'0'-69'0,"0"0"45"0,0 0 17 16,0 0 20-16,0 0 14 0,0 0-4 15,0 0 12-15,0 0 11 0,0 0 0 16,0 0 4-16,0 0-8 0,0 0 0 0,0 0-7 16,0 0-8-16,0 0-16 0,0 0-9 15,0 0-1-15,0 0-6 0,0 0-3 16,0 0 1-16,0 0 9 0,0 0 3 0,0 0 1 16,0 0 7-16,0 0-3 0,0 0 1 15,0 0 4-15,0 0-2 0,0 0-18 16,0 0-9-16,0 0-6 0,0 0-29 0,0 0-24 15,0 0-9-15,0 0-5 0,0 0 7 16,0 0 14-16,0 0 8 0,0 0 23 0,0 0 26 16,0 0 20-16,0 0 19 0,0 0 17 15,0 0 10-15,0 0 15 0,0 0 1 16,-2-26 9-16,2 26 12 0,0 0 5 16,0 0-3-16,-2-22 0 0,2 22-5 0,0 0 10 15,0 0 6-15,-2-20 1 0,2 20-2 16,0 0-4-16,0 0-11 0,0 0-15 0,0 0-5 15,-5-18-4-15,5 18-4 0,0 0-2 16,0 0-1-16,0 0-11 0,0 0-2 16,0 0-4-16,0 0-7 0,-20 44 0 0,20-44-10 15,-4 20 0-15,4-20-2 0,-5 16-3 16,5-16-3-16,-4 16 2 0,4-16-4 0,-3 15-1 16,3-15-1-16,0 0 0 0,-5 15-3 15,5-15-5-15,0 0 8 0,0 0-2 0,0 0-5 16,-2 18-4-16,2-18-13 0,0 0-11 15,0 0-7-15,0 0-13 0,0 0-15 16,0 0-9-16,0 0-20 0,0 0-7 16,0 0-36-16,0 0-32 0,0 0-31 0,0 0-40 15,0 0-85-15,0 0-664 0,-4-47-433 16</inkml:trace>
  <inkml:trace contextRef="#ctx0" brushRef="#br0" timeOffset="26521.93">13740 15804 2973 0,'0'0'-67'0,"0"0"36"0,0 0 21 0,-16-3 34 16,16 3 25-16,0 0 16 0,0 0 15 0,0 0 10 15,0 0 16-15,0 0 2 0,0 0-4 16,0 0-10-16,0 0-3 0,0 0-8 15,0 0 2-15,0 0-9 0,0 0-4 0,30-15-7 16,-30 15-7-16,24-6-4 0,-10 1-4 16,1 2-8-16,3-2-2 0,-18 5-8 15,32-7-3-15,-20 6-11 0,-12 1-15 0,23-6-26 16,-23 6-33-16,19-4-49 0,-19 4-51 16,13-4-51-16,-13 4-112 0,6-4-185 15,-6 4-410-15,0 0-307 0</inkml:trace>
  <inkml:trace contextRef="#ctx0" brushRef="#br0" timeOffset="26780.81">13819 15789 2819 0,'0'0'-26'0,"0"0"17"16,0 0 6-16,0 0 3 0,0 0 19 16,0 0 27-16,0 0 42 0,0 0 35 0,2 23 14 15,-2-23 10-15,0 0-4 0,-5 22-8 16,5-22-5-16,-2 18 0 0,2-18-7 15,-5 23-11-15,5-23-12 0,-2 27-8 16,2-12-7-16,0 2-9 0,0-17-7 16,0 32-10-16,0-15-5 0,0-1-2 0,2 0-12 15,-2-16 0-15,2 32-11 0,1-20-6 0,-3-12-23 16,2 27-28-16,-2-27-36 0,3 19-48 16,-3-19-57-16,2 20-48 0,0-15-88 15,-2-5-165-15,9 8-132 0,-9-8-273 0,0 0-238 16</inkml:trace>
  <inkml:trace contextRef="#ctx0" brushRef="#br0" timeOffset="27036.74">14003 16020 2637 0,'0'0'17'0,"0"0"37"0,0 0 6 15,0 0-1-15,0 0 2 0,0 0 2 0,0 0-2 16,0 0-7-16,0 0-2 0,0 0-1 16,23-5-7-16,-23 5-4 0,17-3-3 15,-17 3-3-15,22-6-3 0,-22 6-4 16,20-6-6-16,-6 3-6 0,-14 3-18 0,20-6-30 16,-20 6-33-16,20-8-37 0,-20 8-30 15,17-7-35-15,-11 3-43 0,-6 4-126 16,0 0-402-16,4-11-8 0</inkml:trace>
  <inkml:trace contextRef="#ctx0" brushRef="#br0" timeOffset="27205.15">14063 15932 2250 0,'0'0'48'0,"0"0"24"0,0 0 24 16,0 0 15-16,-20-2-2 0,20 2 8 0,0 0 9 16,0 0 6-16,0 0-3 0,0 0-5 15,0 0-10-15,0 0-9 0,0 0-14 0,0 0-9 16,34-24-12-16,-34 24-5 0,24-10-14 15,-13 4-41-15,3-1-63 0,-1-1-69 16,-2 0-72-16,1-1-137 0,-3-1-631 16,4 0-400-16</inkml:trace>
  <inkml:trace contextRef="#ctx0" brushRef="#br0" timeOffset="27454.85">14363 15688 2884 0,'0'0'27'0,"0"0"50"0,0 0 10 16,0 0 4-16,23-2 23 0,-23 2 22 15,0 0 26-15,0 0 4 0,0 0-3 0,0 29 1 16,0-29-35-16,-2 20-7 0,2-20-12 16,-2 31-8-16,2-14-9 0,0 1-6 15,0-1-14-15,0 2-4 0,0-2-10 0,2 2-13 16,0-1-23-16,-2 0-34 0,2-1-40 15,-2 0-58-15,0 1-62 0,0-3-65 0,-2-2-96 16,4-2-164-16,-2-11-76 0,-8 27-339 16,2-13-306-16</inkml:trace>
  <inkml:trace contextRef="#ctx0" brushRef="#br0" timeOffset="36474.82">11958 16244 2732 0,'0'0'-62'0,"0"0"46"0,0 0 23 16,0 0 36-16,0 0 33 0,0 0 13 0,0 0 21 16,0 0 5-16,0 0 6 0,0 0 0 15,0 0 2-15,0 0 5 0,0 0 7 16,0 0 2-16,0 0-4 0,0 0-5 0,0 0-3 16,0 0-17-16,0 0-9 0,0 0-7 15,0 0-15-15,41-15-11 0,-41 15-6 16,0 0-14-16,20-2-21 0,-20 2-21 0,0 0-16 15,21-4-31-15,-21 4-32 0,0 0-37 16,24-1-44-16,-24 1-42 0,16-2-43 0,-16 2-54 16,18-4-96-16,-18 4-112 0,17-1-353 15,-9-2-206-15</inkml:trace>
  <inkml:trace contextRef="#ctx0" brushRef="#br0" timeOffset="37019.87">12410 16161 2491 0,'13'-7'-69'15,"-13"7"35"-15,0 0 25 0,0 0 21 16,0 0 20-16,0 0 26 0,0 0 14 16,0 0 15-16,0 0 13 0,0 0-1 0,0 0 0 15,0 0-7-15,0 0-7 0,0 0-10 16,0 0-2-16,0 0-14 0,0 0-6 0,0 0-2 15,0 0-9-15,0 0-6 0,-60 7 0 16,60-7-5-16,-18 4-4 0,18-4-2 16,-18 3-4-16,18-3-3 0,0 0-1 15,-22 4 2-15,22-4 5 0,0 0-6 0,0 0-8 16,-21-2-5-16,21 2-6 0,0 0-3 0,0 0 2 16,0 0-8-16,0 0 1 0,-2-25-2 15,2 25 4-15,0 0 2 0,0 0-3 16,16-34 4-16,-12 25 1 0,-4 9 1 15,9-18 2-15,-9 18 0 0,9-17 5 0,-9 17 9 16,5-15 3-16,-5 15 5 0,11-15 0 16,-11 15 6-16,7-15 6 0,-7 15 2 0,0 0-4 15,8-14 2-15,-8 14-2 0,0 0-3 16,0 0 4-16,9-13 8 0,-9 13 11 0,0 0 1 16,0 0 4-16,0 0-1 0,0 0 3 15,23 4-2-15,-23-4-7 0,0 0-3 16,0 0-3-16,16 23 0 0,-16-23-5 15,7 15-6-15,-3-5-2 0,-4-10-2 0,6 19-3 16,-1-8-2-16,-5-11-5 0,9 22 4 16,-4-8-9-16,1-1 1 0,-3 0-12 0,3-1-12 15,0 2-25-15,-6-14-23 0,12 24-31 16,-5-12-33-16,-2-1-45 0,1 0-39 16,3 0-50-16,-9-11-81 0,16 17-142 15,-10-12-457-15,0 1-346 0</inkml:trace>
  <inkml:trace contextRef="#ctx0" brushRef="#br0" timeOffset="37647.45">12722 15940 2784 0,'0'0'-89'0,"9"-14"36"0,-9 14 17 16,9-11 8-16,-9 11 25 0,0 0 17 16,9-12 15-16,-9 12 17 0,0 0 13 15,0 0-5-15,15-7 5 0,-15 7 4 0,0 0 1 16,0 0 6-16,0 0 2 0,0 0-4 16,0 0 1-16,0 0-1 0,0 0 0 15,0 0-4-15,0 0-5 0,-23 42-2 0,23-42-8 16,-17 11 1-16,17-11-5 0,-15 8-3 15,15-8-3-15,-14 8-1 0,14-8 0 16,0 0 1-16,-20 5-4 0,20-5 3 0,0 0 0 16,-14 6 4-16,14-6 1 0,0 0-2 15,0 0-6-15,0 0 0 0,-15 5-5 0,15-5-6 16,0 0 3-16,0 0 4 0,0 0 0 16,-10 14 3-16,10-14-3 0,0 0-1 15,0 0-2-15,2 20-8 0,-2-20 5 16,0 0-2-16,0 0-4 0,8 24-1 0,-8-24 0 15,4 12-3-15,-4-12-1 0,7 11 0 16,-7-11-4-16,0 0-2 0,7 15 4 0,-7-15-1 16,0 0-2-16,8 9-1 0,-8-9-2 15,0 0-1-15,0 0-8 0,0 0-3 0,23 3-12 16,-23-3 1-16,0 0-1 0,25-10 1 16,-25 10 3-16,20-6 0 0,-20 6 0 15,20-3 1-15,-20 3 3 0,21-3 10 0,-21 3 4 16,22 0 13-16,-22 0-1 0,22 4 6 15,-22-4 3-15,18 10-3 0,-11-2-3 16,-7-8 2-16,14 14-3 0,-10-4 0 0,-4-10-1 16,2 21 6-16,-2-21-9 0,-4 25 1 15,-3-12-2-15,-2 1-4 0,2 1-16 16,-4-1-22-16,-2 0-37 0,-3 1-46 0,0-1-59 16,3 1-65-16,-6-4-125 0,4 1-213 15,1-3-407-15,-1-1-439 0</inkml:trace>
  <inkml:trace contextRef="#ctx0" brushRef="#br0" timeOffset="45199.37">20659 12683 2820 0,'0'0'-190'0,"0"0"23"0,0 0 19 15,0 0 22-15,0 0 13 0,0 0 9 16,0 0 14-16,0 0 13 0,0 0 5 0,0 0 13 16,0 0 9-16,0 0 10 0,0 0 4 15,0 0 16-15,0 0 3 0,0 0 2 16,0 0-4-16,0 0 9 0,0 0 7 0,0 0 1 15,0 0 11-15,0 0-3 0,0 0 10 16,0 0-3-16,0 0 7 0,0 0 2 16,0 0 4-16,0 0 0 0,0 0 8 0,0 0 1 15,0 0 6-15,0 0-11 0,0 0 8 16,0 0-1-16,0 0-3 0,0 0 7 0,0 0-9 16,0 0 0-16,0 0 1 0,0 0 3 15,0 0 18-15,0 0-10 0,0 0 0 0,0 0 0 16,0 0-5-16,0 0 6 0,-26 32-8 15,26-32-2-15,0 0 8 0,0 0-16 16,0 0 4-16,0 0-6 0,0 0-4 0,0 0-3 16,0 0-1-16,0 0-5 0,0 0 10 15,0 0-10-15,0 0-5 0,0 0 7 16,0 0-10-16,0 0 2 0,0 0 0 0,0 0 1 16,0 0-2-16,0 0-4 0,0 0-1 15,0 0 5-15,0 0-5 0,0 0 6 16,0 0-5-16,0 0-1 0,0 0 9 0,0 0-3 15,0 0-2-15,0 0 1 0,0 0-1 16,0 0 8-16,0 0-2 0,0 0 5 0,0 0 1 16,0 0 4-16,0 0 1 0,0 0 1 15,0 0-1-15,0 0 2 0,0 0-1 16,0 0-3-16,0 0 2 0,0 0-10 0,0 0-1 16,0 0 2-16,0 0-9 0,0 0-3 15,0 0-3-15,0 0-6 0,0 0-6 0,0 0-10 16,0 0 1-16,0 0-3 0,0 0-20 15,24-37-24-15,-24 37-40 0,0 0-64 16,0 0-147-16,8-10-343 0,-8 10 96 0</inkml:trace>
  <inkml:trace contextRef="#ctx0" brushRef="#br0" timeOffset="49743.73">16874 11416 1774 0,'0'0'-120'15,"0"0"24"-15,0 0 22 0,0 0 21 0,0 0 21 16,0 0 18-16,0 0 18 0,0 0 9 16,0 0 6-16,0 0 0 0,0 0-2 15,0 0 10-15,0 0-1 0,0 0-1 0,0 0-2 16,0 0-4-16,0 0 8 0,0 0-4 15,0 0-5-15,0 0 7 0,0 0 0 16,0 0-13-16,0 0 4 0,0 0-1 0,0 0 0 16,0 0 1-16,0 0-3 0,0 0-8 0,0 0 7 15,53-8-6-15,-53 8 4 0,0 0-10 16,20-1 5-16,-20 1-2 0,0 0 7 0,24 0-3 16,-24 0-4-16,0 0 3 0,21-2-4 15,-21 2 5-15,0 0-6 16,24 0 2-16,-24 0-6 0,0 0 8 0,22 0-7 15,-22 0 2-15,0 0 7 0,24 0-7 0,-24 0 3 16,0 0-6-16,21 2 6 0,-21-2 2 16,0 0-5-16,19 0 0 0,-19 0 5 15,0 0-5-15,0 0-2 0,25-2 12 0,-25 2-15 16,0 0 5-16,22-2 2 0,-22 2-6 16,0 0 6-16,18 0-4 0,-18 0 4 15,0 0-7-15,0 0 2 0,22 0 6 0,-22 0-1 16,0 0 6-16,0 0-10 0,19 2 1 15,-19-2 1-15,0 0-4 0,0 0 9 0,21 0-1 16,-21 0-11-16,0 0 9 0,0 0-1 16,0 0-1-16,23 0 12 0,-23 0-4 15,0 0 0-15,18 0 10 0,-18 0-6 0,0 0 3 16,0 0-2-16,22-2-5 0,-22 2 3 0,0 0 0 16,0 0 3-16,24 0-4 0,-24 0 0 15,0 0-2-15,0 0-2 0,19-2 0 16,-19 2-3-16,0 0-3 0,0 0-9 0,0 0-12 15,0 0-19-15,20 2-6 0,-20-2-3 16,0 0-7-16,6 2-2 0,-6-2 4 16,0 0 8-16,0 0 1 0,0 0 8 0,0 0 4 15,12 2 1-15,-12-2 3 0,0 0 12 16,0 0-1-16,0 0 6 0,0 0 7 16,0 0 10-16,0 0 10 0,0 0 9 0,0 0 10 15,0 0 1-15,24 1-2 0,-24-1-1 16,0 0 11-16,0 0-8 0,0 0 0 15,0 0-2-15,23-3-14 0,-23 3 7 0,0 0-4 16,0 0-1-16,18-2 13 0,-18 2-2 16,0 0 7-16,18-4 0 0,-18 4-2 0,0 0 1 15,0 0 0-15,27 0 6 0,-27 0-8 0,0 0-3 0,17-2 2 16,-17 2-10-16,0 0-2 16,0 0-1-16,23 0-4 0,-23 0 8 0,0 0-14 15,0 0 7-15,22 2-3 0,-22-2-10 16,0 0 11-16,16 4-6 0,-16-4 1 0,0 0-9 15,18 2 3-15,-18-2 0 16,0 0-3-16,18 3-2 0,-18-3 4 0,0 0-1 16,20 2-1-16,-20-2 2 0,0 0-1 0,21 4 2 0,-21-4-3 15,0 0 0-15,18 2 5 16,-18-2-2-16,0 0-8 0,16 2-4 16,-16-2 6-16,0 0-3 0,16 2 0 15,-16-2 5-15,0 0-4 0,20 0 2 0,-20 0 2 0,0 0 10 16,23 6-8-16,-23-6-8 15,14 4-2-15,-14-4 9 0,20 3 7 0,-20-3 16 16,18 4-10-16,-18-4 0 16,22 2-5-16,-22-2 4 0,19 4 1 0,-19-4 1 0,17 3-8 15,-17-3 6-15,17 3-5 0,-17-3-2 0,16 1-1 16,-16-1 8-16,16 4-10 16,-16-4 0-16,0 0 4 0,18 2-7 0,-18-2 1 15,0 0 6-15,20 4 0 0,-20-4-8 16,0 0 2-16,19 2-3 0,-19-2-3 0,16 2 5 15,-16-2 11-15,18 1 0 16,-18-1-2-16,18 3 0 0,-18-3 0 0,22 3-2 0,-22-3-5 16,19 6 8-16,-19-6-12 0,19 4 7 0,-19-4-6 15,17 1 1-15,-17-1 1 16,14 7 1-16,-14-7-3 0,0 0 2 16,20 1-1-16,-20-1 6 0,0 0-6 0,17 4-4 15,-17-4 6-15,0 0-6 0,0 0-3 0,16 3 10 16,-16-3-3-16,0 0 1 15,0 0-4-15,16 4 7 0,-16-4 2 0,0 0 1 0,0 0-2 16,20 3-1 0,-20-3-2-16,0 0 6 0,0 0-10 0,22 1 6 0,-22-1-5 15,0 0 3-15,0 0-4 0,14 3 0 0,-14-3 3 16,0 0-3-16,0 0 0 0,0 0 4 16,0 0-2-16,20 2 6 0,-20-2-8 0,0 0-3 15,0 0 1-15,0 0 3 16,0 0 0-16,17 1-2 0,-17-1-2 0,0 0 2 15,0 0 2-15,0 0-1 0,0 0 2 16,14 4-5-16,-14-4 0 0,0 0 3 0,0 0 1 16,0 0-1-16,0 0 5 0,0 0-4 0,18 4-2 15,-18-4 3-15,0 0-2 16,0 0 2-16,18 4-6 0,-18-4 4 0,0 0-3 0,20 4 6 16,-20-4-2-1,0 0 0-15,19 5 2 0,-19-5-6 0,12 4 1 0,-12-4 2 16,0 0-3-16,15 7 6 15,-15-7-5-15,0 0 5 0,15 3 0 0,-15-3-6 0,0 0-1 16,0 0 4-16,12 5-6 16,-12-5-17-16,0 0-35 0,0 0-26 0,13 4-27 15,-13-4-27-15,0 0-57 16,0 0-138-16,0 0-307 0,11 0 138 0</inkml:trace>
  <inkml:trace contextRef="#ctx0" brushRef="#br0" timeOffset="50968.03">20514 12603 1723 0,'8'10'-116'16,"-8"-10"12"-16,0 0 5 0,12 13 12 0,-12-13 7 15,0 0 8-15,8 13 14 0,-8-13 10 16,0 0 2-16,6 11 3 0,-6-11 5 16,0 0 8-16,0 0-1 0,6 15 16 0,-6-15 8 15,7 11 0-15,-7-11-2 0,9 11 1 16,-9-11 3-16,8 10 3 0,-8-10-5 16,11 11 5-16,-11-11-3 0,8 11 1 15,-8-11 0-15,10 12-1 0,-10-12 1 0,11 12 6 16,-11-12 0-16,9 12-4 0,-9-12 0 15,10 14-1-15,-10-14-5 0,8 13 1 0,-8-13-8 16,7 16 1-16,-7-16-5 0,9 16-7 16,-3-8-20-16,-6-8-36 0,10 19-109 0,-1-11 65 15</inkml:trace>
  <inkml:trace contextRef="#ctx0" brushRef="#br0" timeOffset="51310.32">20938 13119 541 0,'4'12'13'16,"-4"-12"8"-16,0 0-8 0,4 15 5 15,-4-15-8-15,0 0 1 0,4 13 2 0,-4-13-9 16,0 0 3-16,4 14 4 0,-4-14-5 15,0 0 14-15,5 13-2 0,-5-13 3 16,0 0 1-16,7 15-2 0,-7-15-4 0,0 0 4 16,6 16 0-16,-6-16 0 0,8 9-1 15,-8-9 1-15,9 11-6 0,-9-11-5 0,0 0 2 16,10 16-2-16,-10-16-4 0,11 11 1 16,-11-11-8-16,11 11 0 0,-11-11-9 15,12 10-3-15,-12-10 3 0,14 12 4 0,-14-12 0 16,16 11-10-16,-16-11-17 0,12 11-28 15,-12-11-60-15,11 11-95 0,-11-11 71 16</inkml:trace>
  <inkml:trace contextRef="#ctx0" brushRef="#br0" timeOffset="54923.56">21285 13563 599 0,'0'0'4'0,"0"0"-2"0,0 0-1 15,0 0 1-15,0 0 0 0,2 19-2 0,-2-19 8 16,0 0-12-16,0 0 2 15,8 12 8-15,-8-12-6 0,0 0 11 0,13 9 5 0,-13-9 3 16,9 8-1-16,-9-8 3 16,0 0-3-16,13 11 2 0,-13-11-5 0,10 8-2 15,-10-8-2-15,0 0 0 0,12 10 5 0,-12-10-5 16,12 7-2-16,-12-7 0 16,0 0-10-16,10 14 4 0,-10-14-3 0,0 0 2 0,12 8 0 15,-12-8-2-15,7 11 5 16,-7-11 1-16,10 7-3 0,-10-7 5 0,0 0-7 15,15 8 1-15,-15-8 4 16,13 7-8-16,-13-7-2 0,12 6-3 0,-12-6-13 16,16 8-18-16,-16-8-15 0,16 7-12 15,-16-7 10-15,15 7 16 0,-15-7 20 0,17 5 19 16,-17-5 6-16,13 6 8 0,-13-6 3 0,14 6 7 16,-14-6 4-16,16 7 2 15,-16-7-1-15,12 5 1 0,-12-5-12 0,15 7-12 0,-15-7-34 16,13 5-38-16,-13-5-68 15,12 6-50-15,-12-6 61 0</inkml:trace>
  <inkml:trace contextRef="#ctx0" brushRef="#br0" timeOffset="55011.09">21691 13804 586 0,'15'5'39'0,"-15"-5"-7"0,0 0-16 0,15 8-29 16,-15-8-22-16,0 0-42 16,11 5-106-16,-11-5 60 0</inkml:trace>
  <inkml:trace contextRef="#ctx0" brushRef="#br0" timeOffset="55394.93">21647 13836 556 0,'0'0'19'0,"0"0"1"15,0 0-9-15,0 0 8 0,0 0 1 16,51 11-5-16,-51-11-2 0,0 0 0 0,17 6-15 16,-17-6-27-16,13 6-35 0,-13-6-133 15,0 0 62-15</inkml:trace>
  <inkml:trace contextRef="#ctx0" brushRef="#br0" timeOffset="55499.09">21920 13909 509 0,'0'0'-24'0,"19"5"-5"0,-19-5-11 0,19 5-3 16,-19-5 6-16,14 4-3 0,-14-4-60 16</inkml:trace>
  <inkml:trace contextRef="#ctx0" brushRef="#br0" timeOffset="56625.76">21992 13927 263 0,'19'4'-13'0,"-19"-4"7"15,17 2-6-15,-17-2 3 0,17 6 1 16,-17-6 0-16,18 2 4 0,-18-2 6 15,22 3-2-15,-22-3 6 0,19 3 12 0,-19-3 22 16,21 5 4-16,-21-5 12 0,21 2 3 16,-21-2-6-16,20 4-2 0,-20-4-5 15,22 1-6-15,-22-1-1 0,22 4-8 0,-9 0-2 16,-13-4-5-16,23 4 0 0,-23-4-5 16,25 4 1-16,-9-2-4 0,-2 2 2 0,-14-4-3 15,30 4-4-15,-17 0 5 0,3-3-2 16,-16-1 6-16,30 6 4 0,-16-4 4 15,2-1-3-15,-16-1-1 0,27 2 6 16,-15 1-9-16,-12-3 2 0,26 1-5 0,-13 1-4 16,-13-2 2-16,25 2-2 0,-10-2-5 15,-15 0 1-15,26 2-1 0,-26-2 2 16,27 2 4-16,-12-2-4 0,-15 0 5 0,27 2 8 16,-14 1 0-16,-13-3-3 0,25 0 7 15,-9 0-11-15,-16 0-3 0,24 3-1 0,-24-3-2 16,28 0 1-16,-28 0 1 0,25 1-8 15,-25-1 12-15,26 0-10 0,-26 0-3 16,28 0 11-16,-16 0-8 0,-12 0-4 16,25 3 7-16,-25-3 12 0,28 0-3 0,-16 1 5 15,-12-1-3-15,28 0-4 0,-13 2 0 16,-15-2 3-16,28 2 0 0,-28-2-7 0,28 0-3 16,-14 0-5-16,-14 0 5 0,28 0 0 15,-16 3-1-15,-12-3-1 0,27 0-3 16,-27 0-5-16,30 0 3 0,-17 0 7 0,-13 0-8 15,28 1-1-15,-14-1 3 0,-14 0-11 16,30 2 15-16,-16-1-4 0,-14-1 0 16,35 3-2-16,-18-2 0 0,-17-1-2 15,29 0 0-15,-11 2 5 0,-2 1 0 0,-16-3 6 16,32 0 2-16,-17 0-3 0,-15 0-8 16,28 2 27-16,-28-2-24 0,26 0-2 0,-10-2 4 15,-16 2-7-15,27 0 6 0,-27 0-2 16,26 0-4-16,-26 0 8 0,27 0-2 0,-12 0-2 15,-15 0 5-15,27 0-2 0,-27 0-4 16,28 2 3-16,-16-2 6 0,-12 0-9 16,26 0-6-16,-26 0 3 0,25 1 0 15,-25-1 0-15,26 0 0 0,-26 0-3 0,23 0 12 16,-23 0-9-16,23-1-1 0,-23 1 6 16,26 0-5-16,-26 0-2 0,25 0 10 0,-25 0-8 15,26 1 0-15,-26-1 0 0,27 0 0 16,-14 0 0-16,-13 0 0 0,27 2 0 0,-27-2-2 15,26 2 2-15,-26-2 8 0,26 0-9 16,-26 0-2-16,22 2 4 0,-22-2-2 16,22 0 5-16,-22 0-4 0,21 0-3 15,-21 0 5-15,21 0 3 0,-21 0-1 0,21-2-2 16,-21 2-4-16,19 0-1 0,-19 0 5 16,21-2-2-16,-21 2 1 0,21 0-4 15,-21 0 0-15,22 0 9 0,-22 0-14 0,22 0 10 16,-22 0-2-16,24 2 5 0,-24-2-5 15,21 0-2-15,-21 0-4 0,20 0 7 0,-20 0 4 16,18 0-3-16,-18 0-1 0,21 0-4 16,-21 0 5-16,0 0-9 0,26-2 7 15,-26 2 7-15,17-2-10 0,-17 2 3 0,0 0 3 16,25-1-5-16,-25 1 1 0,0 0-1 16,24-2 0-16,-24 2 2 0,0 0-4 15,23-3-4-15,-23 3 9 0,0 0-6 0,23 0 2 16,-23 0 1-16,0 0 4 0,21-2-5 15,-21 2 3-15,0 0 3 0,23 0-8 16,-23 0 4-16,0 0 4 0,21 2-6 0,-21-2 4 16,18 0-2-16,-18 0 1 0,0 0-9 15,27 0 9-15,-27 0-1 0,20 3-1 16,-20-3 1-16,18-3-7 0,-18 3 4 0,22 0 4 16,-22 0 0-16,21 3-6 0,-21-3 6 15,0 0-5-15,29-3-10 0,-29 3-14 16,17-2-15-16,-17 2-12 0,0 0-19 0,28 0-19 15,-28 0-14-15,14-1-7 0,-14 1-3 16,0 0 12-16,20-3 12 0,-20 3 17 0,0 0 16 16,21 0 12-16,-21 0 16 0,0 0 7 15,22 3 2-15,-22-3 4 0,16 1-6 16,-16-1-18-16,0 0-63 0,26 0-72 0,-18 0 57 16</inkml:trace>
  <inkml:trace contextRef="#ctx0" brushRef="#br0" timeOffset="79855.41">24446 14011 1024 0,'0'0'-36'0,"0"0"18"16,0 0 11-16,0 0 3 0,0 0 1 16,0 0 8-16,0 0 9 0,0 0 4 15,0 0 16-15,0 0-9 0,0 0 7 0,0 0-2 16,0 0 9-16,0 0-1 0,0 0-1 16,0 0 13-16,0 0-5 0,0 0-5 0,0 0 6 15,0 0 12-15,-24 11-10 0,24-11 7 16,0 0 0-16,0 0 17 0,0 0-14 0,0 0 2 15,0 0-4-15,0 0 11 0,0 0-6 16,0 0-5-16,0 0-8 0,0 0 7 16,0 0 4-16,0 0-11 0,-21-7-3 15,21 7-2-15,0 0-3 0,0 0-7 0,0 0-4 16,0 0 1-16,-17-6-10 0,17 6 2 16,0 0-5-16,0 0 7 0,0 0-8 15,0 0 3-15,-17-4 5 0,17 4 3 0,0 0-14 16,0 0 6-16,0 0 3 0,0 0-1 15,-17-4 1-15,17 4-1 0,0 0 0 16,0 0 0-16,0 0 1 0,-17-3 4 0,17 3-9 16,0 0 6-16,0 0-3 0,0 0 0 15,-18-4-1-15,18 4-2 0,0 0-3 0,0 0 6 16,-17-4-5-16,17 4 2 0,0 0-2 16,0 0 6-16,-20-5-3 0,20 5 12 0,0 0-3 15,-13-8-2-15,13 8 0 0,0 0-2 16,0 0-3-16,-15-6 0 0,15 6-1 0,0 0 3 15,-12-8-1-15,12 8 0 0,0 0 0 16,0 0-3-16,-18-5-2 0,18 5 4 16,0 0-10-16,0 0-2 0,-16-6 4 15,16 6-4-15,0 0 2 0,0 0-5 0,-15-9 0 16,15 9 3-16,0 0-3 0,0 0-5 16,-15-6 4-16,15 6 2 0,0 0-1 15,0 0 3-15,-15-6-2 0,15 6 5 0,0 0-6 16,-14-6 0-16,14 6 2 0,0 0-2 15,-18-3 0-15,18 3 1 0,0 0-4 16,-18-6 4-16,18 6 5 0,0 0 0 0,-22-9 0 16,22 9 2-16,-16-6-1 0,16 6 1 15,-15-7 0-15,15 7 1 0,-17-7-2 0,17 7-2 16,-19-7 1-16,19 7 4 0,-17-7-1 16,17 7 2-16,-15-5 5 0,15 5 3 0,-17-7 0 15,17 7 2-15,0 0-2 0,-19-8-2 16,19 8-4-16,-15-3 4 0,15 3-1 15,0 0-5-15,-20-7 1 0,20 7-2 0,-16-7-1 16,16 7-1-16,0 0-1 0,-23-8-1 16,23 8-1-16,-17-3-3 0,17 3 1 15,-17-7 0-15,17 7-1 0,-16-7 1 16,16 7 0-16,-20-6-1 0,20 6 1 0,-21-6-2 16,21 6 2-16,-21-7-3 0,21 7-2 15,-21-7 2-15,21 7 4 0,-24-6-7 0,14 2 4 16,10 4 2-16,-24-6 0 0,24 6-1 15,-21-7-1-15,9 3 2 0,12 4-2 16,-24-6 0-16,24 6 0 0,-22-8 0 0,10 5-1 16,12 3 3-16,-25-6 1 0,25 6-4 15,-23-5 0-15,10 1-1 0,13 4 5 0,-24-8 2 16,24 8 1-16,-24-6 0 0,24 6 0 16,-24-7-2-16,11 4-1 0,13 3 0 0,-25-5-1 15,25 5-1-15,-23-6-2 0,23 6 2 16,-26-6-2-16,14 4 1 0,12 2-2 15,-24-6 1-15,24 6 0 0,-23-5 0 0,23 5 0 16,-24-6 2-16,24 6-2 0,-20-5 0 16,20 5 2-16,-22-6 1 0,22 6-3 15,-21-5-1-15,21 5 2 0,-23-4 0 16,23 4-3-16,-19-6 2 0,19 6-2 0,-19-6 1 16,19 6-2-16,-21-6-1 0,21 6 0 15,-19-6 0-15,19 6 1 0,-20-5-1 0,20 5 2 16,-16-4-1-16,16 4-4 0,-20-6 2 15,20 6 3-15,-18-4-3 0,18 4 0 0,-17-5 2 16,17 5-1-16,-18-4 1 0,18 4-2 16,-16-4-1-16,16 4 3 0,-18-5-1 15,18 5 2-15,-16-6-2 0,16 6-2 0,-17-4 2 16,17 4-1-16,-19-6 1 0,19 6-1 16,-15-6 0-16,15 6 1 0,-16-5 1 15,16 5-3-15,0 0 0 0,-24-8 2 0,24 8 0 16,-15-3 2-16,15 3-3 0,-15-7 0 15,15 7 4-15,0 0-5 0,-19-9 0 16,19 9 2-16,-14-4-1 0,14 4 0 16,0 0 0-16,-22-9 1 0,22 9 1 0,-12-6-4 15,12 6 2-15,-16-7 0 0,16 7-1 0,-12-7 0 16,12 7 1-16,0 0 0 0,-23-9-2 16,23 9 0-16,-13-6 2 0,13 6 2 15,-17-7-1-15,17 7-2 0,-16-8 1 0,16 8-3 16,-18-7 6-16,18 7-3 0,-19-8-3 15,19 8 4-15,-19-6-2 0,19 6 1 16,-21-10 0-16,9 6-2 0,12 4 1 0,-26-7 1 16,13 2-1-16,13 5 0 0,-21-8 1 15,21 8-2-15,-23-10 5 0,10 5-1 0,13 5-2 16,-21-10-1-16,8 7 0 0,13 3 3 16,-23-10 0-16,12 4-3 0,11 6 2 15,-25-10 0-15,14 6-1 0,11 4-1 0,-23-8-1 16,10 1 1-16,13 7 1 0,-21-9-1 15,21 9 1-15,-23-8 0 0,12 4-1 16,11 4 2-16,-21-8 0 0,8 2-1 0,13 6-1 16,-18-7 1-16,18 7 0 0,-22-7 0 15,22 7-1-15,-21-8 1 0,21 8-2 16,-24-7 2-16,14 3 2 0,10 4-4 0,-23-8 2 16,23 8 0-16,-21-7-1 0,8 3 4 15,13 4-1-15,-21-10-2 0,21 10-1 0,-21-7 2 16,7 2-2-16,14 5 1 0,-20-9-3 15,20 9 3-15,-21-8 0 0,21 8 4 16,-24-7-4-16,14 3-1 0,10 4-2 0,-24-8 3 16,24 8-2-16,-23-5 2 0,8 1 0 15,15 4-1-15,-23-5-1 0,23 5 2 0,-26-8-1 16,14 4 3-16,12 4-1 0,-26-6 0 16,14 2-2-16,12 4 6 0,-23-5-7 15,23 5 2-15,-26-8-1 0,14 5 0 0,12 3 2 16,-26-9 2-16,14 4-1 0,12 5 0 15,-26-8-1-15,13 5 4 0,13 3-7 16,-26-7 4-16,12 1 0 0,14 6-1 0,-23-8 1 16,23 8 0-16,-24-8-1 0,14 4 0 15,10 4-2-15,-24-6 3 0,24 6-2 0,-18-7 0 16,18 7 2-16,-20-6-2 0,20 6 0 16,-21-5-1-16,21 5 1 0,-16-6 0 15,16 6 0-15,-20-8 0 0,20 8 0 0,-16-6 1 16,16 6-1-16,-20-8-2 0,20 8 4 15,-19-7-3-15,19 7 2 0,-19-8 2 16,19 8-6-16,-21-5 3 0,21 5-2 0,-19-8 3 16,19 8 0-16,-17-5 0 0,17 5-2 15,-19-6 0-15,19 6 2 0,-17-6-1 0,17 6-1 16,-17-6 1-16,17 6-1 0,-19-6 0 16,19 6 2-16,-17-3 1 0,17 3-2 15,-16-6 1-15,16 6 1 0,-20-4 2 0,20 4-4 16,-19-5 0-16,19 5 0 0,-19-6 3 15,19 6 0-15,-19-6-4 0,19 6-2 16,-16-7 3-16,16 7 0 0,-18-6 0 0,18 6 0 16,-21-8 3-16,21 8-3 0,-19-6 0 15,19 6 1-15,-19-7-2 0,19 7 2 0,-18-8-2 16,18 8-1-16,-14-6 7 0,14 6-7 16,-14-7 7-16,14 7-7 0,-18-8 1 15,18 8 2-15,-14-7-2 0,14 7 0 0,-15-8 0 16,15 8-3-16,-18-8 4 0,18 8 0 15,-16-7 1-15,16 7-1 0,-17-7 4 16,17 7-8-16,-17-7 2 0,17 7 3 0,-19-8-2 16,19 8 0-16,-17-7 1 0,17 7 0 15,-19-6-1-15,19 6 5 0,-16-7-6 0,16 7 1 16,-18-6 0-16,18 6 0 0,-17-5 2 16,17 5 0-16,-15-6-1 0,15 6 0 0,0 0-1 15,-19-10 0-15,19 10 1 0,-10-5-1 16,10 5 1-16,0 0 0 0,-20-6-1 15,20 6-1-15,0 0 4 0,-14-10-4 16,14 10 4-16,0 0-2 0,-15-8 0 0,15 8-2 16,0 0 4-16,-17-9-2 0,17 9-2 15,0 0 2-15,-17-10 0 0,17 10 4 16,-10-7-3-16,10 7-1 0,0 0-1 0,-16-10 0 16,16 10 1-16,0 0 0 0,-14-7-1 15,14 7 1-15,0 0 0 0,-15-11-5 0,15 11 12 16,0 0-7-16,-17-8-1 0,17 8 2 15,-10-10-1-15,10 10-1 0,0 0 1 16,-17-10-1-16,17 10 1 0,0 0 0 0,-18-9 0 16,18 9 1-16,-10-7 0 0,10 7 3 15,-12-11-4-15,12 11-2 0,-14-7 3 0,14 7-1 16,-12-8 2-16,12 8 0 0,-13-7-2 16,13 7 0-16,-14-10 0 0,14 10 0 0,-13-7-3 15,13 7 3-15,-17-8 3 0,17 8-3 16,-18-9 0-16,18 9 0 0,-16-8 2 0,16 8-1 15,-17-9 0-15,17 9-2 16,-19-10 0-16,8 4 1 0,11 6 3 0,-18-9-3 16,18 9 0-16,-20-12 0 0,10 9 1 15,10 3 0-15,-17-12-1 0,17 12 0 0,-21-11-2 16,8 5 2-16,3-1 1 0,10 7-3 16,-22-10 0-16,22 10 2 0,-20-12-2 15,6 6-1-15,4-1 3 0,10 7 0 0,-23-9-1 16,12 2 0-16,11 7 1 0,-21-10 0 15,11 4 0-15,10 6 0 0,-20-10-1 16,20 10 2-16,-19-7-1 0,19 7-3 0,-19-10 2 16,19 10 2-16,-15-8-2 0,15 8 1 15,-16-7 0-15,16 7 0 0,-16-10 2 0,16 10-2 16,-14-5-2-16,14 5 0 0,-15-8 4 16,15 8-5-16,-19-8 1 0,19 8 2 0,-19-9 0 15,19 9-1-15,-22-8 7 0,12 4-8 16,10 4 1-16,-22-7 1 0,22 7 0 15,-20-8 4-15,7 2-5 0,13 6 1 16,-26-8-3-16,14 1 2 0,12 7 2 0,-30-9-3 16,16 3 1-16,-2 2 1 0,16 4 0 0,-31-12-1 15,13 8-2-15,4-1 6 0,0-1-3 16,14 6 1-16,-33-9 0 0,19 3 0 16,-1-1 0-16,-2 2-3 0,3 0 3 0,-4 0-3 15,18 5 1-15,-32-12 1 0,17 6-4 16,1 1 3-16,2-1 2 0,12 6-2 15,-30-10 3-15,15 4-2 0,2 1 0 16,13 5-1-16,-25-12 0 0,9 8 0 0,4-1 1 16,12 5-1-16,-28-13 2 0,16 7-3 15,-3 0 1-15,15 6 1 0,-28-11-1 0,16 5 2 16,-3 0-1-16,2-1 0 0,13 7-1 16,-29-12-1-16,14 6 1 0,2 1 1 15,-1-1 0-15,-4 1-1 0,4-2 0 0,-4 2 0 16,1-3 2-16,-1 4-3 0,0-2 3 0,2 1-3 15,-4 0 0-15,4-1 2 0,-3 0 0 16,-1 0 0-16,2 1 0 0,-2-3-1 16,2 2 0-16,1 1 1 0,-5-1 1 15,4 0-2-15,-2 0 0 0,1 0 0 0,2 1 1 16,-2 2-1-16,1-4 2 0,0 1-3 0,2 3 2 16,-4-3 0-16,5 0 0 0,15 6 0 15,-30-8 0-15,14 2 1 0,4 1 0 16,12 5-3-16,-26-7 2 0,13 3 1 0,13 4-2 15,-21-8-1-15,21 8 7 0,-21-8-8 16,11 3 3-16,10 5 0 0,-24-8 0 16,24 8 0-16,-21-7-2 0,21 7 1 15,-22-10 1-15,10 6 0 0,12 4 0 0,-24-8-2 16,24 8 2-16,-20-7 0 0,20 7 2 16,-22-7-2-16,22 7 3 0,-19-8-6 15,19 8 2-15,-21-6 2 0,21 6-2 0,-17-8 1 16,17 8 0-16,-19-5 0 0,19 5-1 15,-17-8 1-15,17 8-1 0,-21-6 1 0,21 6 0 16,-19-7 0-16,19 7 0 0,-21-8 1 16,21 8 0-16,-22-6-2 0,22 6 0 0,-20-7 1 15,20 7 0-15,-22-8-2 0,22 8 2 16,-21-6 0-16,21 6-3 0,-22-7 3 16,22 7-1-16,-18-6 0 0,18 6 3 15,-22-7-4-15,22 7 2 0,-23-6 1 0,13 2-1 16,10 4 0-16,-22-6 1 0,22 6-1 0,-18-5 2 15,18 5-2-15,-20-4 1 0,20 4-1 16,-16-6 0-16,16 6 1 0,-17-6-2 16,17 6 2-16,-18-4 1 0,18 4-3 0,-14-6 1 15,14 6 0-15,-18-5 1 0,18 5 0 16,0 0-2-16,-22-7 1 0,22 7 1 0,-17-6-3 16,17 6 8-16,-17-6-8 0,17 6 1 15,-19-7 1-15,19 7 4 0,-20-6-5 16,20 6 1-16,-16-8 0 0,16 8-2 0,-20-5 1 15,20 5 1-15,-18-6 0 0,18 6-3 16,-19-6 3-16,19 6-2 0,-20-6 1 16,20 6-1-16,-20-5 4 0,20 5-1 15,-20-8-1-15,20 8 0 0,-19-6 2 0,19 6 1 16,-17-5 3-16,17 5 2 0,-17-6-3 0,17 6 2 16,-14-3 1-16,14 3 0 0,0 0 0 15,-22-9-1-15,22 9-1 0,-16-3-1 16,16 3 1-16,0 0-2 0,-24-7 1 0,24 7-1 15,-17-4 2-15,17 4-5 0,-16-7 1 16,16 7 2-16,-18-5-4 0,18 5 6 16,0 0-2-16,-25-6 1 0,25 6 2 0,-17-4 1 15,17 4-4-15,-15-3 6 0,15 3-5 16,0 0-2-16,-23-6 0 0,23 6 1 0,-15-7 1 16,15 7-3-16,0 0-2 0,-21-5 5 15,21 5-2-15,-15-3-1 0,15 3 3 0,0 0-3 16,-21-8 3-1,21 8 1-15,0 0-2 0,-17-4 2 0,17 4 0 0,0 0 3 16,-17-6 0-16,17 6 1 0,0 0 0 0,-16-6-1 16,16 6-1-16,0 0 2 0,-18-4 1 15,18 4-4-15,0 0-1 0,-21-5-3 16,21 5 3-16,0 0 0 0,-21-6-3 0,21 6 0 16,-15-4-1-16,15 4 1 0,0 0 2 15,-24-4-2-15,24 4 2 0,-14-3-1 16,14 3-2-16,0 0-1 0,-23-4 2 0,23 4-1 15,0 0 2-15,-22-6-4 0,22 6 1 16,-16-3 0-16,16 3-1 0,0 0 2 0,-24-4-2 16,24 4-1-16,-14-4 1 0,14 4 1 15,0 0-2-15,-26-6 0 0,26 6 1 16,-17-3 0-16,17 3 1 0,-19-5-1 0,19 5 0 16,-17-3-1-16,17 3 2 0,-18-4 16 15,18 4-1-15,-20-2 0 0,20 2-3 16,-19-4-3-16,19 4 0 0,-21-4-1 0,21 4 1 15,-21-1-4-15,21 1-1 0,-22 0 6 16,22 0-5-16,-20-4-1 0,20 4 5 0,0 0 0 16,-30 0-3-16,30 0 2 0,-19-2 4 15,19 2 0-15,0 0 0 0,-26-4 4 16,26 4-2-16,-18-2-2 0,18 2 4 0,0 0-6 16,-24-3 1-16,24 3-4 0,0 0 2 15,-23-4-6-15,23 4 2 0,0 0 2 0,-20-4-1 16,20 4-1-16,0 0-2 0,0 0 0 15,-18-4 3-15,18 4-3 0,0 0-20 0,0 0-21 16,0 0-29-16,0 0-48 0,0 0-82 16,-14-4-82-16,14 4-212 0,0 0-153 15,0 0 30-15,0 0-233 0,0 0-189 0</inkml:trace>
  <inkml:trace contextRef="#ctx0" brushRef="#br0" timeOffset="84975.04">24473 14018 2379 0,'0'0'-123'0,"0"0"21"15,0 0 19-15,0 0 18 0,0 0 18 16,0 0 15-16,0 0 19 0,0 0 20 0,0 0 14 15,0 0 11-15,0 0 6 0,0 0 2 16,0 0-5-16,0 0 9 0,0 0 6 16,0 0 9-16,0 0-1 0,0 0 2 0,0 0-7 15,0 0-9-15,0 0-2 0,0 0 2 16,0 0-11-16,0 0-1 0,0 0-3 16,0 0-6-16,0 0 1 0,0 0 2 0,0 0 2 15,0 0 14-15,0 0-6 0,0 0 18 16,0 0 10-16,0 0 4 0,0 0 0 15,0 0 1-15,0 0-4 0,0 0 0 0,0 0-7 16,0 0-1-16,0 0 0 0,54 0-4 16,-54 0 1-16,24 0-3 0,-24 0-2 0,23 0-2 15,-23 0-5-15,26 0 0 0,-26 0-7 16,26 0 1-16,-26 0-6 0,26 0 1 16,-26 0-10-16,24 0-1 0,-24 0 0 0,24 0-2 15,-24 0-3-15,23 0 0 0,-23 0-2 16,20 0-2-16,-20 0 4 0,22 0-6 0,-22 0 2 15,21 0 4-15,-21 0 2 0,19-3 1 16,-19 3 5-16,0 0-5 0,27 0 1 16,-27 0 1-16,18-2-3 0,-18 2-1 15,18-2-1-15,-18 2-2 0,0 0 0 0,27 0-3 16,-27 0-2-16,16-2 2 0,-16 2-1 16,0 0 5-16,26-2-3 0,-26 2-1 0,0 0 2 15,23 0-2-15,-23 0-2 0,0 0 5 16,23-2 0-16,-23 2-6 0,0 0 3 15,21 0-1-15,-21 0-1 0,0 0-2 0,22-1 0 16,-22 1-2-16,0 0 3 0,22 1-1 16,-22-1-2-16,0 0 5 0,27 0-5 0,-27 0 0 15,18 2-3-15,-18-2 3 0,20 0-2 16,-20 0 0-16,22 2 3 0,-22-2-3 16,24 2-1-16,-24-2 2 0,23 4 3 0,-23-4-6 15,21 3 3-15,-21-3-2 0,23 0 0 16,-23 0-2-16,24 3 4 0,-24-3-3 15,21 1 3-15,-21-1 3 0,19 3 2 0,-19-3-1 16,17 1 1-16,-17-1 0 0,19 0 2 16,-19 0-1-16,0 0-3 0,21 2 2 15,-21-2 2-15,0 0-2 0,19 0-2 0,-19 0-1 16,0 0 1-16,19 0-1 0,-19 0 1 16,0 0-3-16,19 2-1 0,-19-2 2 0,0 0-1 15,22 3-1-15,-22-3-2 0,0 0 3 16,22 0-2-16,-22 0 2 0,18 1-3 0,-18-1 2 15,21 2-1-15,-21-2 2 0,19 1-3 16,-19-1 1-16,21 3 0 0,-21-3-1 16,22 1 1-16,-22-1 1 0,20 5-1 15,-20-5-2-15,20 3 4 0,-20-3 0 0,21 2-6 16,-21-2 3-16,16 2 3 0,-16-2-1 16,0 0-1-16,24 0 3 0,-24 0 4 0,0 0 1 15,18 4 2-15,-18-4 0 0,0 0-5 16,18 0 3-16,-18 0-1 0,0 0-1 15,0 0-2-15,23-2 0 0,-23 2 0 16,0 0-1-16,0 0-1 0,19-2-1 0,-19 2 1 16,0 0-2-16,17-4 5 0,-17 4-4 15,0 0-2-15,0 0 2 0,22-1-2 0,-22 1 1 16,0 0 0-16,18 0-1 0,-18 0 2 16,0 0 2-16,21 0-3 0,-21 0 0 0,0 0-1 15,24-2 4-15,-24 2-6 0,0 0 1 16,16-3-1-16,-16 3 0 0,0 0 4 15,0 0-2-15,20-2 5 0,-20 2-3 0,0 0 0 16,0 0 1-16,0 0 0 0,0 0 1 16,0 0 3-16,21 0-1 0,-21 0 0 0,0 0 3 15,0 0 3-15,0 0-7 0,23-1-2 16,-23 1 4-16,0 0-4 0,19-3-2 16,-19 3 2-16,0 0-3 0,25-1 2 0,-25 1 0 15,15-2 0-15,-15 2 1 0,0 0-1 16,25-1 3-16,-25 1-5 0,0 0 2 15,25 0-2-15,-25 0 0 0,21 0 0 0,-21 0 1 16,21 0-3-16,-21 0 3 0,21 1-3 16,-21-1 3-16,25 2-2 0,-25-2 3 15,23 0-1-15,-23 0-2 0,23 1 0 0,-23-1 1 16,23 3-1-16,-23-3 1 0,20 0-2 16,-20 0 2-16,22 0 1 0,-22 0 0 0,23 1-1 15,-23-1-1-15,21 0-1 0,-21 0 5 16,24 0-3-16,-24 0 4 0,22 2-5 15,-22-2 1-15,23 0-1 0,-23 0 1 0,25 3-2 16,-25-3 2-16,21 0 0 0,-21 0 0 16,26 2 0-16,-26-2 1 0,22 0-2 15,-22 0 3-15,21-2 2 0,-21 2-5 0,21 0 0 16,-21 0 1-16,21 0-2 0,-21 0 2 16,21-3-1-16,-21 3 1 0,24 0 1 0,-24 0-1 15,20 3-1-15,-20-3 0 0,23 0-1 16,-23 0 3-16,18-3-2 0,-18 3 3 15,22 0-2-15,-22 0 0 0,23-2 0 16,-23 2 0-16,20-1 0 0,-20 1-1 0,20 0 0 16,-20 0 0-16,22-3 1 0,-22 3 0 15,19-1 0-15,-19 1 3 0,21-2-6 0,-21 2 1 16,23-1 3-16,-23 1-4 0,21 0 3 16,-21 0 0-16,22 0-2 0,-22 0 3 0,22 0-2 15,-22 0 1-15,21 0 1 0,-21 0-1 16,19 0-2-16,-19 0 2 0,21 0 1 0,-21 0-1 15,0 0 4-15,31 0-7 0,-31 0 2 16,21 0 2-16,-21 0-2 0,19 1 1 16,-19-1 0-16,21-1-1 0,-21 1-1 15,23 1 1-15,-23-1 1 0,22 0-1 0,-22 0-1 16,18 2 1-16,-18-2 2 0,20 0-1 16,-20 0-2-16,18 1 0 0,-18-1 0 15,20 0 2-15,-20 0 1 0,19 0 0 0,-19 0 0 16,19 0-1-16,-19 0-1 0,21 3 0 15,-21-3 5-15,20 0-3 0,-20 0-1 16,20 0-2-16,-20 0 2 0,20 0-3 0,-20 0 4 16,21 1 1-16,-21-1-4 0,20 0 3 15,-20 0-1-15,22 0-1 0,-22 0-1 0,21 0 2 16,-21 0 0-16,19 2 0 0,-19-2 2 16,21-2-2-16,-21 2 0 0,0 0 1 0,30-1-1 15,-30 1-1-15,22 0 1 0,-22 0 0 16,20 0-2-16,-20 0 2 0,24-3 0 15,-24 3 0-15,21 0 1 0,-21 0-2 0,22-1 3 16,-22 1-4-16,24 1 2 0,-24-1-1 16,24-1-2-16,-24 1 4 0,22 1-1 15,-22-1-1-15,25-1-1 0,-25 1 2 0,24 0 2 16,-24 0-5-16,23 0 4 0,-23 0-2 16,24 0 0-16,-24 0 1 0,24-2-2 15,-24 2 4-15,21-1-1 0,-21 1 0 0,25 0-1 16,-25 0-3-16,25 0 2 0,-25 0-1 15,23 0 2-15,-23 0 0 0,24 0-1 0,-24 0 6 16,25 0-6-16,-25 0 1 0,24 0 1 16,-24 0-5-16,25 0 5 0,-25 0 0 15,25 1 3-15,-25-1-8 0,24 0 3 0,-10 2 2 16,-14-2-2-16,25-2-1 0,-25 2 1 16,25 2-1-16,-25-2 1 0,22-2 6 0,-22 2-6 15,24-1 2-15,-24 1-1 0,21 0 0 16,-21 0-3-16,22 0 4 0,-22 0-1 15,22-3-2-15,-22 3 2 0,21-2 0 0,-21 2-1 16,20 0 0-16,-20 0 1 0,23 0-4 16,-23 0 4-16,18-2 0 0,-18 2 3 0,0 0-4 15,29-1 1-15,-29 1 0 0,18 0 0 16,-18 0 0-16,0 0 0 0,26-3 0 16,-26 3-2-16,0 0 2 0,23-1-1 15,-23 1 1-15,17-3 0 0,-17 3 0 0,0 0 3 16,25 0 0-16,-25 0-2 0,0 0-3 15,24-5 2-15,-24 5-2 0,17-2 0 16,-17 2 6-16,16-2-4 0,-16 2-1 0,18-4 2 16,-18 4 3-16,0 0-5 0,20-1 0 15,-20 1-1-15,0 0 1 0,26 0 0 0,-26 0 1 16,0 0-3-16,26-3 3 0,-26 3 0 16,0 0 0-16,23 0 0 0,-23 0 0 15,17 0 1-15,-17 0 1 0,0 0-2 0,25-2 0 16,-25 2-2-16,0 0 2 0,24-1 0 0,-24 1-1 15,0 0 0-15,25 0 0 0,-25 0 1 16,16-4 0-16,-16 4 1 0,0 0-3 16,24-2 1-16,-24 2-1 0,17-2 3 0,-17 2-2 15,0 0 0-15,23 0 3 0,-23 0-2 16,0 0-1-16,26-1 5 0,-26 1-4 16,14-4-3-16,-14 4 3 0,17-3 1 15,-17 3 1-15,0 0-1 0,26-1-2 0,-26 1-2 16,17-2 5-16,-17 2-3 0,18-4-1 15,-18 4 3-15,18-2-1 0,-18 2 1 16,0 0 1-16,22-2-3 0,-22 2-1 0,18-2 0 16,-18 2 2-16,0 0-2 0,24 0 2 15,-24 0 0-15,0 0-2 0,22-2 2 0,-22 2 0 16,0 0-3-16,26 0 3 0,-26 0 0 16,17-1 0-16,-17 1-1 0,0 0 2 0,26 3-1 15,-26-3-3-15,18 0 3 0,-18 0 0 16,20 0-1-16,-20 0 1 0,0 0 0 15,25 0 1-15,-25 0-1 0,16 2 1 0,-16-2-3 16,0 0 3-16,26 0 0 0,-26 0-3 16,0 0 3-16,24 2 1 0,-24-2-1 15,0 0-2-15,23-2 2 0,-23 2-3 0,16 2 4 16,-16-2 1-16,0 0-3 0,26 0 0 16,-26 0 0-16,20 0 0 0,-20 0-1 15,0 0 4-15,25 0-5 0,-25 0 2 0,21 2 0 16,-21-2 3-16,19 0-3 0,-19 0-1 15,21 2 1-15,-21-2-2 0,21 2 3 0,-21-2 0 16,19 2-1-16,-19-2 1 0,19 0 1 16,-19 0-2-16,19 0 1 0,-19 0-1 15,0 0 0-15,28 0 0 0,-28 0 0 0,19 0 3 16,-19 0-3-16,17 0-3 0,-17 0 3 16,19 0-2-16,-19 0 0 0,0 0 3 15,28 0-4-15,-28 0 4 0,18 0-1 0,-18 0-4 16,22 1 4-16,-22-1 3 0,21 0-2 0,-21 0-2 15,19 3 1-15,-19-3-3 0,21 0 3 16,-21 0 0-16,22 0 0 0,-22 0 0 16,18 0 0-16,-18 0 0 0,21 0 3 15,-21 0-4-15,20 1 2 0,-20-1-4 0,0 0 3 16,24 0 2-16,-24 0 1 0,18 0-5 16,-18 0 2-16,0 0 0 0,25 0 0 15,-25 0 0-15,17 0 2 0,-17 0-2 0,0 0 0 16,25 0 2-16,-25 0-4 0,20 3 3 15,-20-3 0-15,0 0-5 0,27 1 4 0,-27-1 0 16,17 2 4-16,-17-2-4 0,17 2 0 16,-17-2 0-16,0 0-2 0,26 2 2 15,-26-2 0-15,16 2-3 0,-16-2 3 0,0 0 2 16,24 3-3-16,-24-3 1 0,0 0 2 16,21 0-2-16,-21 0 0 0,15 4 0 0,-15-4-2 15,0 0 4-15,23 0-2 0,-23 0 0 16,16 4 0-16,-16-4 0 0,20 2 0 15,-20-2 0-15,0 0 0 0,27 2 0 0,-27-2-2 16,17 0 1-16,-17 0 2 0,19 2-4 16,-19-2 2-16,20 3 2 0,-20-3 2 15,18 0-3-15,-18 0 0 0,20 0 4 0,-20 0-4 16,19 3 0-16,-19-3 0 0,18 0-1 16,-18 0 2-16,0 0-1 0,28 0 2 0,-28 0-2 15,20 0-1-15,-20 0 2 0,20 1-1 16,-20-1 1-16,21-1 0 0,-21 1 0 15,22 1-1-15,-22-1 1 0,20 3 0 16,-20-3-2-16,22 1 0 0,-22-1 0 0,21 2 0 16,-21-2 0-16,19 0 0 0,-19 0 2 15,17 5-1-15,-17-5-2 0,20 1 2 0,-20-1 2 16,0 0-3-16,22 0 1 0,-22 0 1 16,0 0 3-16,22 2-5 0,-22-2 3 15,0 0-2-15,19 0 7 0,-19 0-6 0,0 0-4 16,23 0 3-16,-23 0-2 0,17 0-1 0,-17 0 3 15,19 0 3-15,-19 0-3 0,19 0 2 16,-19 0-2-16,19 0 2 0,-19 0-2 16,0 0 2-16,28 0 2 0,-28 0-1 15,16-2-2-15,-16 2 5 0,0 0-1 0,24 0 0 16,-24 0 0-16,0 0-5 0,23-1 2 16,-23 1 0-16,0 0 1 0,23-3-1 15,-23 3 0-15,0 0-1 0,25 0 0 0,-25 0 2 16,20 0-4-16,-20 0 6 0,16-2-4 15,-16 2 2-15,0 0-1 0,26-3-1 0,-26 3-1 16,17-3-1-16,-17 3 3 0,0 0-1 16,26 0-1-16,-26 0 2 0,18-1-2 15,-18 1 2-15,20-3-1 0,-20 3 1 0,0 0 0 16,25 0-2-16,-25 0 2 0,17 0-2 16,-17 0 2-16,0 0 0 0,25-3-1 0,-25 3 2 15,0 0-2-15,26-4 0 0,-26 4 1 16,16 0 3-16,-16 0-4 0,0 0-3 15,24-2 2-15,-24 2-2 0,0 0 0 16,23 0 0-16,-23 0 0 0,0 0 0 0,22-2 4 16,-22 2 4-16,16 2-6 0,-16-2-4 15,0 0 4-15,24 0 2 0,-24 0-2 0,0 0-3 16,23 0 3-16,-23 0 0 0,17 0-1 16,-17 0 2-16,19 0 0 0,-19 0-1 15,0 0 0-15,24-4-2 0,-24 4 7 0,16-1-6 16,-16 1-1-16,0 0-1 0,23-3 4 15,-23 3 6-15,18-3-7 0,-18 3 1 0,0 0-4 16,22-4 0-16,-22 4 3 0,18-2 0 16,-18 2 0-16,0 0-1 0,23-3 1 15,-23 3 1-15,15-3-1 0,-15 3-2 0,17-4 4 16,-17 4-3-16,0 0 0 0,23-1 0 16,-23 1 1-16,17-2 0 0,-17 2 0 0,0 0 0 15,25-2-1-15,-25 2-1 0,19-2 0 16,-19 2 2-16,17-2 0 0,-17 2 0 15,0 0 0-15,26-4 0 0,-26 4 0 16,16-2 0-16,-16 2-2 0,0 0 1 16,24-1 1-16,-24 1 0 0,15-3-2 0,-15 3 0 15,0 0 3-15,23-1 0 0,-23 1 0 0,0 0 0 16,19 0-2-16,-19 0-2 0,0 0 2 16,20-3 1-16,-20 3 0 0,0 0 1 15,20-1-2-15,-20 1 1 0,0 0 0 0,24-2 0 16,-24 2 0-16,17-2 0 0,-17 2 2 15,0 0-4-15,22-2 4 0,-22 2-4 0,0 0 2 16,28-2 2-16,-28 2-5 0,20 0 4 16,-20 0-4-16,0 0 5 0,25 0-2 15,-25 0 2-15,14-1-3 0,-14 1 1 16,0 0-3-16,22-2 5 0,-22 2-4 0,0 0-3 16,18-3 3-16,-18 3 3 0,0 0-2 0,0 0 1 15,22-1 2-15,-22 1-2 0,0 0-2 16,0 0 0-16,0 0-5 0,0 0-8 15,21 0-12-15,-21 0-18 0,0 0-15 16,0 0-19-16,0 0-23 0,0 0-40 0,0 0-42 16,0 0-48-16,0 0-66 0,0 0-147 15,0 0-538-15,0 0-438 0</inkml:trace>
  <inkml:trace contextRef="#ctx0" brushRef="#br1" timeOffset="110114.45">27740 13952 2843 0,'0'0'-152'0,"0"0"17"0,-13-15 16 16,13 15 18-16,0 0 27 0,0 0 23 15,0 0 21-15,0 0 8 0,0 0 22 16,0 0 10-16,0 0 5 0,0 0 21 0,0 0 0 15,0 0 9-15,8-26 10 0,-8 26-5 16,0 0 8-16,0 0-4 0,13-13-6 16,-13 13 0-16,0 0-7 0,0 0-4 0,20-7-3 15,-20 7-4-15,0 0 2 0,18-4-7 0,-18 4 0 0,18-2 5 16,-18 2-7-16,20-2-2 16,-20 2-1-16,23 2 2 0,-23-2 9 0,29 2-4 0,-10 0 5 15,-19-2-3-15,35 2 1 16,-15 1-4-16,1-2-4 0,-1 1-5 0,5-1 1 15,-3 2-3-15,4-2-3 16,1-1-3-16,3 0 3 0,2 0-4 0,-3 0-15 16,0-1-30-16,2 1-35 0,-2-3-41 15,3 0-28-15,-2 2-45 0,-3-6-103 16,5 3-458-16,-2 3-25 0</inkml:trace>
  <inkml:trace contextRef="#ctx0" brushRef="#br1" timeOffset="174830.3">24415 13790 2222 0,'0'0'-173'0,"0"0"20"0,0 0 13 16,0 0 16-16,0 0 20 0,0 0 16 16,0 0 16-16,0 0 17 0,0 0 7 15,0 0 11-15,0 0 0 0,0 0 6 0,0 0 1 16,0 0 3-16,0 0 6 0,0 0 2 15,0 0 1-15,0 0 4 0,0 0-1 0,0 0 3 16,0 0 7-16,0 0 5 0,0 0 5 16,0 0 6-16,0 0 5 0,0 0 7 0,0 0 2 15,0 0-1-15,0 0 6 0,0 0-3 16,0 0-8-16,0 0 11 0,0 0-11 16,0 0 4-16,0 0 3 0,0 0 3 0,0 0 7 15,0 0 7-15,0 0-7 0,0 0 3 16,0 0 2-16,0 0-4 0,0 0 0 0,0 0-3 15,0 0 1-15,-25-8 0 0,25 8-4 16,0 0 2-16,0 0 5 0,0 0 3 16,0 0-7-16,0 0 8 0,0 0 0 0,0 0-2 15,0 0 2-15,0 0 1 0,0 0 9 16,0 0-21-16,0 0-1 0,0 0 1 16,0 0-3-16,0 0-8 0,0 0-1 15,0 0 1-15,0 0 5 0,0 0-13 0,0 0-1 16,0 0 4-16,0 0-12 0,0 0 2 15,54-5 4-15,-54 5 2 0,0 0-10 0,0 0-1 16,16-2 3-16,-16 2 0 0,0 0 3 16,0 0-4-16,0 0-1 0,0 0 7 15,0 0-8-15,17-4 6 0,-17 4 3 0,0 0-3 16,0 0-4-16,0 0 5 0,0 0 2 16,0 0-6-16,0 0 5 0,0 0-8 0,0 0 0 15,0 0 9-15,0 0 8 0,0 0 5 16,0 0-7-16,0 0 6 0,0 0 3 15,-61 0 0-15,61 0 1 0,0 0 2 16,0 0-1-16,-22 0-1 0,22 0 3 0,0 0-4 16,0 0-3-16,0 0 3 0,-20 0-5 15,20 0-5-15,0 0 8 0,0 0-8 16,0 0 3-16,0 0-4 0,0 0 1 0,0 0-4 16,0 0 6-16,0 0-3 0,0 0 1 15,0 0-2-15,0 0-1 0,0 0 2 0,0 0-5 16,0 0-1-16,0 0-1 0,0 0 2 15,0 0 1-15,0 0-4 0,0 0 1 16,0 0-2-16,0 0 3 0,0 0-3 16,0 0-1-16,0 0-4 0,0 0 6 0,0 0-7 15,0 0 2-15,0 0-2 0,0 0-1 16,0 0 6-16,0 0-3 0,0 0 0 0,0 0 0 16,0 0 0-16,0 0 3 0,0 0-4 15,0 0-2-15,0 0-10 0,0 0-31 0,0 0-36 16,0 0-51-16,0 0-87 0,0 0-242 15,0 0-206-15,0 0 95 0</inkml:trace>
  <inkml:trace contextRef="#ctx0" brushRef="#br1" timeOffset="183831.63">16832 11696 1764 0,'0'0'-135'0,"0"0"14"0,0 0 14 15,0 0 16-15,0 0 11 0,0 0 17 16,0 0 12-16,0 0 10 0,10-15 9 16,-10 15 9-16,0 0 5 0,0 0 9 0,0 0 9 15,0 0-2-15,0 0 8 0,0 0 8 16,0 0 2-16,0 0 2 0,0 0 5 16,0 0-11-16,0 0 1 0,0 0 8 0,0 0-2 15,0 0-3-15,0 0-3 0,0 0-1 16,0 0-2-16,0 0-1 0,0 0 0 15,0 0-4-15,0 0 2 0,0 0 0 16,0 0-7-16,0 0 4 0,0 0-4 0,0 0 1 16,0 0 3-16,0 0-8 0,0 0 4 15,0 0 4-15,0 0-4 0,0 0 3 0,0 0 4 16,0 0-8-16,0 0-3 0,0 0-5 16,0 0-6-16,21 0-3 0,-21 0 2 15,0 0-6-15,0 0 0 0,0 0 5 0,0 0-3 16,0 0 8-16,0 0 3 0,0 0 2 15,0 0 2-15,0 0-1 0,0 0 6 0,0 0 0 16,0 0 2-16,0 0 2 0,0 0-6 16,0 0 4-16,0 0-2 0,0 0 0 15,0 0 0-15,0 0 2 0,0 0-1 16,0 0 3-16,0 0-1 0,0 0-1 0,0 0 0 16,0 0 3-16,0 0 2 0,0 0 4 15,0 0 3-15,0 0 0 0,0 0 4 0,0 0 5 16,0 0 5-16,0 0 7 0,0 0 3 15,0 0 9-15,0 0-13 0,0 0 11 16,0 0-6-16,0 0 3 0,0 0-3 0,0 0-3 16,0 0-3-16,0 0 2 0,0 0-1 15,0 0-9-15,0 0 1 0,0 0 4 16,0 0-7-16,19-2-2 0,-19 2-1 0,0 0-7 16,0 0 2-16,0 0 1 0,0 0-3 15,0 0-5-15,21 0-3 0,-21 0 0 0,0 0 9 16,0 0-2-16,0 0 4 0,0 0 6 15,0 0 2-15,0 0-3 0,0 0 3 0,0 0-9 16,0 0 10-16,0 0-22 0,0 0 8 16,0 0-1-16,0 0 14 0,0 0-20 15,0 0 6-15,0 0-4 0,0 0 4 16,0 0 7-16,0 0 16 0,0 0-7 0,0 0 6 16,0 0-6-16,0 0 0 0,0 0-4 15,-57-4 2-15,57 4-5 0,0 0-8 0,0 0 5 16,0 0 3-16,0 0-6 0,0 0 1 15,0 0 9-15,0 0 0 0,0 0 4 0,0 0-2 16,0 0-5-16,-21 0 7 16,21 0-2-16,0 0-10 0,0 0-5 0,0 0 2 15,0 0-3-15,0 0 4 0,0 0-1 16,0 0-3-16,0 0-3 0,0 0 0 0,0 0-3 16,0 0 16-16,0 0-25 0,0 0-4 15,59-2-1-15,-59 2-34 0,0 0-15 0,0 0-19 16,0 0-30-16,21 0-33 0,-21 0-61 0,0 0-442 15,0 0 126-15</inkml:trace>
  <inkml:trace contextRef="#ctx0" brushRef="#br1" timeOffset="187161.62">19738 17857 1786 0,'0'0'-68'0,"0"0"24"0,0 0-3 15,0 0 9-15,0 0 7 0,0 0 5 16,0 0 4-16,0 0 8 0,-2-22 4 16,2 22 15-16,0 0 5 0,0 0 10 15,0 0-6-15,0 0 4 0,0 0-4 0,0 0-4 16,0 0-7-16,0 0-21 0,8-15-45 16,-8 15-82-16,0 0-295 0,0 0 404 0</inkml:trace>
  <inkml:trace contextRef="#ctx0" brushRef="#br1" timeOffset="190400.71">22411 16573 1216 0,'0'0'-28'0,"0"0"21"0,0 0 12 16,0 0 6-16,0 0 3 0,0 0 12 0,0 0 3 15,0 0-3-15,0 0 5 0,0 0 2 16,0 0 8-16,0 0 5 0,0 0 4 15,0 0-1-15,0 0 4 0,0 0 6 16,0 0-3-16,0 0 0 0,0 0-8 16,0 0 5-16,0 0-9 0,0 0 9 15,0 0-11-15,0 0-4 0,0 0 5 0,0 0-9 16,0 0 3-16,0 0 6 0,0 0-15 0,0 0 5 16,0 0 12-16,0 0-19 0,0 0 9 15,0 0-7-15,0 0 8 0,0 0 7 0,0 0-16 16,0 0 18-16,0 0-2 0,0 0 3 15,0 0-3-15,0 0 4 0,0 0 4 16,0 0-5-16,-21 24 0 0,21-24-4 16,0 0-4-16,0 0 2 0,-2 18-2 0,2-18-7 15,0 0 1-15,0 0-5 0,0 0-4 16,0 0-1-16,-2 19-2 0,2-19 3 16,0 0-5-16,0 0-3 0,0 0 1 0,0 0-1 15,0 0-6-15,0 0 4 0,0 0-5 16,0 0 3-16,0 0-1 0,0 0 3 0,-2 14-2 15,2-14 0-15,0 0-5 0,0 0 3 16,0 0-1-16,0 0-8 0,0 0 2 16,0 0 2-16,0 0-1 0,0 0 0 0,0 0-1 15,0 0 0-15,0 0 0 0,0 0 6 16,0 0 2-16,0 0 2 0,0-57-2 16,0 57 4-16,0 0 0 0,-2-19 2 0,2 19-3 15,0 0 2-15,2-19-1 0,-2 19 1 16,0 0 1-16,2-15-2 0,-2 15-3 15,0 0 0-15,0 0 1 0,0 0-2 0,2-17 1 16,-2 17-3-16,0 0-3 0,0 0 1 16,0 0-1-16,0 0 2 0,0 0-2 0,0 0 0 15,0 0-1-15,0 0-3 0,0 0 4 16,0 0-1-16,0 0-4 0,0 0 4 0,0 0-4 16,0 0 0-16,0 0 7 0,0 0-7 15,19 40 2-15,-19-40 2 0,0 0-3 16,4 12 2-16,-4-12-3 0,0 0 2 15,4 14 1-15,-4-14-3 0,0 0 3 0,0 0-1 16,0 0 1-16,5 16-6 0,-5-16 1 16,0 0 5-16,0 0 3 0,0 0-5 15,0 0 1-15,0 0 5 0,0 0-7 0,0 0 0 16,0 0 2-16,0 0 2 0,0 0-1 16,0 0 1-16,0 0-2 0,0 0-2 15,0 0 0-15,0 0 0 0,0 0 1 0,0 0-2 16,0 0 4-16,0 0-3 0,0 0 0 15,0 0 0-15,0 0-2 0,0 0 4 0,0 0 3 16,0 0 0-16,0 0 0 0,0 0-1 16,0 0-2-16,0 0 3 0,0 0-1 0,0 0-4 15,0 0 4-15,0 0 0 0,0 0-3 16,0 0 5-16,0 0-3 0,0 0 2 16,0 0 0-16,0 0 1 0,0 0-6 15,0 0 4-15,2 21-1 0,-2-21 1 0,2 14-1 16,-2-14 1-16,0 0 1 0,0 20-2 15,0-20 0-15,0 0 0 0,2 19 1 16,-2-19-6-16,0 0 6 0,0 0-5 0,2 17 1 16,-2-17 1-16,0 0 0 0,0 0-1 15,0 0 3-15,0 0 2 0,0 0-4 16,-4 17-7-16,4-17-2 0,0 0 0 0,0 0 1 16,0 0-4-16,0 0 6 0,0 0-4 0,0 0 3 15,0 0 2-15,0 0-2 0,0 0-2 16,0 0 4-16,-4-53 3 0,4 53 1 15,0 0-4-15,0 0 5 0,0 0 2 16,0-19 3-16,0 19 1 0,0 0-1 0,0 0-1 16,0 0 0-16,0 0-1 0,0 0 0 15,0 0-2-15,0 0 5 0,0 0-2 0,0 0 1 16,0 0 1-16,0 0-2 0,0 0-1 16,0 0 4-16,0 0-4 0,0 0 1 15,0 0 1-15,0 0 1 0,0 0-4 0,6 51 8 16,-6-51-5-16,0 0 2 0,0 0-1 15,0 0-1-15,-2 19 3 0,2-19 0 0,0 0 3 16,0 0 6-16,0 0 1 0,0 0-5 16,0 0 2-16,0 0 1 0,0 0-4 15,0 0 1-15,0 0 0 0,0 0 2 16,0 0-1-16,0 0 4 0,0 0 0 0,0 0 5 16,0 0 1-16,0 0 2 0,0 0-3 15,0 0 0-15,0 0-4 0,-11-51-1 0,11 51-5 16,0 0-2-16,0 0-1 0,0 0 0 15,0 0-3-15,0 0 3 0,0 0-4 16,0 0-1-16,0 0-6 0,0 0-10 0,0 0-10 16,0 0-16-16,0 0-15 0,0 0-20 15,0 0-31-15,0 0-47 0,0 0-48 0,0 0-94 16,0 0-216-16,0 0-390 0,0 0-277 16</inkml:trace>
  <inkml:trace contextRef="#ctx0" brushRef="#br1" timeOffset="202015.32">19545 16671 2493 0,'0'0'-189'0,"0"0"16"0,0 0 19 0,0 0 18 15,0 0 15-15,0 0 8 0,0 0 19 16,0 0 16-16,0 0 16 0,0 0 16 16,0 0 11-16,0 0 9 0,0 0 4 0,0 0 11 15,0 0 4-15,-25-24 7 0,25 24 0 16,0 0 0-16,0 0-5 0,0 0 2 0,0 0 3 15,0 0 0-15,0 0-2 0,0 0 4 16,0 0-4-16,0 0 7 0,0 0-5 16,0 0 5-16,0 0 6 0,0 0 1 15,0 0-3-15,0 0 3 0,0 0 3 0,0 0 3 16,0 0-4-16,0 0-1 0,0 0 8 16,0 0-9-16,0 0 0 0,0 0-3 15,0 0-3-15,0 0 6 0,0 0-3 0,0 0 0 16,0 0-1-16,0 0-1 0,0 0-5 15,0 0 1-15,0 0 7 0,0 0-3 0,0 0-5 16,0 0-1-16,0 0 1 0,0 0-4 16,0 0 9-16,0 0 0 0,0 0-7 15,0 0 7-15,0 0-9 0,0 0 5 16,-2 43 1-16,2-43-9 0,0 0 6 0,0 0 1 16,0 0-7-16,0 0 3 0,0 0-3 15,0 0 4-15,0 0 7 0,0 0-6 0,0 0-3 16,0 0 6-16,0 0 1 0,0 0-1 15,0 0 4-15,0 0-2 0,0 0-5 16,0 0 8-16,0 0 3 0,0 0-3 16,0 0 9-16,0 0-2 0,0 0 0 0,0 0 9 15,0 0-6-15,6-51-5 0,-6 51 2 16,0 0-3-16,0 0 0 0,0 0-6 0,0 0 6 16,0 0-5-16,0 0 4 0,0 0-4 15,0 0 6-15,0 0-3 0,0 0 8 16,0 0-5-16,0 0-3 0,0 0 5 0,0 0-12 15,0 0 8-15,0 0-2 0,0 0 9 16,0 0-13-16,0 0 1 0,4 54-1 16,-4-54 1-16,0 0 3 0,0 0 0 0,2 16-9 15,-2-16 7-15,0 0-4 0,0 0-3 16,0 0 2-16,0 0 6 0,0 16 1 16,0-16-5-16,0 0 1 0,0 0-5 0,0 0 3 15,0 0 5-15,0 0-7 0,0 0 3 16,0 0 0-16,0 0-4 0,0 0 0 0,0 0 4 15,0 0-8-15,0 0 11 0,0 0-4 16,0 0 2-16,0 0-5 0,0 0 5 16,0 0-10-16,0 0-10 0,0 0-18 15,2-52-44-15,-2 52-61 0,0 0-166 0,6-7-142 16,-6 7 397-16</inkml:trace>
  <inkml:trace contextRef="#ctx0" brushRef="#br1" timeOffset="-213802.96">19439 12100 1142 0,'0'0'-90'0,"0"0"21"16,0 0 9-16,0 0 10 0,0 0 15 0,0 0 10 16,0 0 3-16,0 0 7 0,0 0 4 15,0 0 2-15,0 0 0 0,0 0 7 16,0 0 0-16,0 0 6 0,0 0-4 16,0 0-2-16,0 0-2 0,0 0 4 0,0 0-1 15,0 0-5-15,0 0-20 0,0 0-25 16,0 0-41-16,0 0-97 0,0 0 63 0</inkml:trace>
  <inkml:trace contextRef="#ctx0" brushRef="#br1" timeOffset="-209342.39">22479 13399 477 0,'0'0'-32'0,"0"0"5"0,0 0 10 16,0 0 10-16,0 0-1 0,0 0 8 15,0 0 6-15,0 0 7 0,0 0-2 16,0 0-3-16,0 0 3 0,0 0 1 16,0 0-3-16,0 0-1 0,0 0 1 0,0 0 8 15,0 0-4-15,0 0 6 0,0 0 7 16,0 0-3-16,0 0-1 0,0 0 6 0,0 0-2 16,0 0-2-16,0 0 0 0,0 0 0 15,0 0-5-15,0 0 1 0,0 0-7 0,0 0 0 16,0 0-1-16,0 0 3 0,0 0-10 15,0 0 8-15,0 0-6 0,0 0-1 16,0 0 1-16,0 0 2 0,0 0-7 16,0 0 5-16,0 0 2 0,0 0-5 0,0 0-4 15,0 0 2-15,0 0 3 0,0 0 10 16,0 0 1-16,0 0 0 0,0 0 0 16,0 0 6-16,0 0-6 0,0 0 4 0,0 0-6 15,0 0 2-15,0 0 5 0,0 0-7 16,0 0-5-16,0 0 4 0,0 0-1 0,0 0 0 15,0 0-3-15,0 0 7 0,0 0 0 16,0 0 0-16,0 0-4 0,0 0 2 16,-38 14-2-16,38-14 4 0,0 0-2 15,0 0 3-15,0 0 0 0,-19 1-1 0,19-1 1 16,0 0 4-16,0 0-5 0,0 0 2 16,0 0 5-16,0 0-6 0,-20 3 5 0,20-3 2 15,0 0-12-15,0 0 8 0,0 0 2 16,0 0-5-16,0 0-3 0,0 0-3 0,0 0-1 15,0 0 2-15,0 0 0 0,0 0 3 16,0 0-10-16,0 0 2 0,0 0-1 16,0 0 6-16,0 0-7 0,0 0 2 15,0 0-6-15,0 0 4 0,0 0 0 0,0 0-6 16,0 0 4-16,0 0-8 0,0 0 5 16,0 0 2-16,64-6-4 0,-64 6 2 15,0 0 3-15,0 0-4 0,17 0 1 0,-17 0-2 16,0 0-1-16,0 0 1 0,0 0 4 15,0 0-6-15,0 0 4 0,0 0 7 0,0 0-12 16,0 0 7-16,0 0 8 0,0 0-7 16,0 0 0-16,0 0 6 0,0 0 4 15,0 0 10-15,0 0 10 0,0 0 0 16,0 0 6-16,0 0 9 0,0 0-1 0,0 0 2 16,0 0 12-16,0 0-11 0,0 0 6 15,0 0 4-15,0 0 9 0,0 0-9 0,0 0 1 16,0 0-3-16,0 0-6 0,0 0-7 15,0 0-3-15,0 0-5 0,0 0-7 16,0 0-4-16,0 0 5 0,0 0-10 0,0 0 9 16,0 0-8-16,0 0-7 0,0 0-21 15,26-2-26-15,-26 2-39 0,0 0-35 16,0 0-42-16,18 0-63 0,-18 0-124 16,0 0-261-16,13-2 199 0</inkml:trace>
  <inkml:trace contextRef="#ctx0" brushRef="#br1" timeOffset="-199151.43">27888 13947 1569 0,'0'0'-124'0,"0"0"16"0,0 0 22 16,0 0 21-16,0 0 18 0,0 0 20 0,-21-3 15 15,21 3 12-15,0 0 7 0,0 0 12 16,0 0 4-16,0 0 7 0,0 0 3 15,-21 5-1-15,21-5 8 0,0 0-1 0,0 0 10 16,-17 5-5-16,17-5-3 0,0 0 15 16,0 0-14-16,-20 4 5 0,20-4 6 15,0 0-9-15,-16 4 0 0,16-4-1 16,0 0-4-16,0 0-3 0,-24 1 8 16,24-1-3-16,0 0 1 0,-18 4-2 0,18-4-13 15,0 0 8-15,-21 4 9 0,21-4-8 0,0 0-8 16,-20 2 13-16,20-2-15 0,0 0-3 15,-23 4-4-15,23-4 9 0,-18 0-5 0,18 0 1 16,0 0 2-16,-22 2 1 0,22-2 4 16,0 0 0-16,-25 0-1 0,25 0-3 15,-18 2-3-15,18-2 7 0,0 0 0 16,-24 0-8-16,24 0-3 0,0 0-5 0,-25 0 1 16,25 0-6-16,0 0 6 0,-20 1-10 15,20-1 7-15,0 0-5 0,-25 3 6 16,25-3-5-16,0 0-2 0,-20 1 0 0,20-1-1 15,0 0-3-15,-23 0 0 0,23 0 1 16,0 0-4-16,-23 0 6 0,23 0 10 0,0 0-12 16,-24 0 1-16,24 0-3 0,0 0 4 15,-22 3 1-15,22-3-4 0,0 0 3 0,-27-3 3 16,27 3-4-16,-18-1 0 0,18 1-3 16,0 0-3-16,-28-3 2 0,28 3 11 15,-19-1-9-15,19 1 11 0,-19-2-11 16,19 2 1-16,-20-4-4 0,20 4 4 0,0 0-4 15,-26-4 2-15,26 4 1 0,-18-2 0 16,18 2-1-16,-19-2-2 0,19 2 3 0,-17-4 0 16,17 4-3-16,0 0 7 0,-25-5-5 15,25 5 10-15,-18-4-13 0,18 4 0 16,-18-2-5-16,18 2 6 0,0 0-3 16,-25-5 3-16,25 5 3 0,-18-6-3 0,18 6-2 15,-16-4-2-15,16 4 4 0,-20-4-1 16,20 4-1-16,-17-3 5 0,17 3 0 15,0 0-2-15,-25-7 1 0,25 7 12 16,-17-1-11-16,17 1 4 0,0 0-6 0,-26-4-1 16,26 4 3-16,-16-4 1 0,16 4 2 0,-18-3-3 15,18 3 0-15,0 0-6 0,-20-9 10 16,20 9-6-16,-16-4 2 0,16 4-4 0,-15-3-3 16,15 3 9-16,0 0-6 15,-23-6-2-15,23 6 4 0,-16-4-3 0,16 4 2 16,0 0 2-16,-24-3 1 0,24 3 0 0,-16-5 5 15,16 5-3-15,-17-4 0 0,17 4-2 16,-17-4 0-16,17 4 0 0,-22-1 2 16,22 1 1-16,-18-3-2 0,18 3 0 0,-20-3-5 15,20 3-2-15,-19-3 9 0,19 3-3 16,0 0 2-16,-28 0-3 0,28 0 0 16,-21-4 1-16,21 4-1 0,-20-2-4 15,20 2 5-15,-22 0-3 0,22 0 0 0,-20-3 3 16,20 3-3-16,-23 0-2 0,23 0-2 0,0 0 7 15,-29 0-6-15,29 0 0 0,-20 0 2 16,20 0 4-16,-21 0 1 0,21 0-11 16,0 0 8-16,-31 0-1 0,31 0 0 0,-23 0 6 15,23 0-6-15,-22 0-1 0,22 0 2 16,0 0-2-16,-32 0-2 0,32 0 4 16,-19-3 3-16,19 3 3 0,-25 0 4 15,25 0 1-15,-21-1 3 0,21 1 0 0,-25 0-1 16,25 0 0-16,-22 0-5 0,22 0 5 15,-25 0-1-15,25 0-5 0,-22 0 0 16,22 0 2-16,-25-3 3 0,25 3 1 0,-24 3-3 16,24-3 8-16,-23-3-6 0,23 3-3 15,-22 0 1-15,22 0-3 0,-25 0 0 0,25 0 1 16,-29 0 2-16,29 0 3 0,-22-3 6 16,22 3-2-16,-25 0-2 0,25 0 6 15,-25 0-4-15,25 0-3 0,-25-3-1 16,25 3 0-16,-23 0-4 0,23 0 3 0,-23 0-1 15,23 0 4-15,-23 3 1 0,23-3-3 0,-23 0 4 16,23 0-3-16,-22 3-1 0,22-3 1 0,-23 0-1 0,23 0 4 16,-20 0 0-1,20 0 3-15,-23 3-3 0,23-3 6 0,-17 1-1 0,17-1 5 16,-25 3-2-16,25-3 0 16,-21 3-2-16,21-3 1 0,-21 2 2 0,21-2-5 15,-21 2 4-15,21-2-2 0,-22 2-4 0,22-2 0 0,-20 2-3 16,20-2-3-16,-21 0 2 15,21 0-1-15,-23 0-1 0,23 0-2 0,-23 1 2 16,23-1-4-16,-21 0 0 16,21 0-2-16,-23 0 0 0,23 0-2 0,-23 0 3 15,23 0-4-15,-26 0 0 16,26 0 1-16,-20-1-2 0,20 1-2 0,-23-2 3 0,23 2-3 16,-25 0-1-16,25 0-2 15,-25-2 1-15,25 2 3 0,-23-2-2 0,23 2 0 16,-19 0 2-16,19 0-3 0,-21-2 2 0,21 2-1 15,-21 0-2-15,21 0 3 0,-21-3 0 16,21 3-2-16,0 0 3 0,-27 0-3 16,27 0 3-16,-20 0-4 0,20 0 5 15,-20-3-2-15,20 3-2 0,-20-1 1 0,20 1 0 16,0 0-2-16,-30-3 0 16,30 3 3-16,-22 0-2 0,22 0 1 0,-18 0-1 0,18 0 0 15,0 0 2-15,-30-3-2 0,30 3 0 0,-20-3 0 16,20 3 3-16,-20-1-4 15,20 1 0-15,-20-2 0 0,20 2 3 0,0 0-4 0,-31-2 3 16,31 2-2-16,-21-2 2 16,21 2-1-16,-21-2 1 0,21 2-3 0,-19-2 4 15,19 2-2-15,-22-4-2 16,22 4 0-16,-18-1 5 0,18 1-3 0,0 0 1 16,-28-3-1-16,28 3 2 0,-15-1-2 15,15 1-2-15,-18-3 4 0,18 3 0 16,-18-3-1-16,18 3-2 0,0 0-1 0,-23-2 2 0,23 2-2 15,0 0 2 1,-23-4 0-16,23 4 0 0,0 0 0 0,-23-1 1 0,23 1-1 0,0 0 0 16,-24-3-1-16,24 3 1 15,0 0-1-15,-22-2 2 0,22 2-1 0,0 0-2 16,-24-1 2-16,24 1 2 16,0 0-4-16,-21-3 2 0,21 3 0 0,0 0 0 15,-20 0 0-15,20 0 0 0,0 0-3 0,0 0 4 0,-25 0-1 16,25 0-1-16,0 0 1 15,0 0 5-15,-23-3-7 0,23 3 3 0,0 0-1 16,-21-2 3-16,21 2-4 16,0 0 4-16,-21-2-2 0,21 2 0 0,0 0-1 0,-19-2-1 15,19 2 1-15,0 0 0 16,-22-1-3-16,22 1 3 16,0 0-1-16,0 0 2 0,-23-3-3 0,23 3 2 0,0 0-1 15,0 0 2-15,-21-3-1 0,21 3 4 16,0 0-7-16,0 0 4 0,-18-2-1 0,18 2 2 0,0 0-4 15,0 0 4-15,0 0-4 16,-23 0 2-16,23 0 0 0,0 0-2 16,0 0 0-16,0 0 4 0,-22-2-3 15,22 2 2-15,0 0-1 0,0 0-2 0,0 0-1 0,-24 0 3 16,24 0 0-16,0 0 0 16,0 0-1-16,0 0 0 0,-21 0 1 0,21 0 2 15,0 0-2-15,0 0 3 0,0 0-2 0,-24 0 0 16,24 0 0-16,0 0 2 0,0 0-3 15,-20 0 2-15,20 0-3 0,0 0 3 0,0 0-1 16,-21-2 0-16,21 2-1 16,0 0 0-16,0 0 2 0,-22-2-1 0,22 2-2 15,0 0-2-15,0 0 3 16,-26-2-1-16,26 2 0 0,0 0 1 0,-20 0-1 0,20 0 3 16,0 0-1-16,-20-2 0 15,20 2 2-15,0 0-2 0,-23 0-1 0,23 0 0 16,0 0-2-16,-23-1 0 0,23 1 0 0,0 0 3 0,-23-3 0 15,23 3-1-15,-20-1 0 16,20 1 0-16,0 0-2 0,-25-6 6 0,25 6-3 16,-19-2 2-16,19 2-2 15,-19-4-2-15,19 4-1 0,-22-3 2 0,22 3-1 0,-20-4 1 16,20 4-3-16,-24-4 6 16,24 4-2-16,-23-4-1 0,23 4-2 0,-23-4 3 15,23 4-2-15,-25-5 3 0,11 2-4 0,14 3 0 0,-27-4 2 16,27 4 0-1,-25-5-2-15,12 3 2 0,13 2 0 0,-26-4 0 0,26 4-1 16,-24-6 2 0,10 5-3-16,14 1 2 0,-23-6 0 15,23 6 2-15,-23-4-2 0,23 4-1 0,-23-6-1 0,23 6 0 16,-24-3 2-16,24 3 0 0,-19-6-2 16,19 6 6-16,-21-4-6 0,21 4 2 15,-19-6 0-15,19 6 2 0,-18-2-4 0,18 2 0 16,-18-5 2-16,18 5 4 0,-19-4-4 0,19 4 1 0,0 0-1 15,-25-6-1 1,25 6-1-16,-17-3 2 0,17 3-2 0,-18-3 2 0,18 3 0 16,0 0-4-16,-24-6 4 15,24 6 2-15,-18-3-5 0,18 3 4 16,-16-4-2-16,16 4 6 0,0 0-6 0,-24-4 2 16,24 4 0-16,-15-4-3 0,15 4-1 0,0 0 5 15,-20-5-4-15,20 5 1 0,-16-4 1 0,16 4 0 16,0 0-1-16,-21-4 2 15,21 4-1-15,-14-4 0 0,14 4 0 0,0 0 3 16,-24-4-6-16,24 4 1 0,-16-3 2 16,16 3 0-16,0 0-1 0,-24-6 1 0,24 6 0 15,-17-2 1-15,17 2-3 16,0 0 4-16,-23-4-1 0,23 4-2 0,-17-4 1 0,17 4 2 16,0 0-3-16,-26-3 0 15,26 3 2-15,-14-4-2 0,14 4 1 0,0 0 0 16,-24-2 2-16,24 2-2 0,0 0 0 0,-25-4 3 15,25 4-3-15,-17-2 2 16,17 2-2-16,0 0 0 0,-23-4-1 0,23 4 4 0,-18-1-5 16,18 1 3-16,0 0-2 15,-22-6 2-15,22 6-3 0,-15-2 3 16,15 2-3-16,0 0 0 0,-26-4-1 16,26 4 4-16,0 0-4 0,-24-3 5 0,24 3-4 15,0 0 2-15,-22-4-2 0,22 4 1 0,0 0-2 0,-22-3 4 16,22 3-1-16,0 0 2 15,-21-1-2-15,21 1 1 0,0 0 1 0,-20-4-1 16,20 4-1-16,0 0 1 0,-20 0-2 16,20 0 0-16,0 0 2 0,0 0 0 0,-25-2-2 15,25 2 2 1,0 0-1-16,-19-2-1 0,19 2 0 0,0 0 1 0,0 0 0 16,-23-1 0-16,23 1 2 0,0 0-3 15,0 0 1-15,-26-5 1 0,26 5-1 16,0 0-1-16,-17-2 3 0,17 2-3 0,0 0 2 0,0 0 1 15,-23-4-3-15,23 4 4 16,0 0-5-16,0 0 2 0,-21-1 2 0,21 1-4 16,0 0 4-16,-15-4-1 15,15 4-4-15,0 0 3 0,0 0 2 0,-21-3-4 0,21 3-1 16,0 0 5-16,-18-6-2 16,18 6 1-16,0 0-2 0,0 0 4 0,-20-3-5 15,20 3 1-15,0 0-1 0,-20-1 4 0,20 1-2 0,0 0-1 16,-19-4-1-16,19 4 1 15,0 0-1-15,-18-2 4 0,18 2-5 0,0 0 6 16,-20-4-3-16,20 4 2 16,0 0-1-16,0 0 1 0,-18-2 0 15,18 2-2-15,0 0-2 0,0 0 1 16,-20-4 4-16,20 4-1 0,0 0-1 0,-19-3 0 0,19 3-1 16,0 0 0-16,-19-6-1 15,19 6-1-15,0 0-1 0,-15-4 5 0,15 4-5 16,0 0 1-16,-18-4 2 0,18 4 0 0,0 0 0 15,-20-4 0-15,20 4 0 0,0 0-1 16,0 0-2-16,-21-6 6 16,21 6-4-16,0 0 1 0,-19-3 1 0,19 3 0 15,0 0-1-15,-15-5 0 0,15 5-2 16,0 0 2-16,-14-5-2 0,14 5 5 0,0 0-3 16,-18-5-1-16,18 5 1 0,0 0-3 15,-16-7 2-15,16 7 2 0,0 0-4 16,-20-5 4-16,20 5-2 0,-15-6 2 0,15 6-1 15,0 0 0-15,-24-4-2 0,24 4 4 16,-16-4-3-16,16 4 1 0,-18-3-3 0,18 3 3 16,0 0 0-16,-26-4 2 0,26 4-1 15,-19-2-2-15,19 2-1 0,-20-4 2 16,20 4 0-16,-18-3 3 0,18 3-4 0,-17-4 1 16,17 4-2-16,-19-4 2 0,19 4 0 15,-21-4 0-15,21 4 0 0,-20-1 2 16,20 1-4-16,-16-4 4 0,16 4-2 15,-20-4 1-15,20 4-2 0,-18-6-1 0,18 6 2 16,-17-4 2-16,17 4-4 0,-20-4 1 16,20 4 2-16,-18-5-1 0,18 5-2 0,-22-4 4 15,22 4 1-15,-18-6-6 0,18 6 3 16,-20-4-2-16,20 4 0 0,-19-5-1 16,19 5 2-16,-19-6 2 0,19 6-3 0,-19-6 4 15,19 6-2-15,-21-8 3 0,21 8-3 16,-19-5 1-16,6 2-2 0,13 3 1 0,-21-8-2 15,21 8 4-15,-21-8-2 0,21 8-2 16,-24-8 1-16,14 4 1 0,10 4 0 16,-23-8 0-16,23 8 0 0,-22-9-2 0,22 9 1 15,-20-9 2-15,20 9-1 0,-24-8 0 16,14 4 1-16,10 4 0 0,-20-5-1 16,20 5 1-16,-21-9-4 0,9 6 3 15,12 3-2-15,-22-6 2 0,22 6-3 0,-23-8 3 16,23 8-1-16,-21-5-3 0,8 1 4 0,13 4-1 15,-21-6-2-15,21 6 3 0,-23-5-1 16,23 5 4-16,-22-4-4 0,22 4 1 16,-20-5-1-16,20 5 3 0,-20-4-2 15,20 4 1-15,-19-6-2 0,19 6 1 0,-16-4 0 16,16 4 1-16,-18-5-1 0,18 5 0 16,-16-4 1-16,16 4-1 0,-15-7 0 15,15 7 0-15,-17-5 2 0,17 5-2 16,0 0 0-16,-21-10 1 0,21 10-1 0,-13-7 0 15,13 7 0-15,-17-6 2 0,17 6-5 0,-15-8 4 16,15 8-4-16,-19-7 3 0,19 7 0 16,-17-8 0-16,17 8 2 0,-21-7-2 15,21 7-4-15,-21-8 4 0,21 8 0 16,-22-7 0-16,22 7 0 0,-20-10-2 0,9 6 1 16,11 4 3-16,-21-7-3 0,21 7 1 0,-21-11-1 15,21 11-1-15,-20-7 2 0,10 1 2 16,10 6-5-16,-21-7 2 0,21 7 1 15,-19-9 1-15,19 9-2 0,-19-8 2 16,19 8-2-16,-20-10 0 0,20 10-2 16,-16-9 5-16,16 9-2 0,-15-8 1 0,15 8-2 15,-19-7 1-15,19 7-4 0,-17-10 4 16,17 10-2-16,-19-7 0 0,19 7 1 0,-15-8 4 16,15 8-5-16,-16-8 1 0,16 8 1 15,-18-9 3-15,18 9-7 0,-17-8 5 16,17 8-1-16,-15-8 0 0,15 8 0 0,-15-7 3 15,15 7-3-15,-12-7 0 0,12 7-2 0,-12-9 5 16,12 9-4-16,-12-9 2 0,12 9-1 16,0 0 1-16,-16-11-3 0,16 11 2 15,-13-9 0-15,13 9 0 0,-11-9-2 16,11 9 4-16,0 0-2 0,-15-11 0 0,15 11 0 16,-10-10 0-16,10 10-3 0,0 0 1 15,-17-11 3-15,17 11 0 0,0 0-3 0,-15-14 2 16,15 14-2-16,-8-7 2 0,8 7-2 15,0 0 7-15,-11-12 1 0,11 12 1 16,0 0-3-16,-13-11-1 0,13 11 1 0,0 0 1 16,-12-11-4-16,12 11 2 0,0 0-2 15,-13-11 3-15,13 11-4 0,0 0 2 16,-12-12 3-16,12 12-1 0,0 0-3 0,-14-10 1 16,14 10-1-16,0 0 2 0,-12-9-2 15,12 9 1-15,0 0-3 0,0 0 2 16,-14-12 0-16,14 12 2 0,0 0-4 15,-14-8 2-15,14 8 0 0,0 0 0 0,-14-11-1 16,14 11 0-16,0 0 0 0,-13-9 2 16,13 9 0-16,-11-8-1 0,11 8 0 0,0 0-1 15,-13-11 0-15,13 11 0 0,-12-8-1 16,12 8 2-16,0 0-2 0,-14-11 2 16,14 11-1-16,-12-8-2 0,12 8 0 0,-12-9 6 15,12 9-4-15,0 0 2 0,-15-10 5 0,15 10 0 16,0 0 4-16,-13-9 1 0,13 9 0 15,0 0-2-15,-12-10-1 0,12 10 0 16,0 0-1-16,-13-8-1 0,13 8 1 16,0 0-1-16,0 0-3 0,-15-9 2 15,15 9-4-15,0 0 4 0,0 0-2 0,-15-9 3 16,15 9-4-16,0 0 0 0,0 0 0 16,0 0-3-16,-12-10 5 0,12 10 1 0,0 0-2 15,0 0 1-15,0 0 1 0,0 0 3 16,-13-9-2-16,13 9-1 0,0 0 3 15,0 0-1-15,0 0-3 0,0 0 2 0,-11-10-3 16,11 10 0-16,0 0-2 0,0 0 3 0,0 0-5 16,0 0 1-16,0 0 0 0,-12-12 0 15,12 12 0-15,0 0 1 0,0 0-1 16,0 0 3-16,0 0-5 0,0 0 2 16,-13-9-1-16,13 9 3 0,0 0-3 0,0 0 0 15,0 0 0-15,0 0 0 0,-13-10-1 16,13 10 4-16,0 0-3 0,0 0 0 15,0 0-1-15,-13-7 1 0,13 7 0 0,0 0-1 16,0 0-4-16,0 0 7 0,0 0-3 16,-14-7-2-16,14 7 5 0,0 0-2 0,0 0-3 15,0 0 4-15,-16-10-2 0,16 10 2 16,0 0 1-16,0 0 0 0,0 0-2 16,-14-8-1-16,14 8-2 0,0 0 5 0,0 0-2 15,0 0 1-15,-15-8-2 0,15 8 3 16,0 0-2-16,0 0-1 0,0 0 2 15,-15-6-3-15,15 6 2 0,0 0 0 0,0 0-3 16,0 0 4-16,0 0-2 0,-17-7 0 16,17 7-1-16,0 0 3 0,0 0-1 0,0 0 2 15,-14-6-3-15,14 6 2 0,0 0-1 16,0 0 0-16,0 0-1 0,0 0 2 16,-18-8-2-16,18 8 3 0,0 0-3 15,0 0 1-15,0 0 1 0,0 0 1 0,-14-5-4 16,14 5 2-16,0 0-1 0,0 0 1 15,0 0 0-15,-13-8 0 0,13 8-2 0,0 0 0 16,0 0 2-16,0 0 2 0,0 0-3 16,0 0 2-16,-17-5 1 0,17 5-2 15,0 0 0-15,0 0 1 0,0 0-1 16,0 0-1-16,0 0 0 0,0 0 1 0,-13-8 1 16,13 8 2-16,0 0-3 0,0 0 2 15,0 0-2-15,0 0 1 0,0 0-2 0,0 0 3 16,0 0-4-16,-12-11 4 0,12 11-4 15,0 0 2-15,0 0-1 0,0 0 0 0,0 0-1 16,-13-8 4-16,13 8-2 0,0 0 0 16,0 0-2-16,0 0 4 0,-13-8-4 15,13 8 2-15,0 0-1 0,0 0 1 0,0 0 0 16,-12-7 0-16,12 7-1 0,0 0 2 16,0 0-3-16,-13-8 4 0,13 8-2 15,0 0 0-15,0 0 0 0,-13-8-2 0,13 8 2 16,0 0 0-16,0 0 0 0,-14-7 0 15,14 7 0-15,0 0 0 0,0 0 1 0,0 0-2 16,-15-8 1-16,15 8 0 16,0 0 0-16,0 0 1 0,-15-9-4 0,15 9 3 15,0 0-1-15,0 0 0 0,-13-10-2 16,13 10 3-16,0 0-1 0,0 0 1 0,-14-9 0 16,14 9 1-16,0 0-3 0,0 0 3 15,-16-8-2-15,16 8 0 0,0 0 0 0,-12-8-2 16,12 8 3-16,0 0 0 0,-15-5 0 15,15 5 0-15,0 0-5 0,0 0 5 16,-17-10 0-16,17 10-1 0,-13-6 0 0,13 6 1 16,0 0 0-16,-16-7-4 0,16 7 5 15,0 0 2-15,-20-9-5 0,20 9 2 16,0 0 0-16,-18-7 2 0,18 7-5 0,0 0 6 16,-18-6-3-16,18 6 2 0,0 0-2 15,-17-5 0-15,17 5-1 0,0 0 2 0,-18-7-2 16,18 7 4-16,0 0-3 0,-20-7 3 15,20 7 0-15,-12-5 4 0,12 5-1 16,0 0 2-16,-17-6-1 0,17 6 1 16,0 0 0-16,-17-7-2 0,17 7-1 0,0 0 1 15,-19-6-2-15,19 6 0 0,0 0-2 16,-17-6 0-16,17 6 0 0,0 0 3 16,-17-7-3-16,17 7 0 0,0 0 0 0,-20-8 0 15,20 8 1-15,0 0-2 0,-18-7-2 16,18 7 3-16,0 0-2 0,-17-7 3 0,17 7-4 15,-15-3 3-15,15 3-3 0,0 0 6 16,-19-7-6-16,19 7 0 0,-14-6 3 16,14 6-1-16,-16-6-2 0,16 6-1 0,-14-7 3 15,14 7 0-15,-15-7-2 0,15 7 0 16,-15-7 2-16,15 7 0 0,-15-5-1 16,15 5 0-16,-16-8-1 0,16 8 0 15,-16-8 1-15,16 8-6 0,-14-8 5 0,14 8 1 16,-18-7-2-16,18 7 0 0,-18-5 0 0,18 5 2 15,-17-9-1-15,17 9 0 0,-20-5 1 16,20 5 0-16,-18-8 0 0,18 8 2 16,-20-7-4-16,20 7 0 0,-19-6 2 0,19 6 1 15,-16-10 0-15,16 10 1 0,-20-8-6 16,20 8 4-16,-18-8 0 0,18 8 0 16,-20-5-2-16,20 5 2 0,-19-8-2 0,19 8 1 15,-19-7 0-15,19 7 2 0,-19-8-1 16,19 8-1-16,-19-7 0 0,19 7 1 15,-21-8-3-15,11 3 2 0,10 5-2 16,-20-8 3-16,20 8-2 0,-21-8 2 0,21 8-1 16,-21-10 1-16,10 7 0 0,11 3-2 15,-23-7 1-15,12 0 1 0,11 7-1 0,-21-9-1 16,21 9-1-16,-23-7 3 0,12 1-2 16,11 6 2-16,-22-8-2 0,8 4 2 0,14 4-3 15,-25-7 1-15,12 3-4 0,13 4 5 16,-25-9 2-16,25 9-2 0,-22-7 2 15,10 3-2-15,12 4 0 0,-21-8 1 0,21 8 0 16,-21-7 1-16,21 7-2 0,-21-6-1 16,21 6 0-16,-22-7 2 0,10 3 0 15,12 4 0-15,-22-5-4 0,22 5 2 16,-18-7 0-16,18 7 2 0,-22-5 0 0,22 5 1 16,-17-6-2-16,17 6 2 0,-18-5-1 15,18 5 0-15,-16-6-2 0,16 6 2 0,-16-6-3 16,16 6 5-16,0 0-1 0,-19-7 1 15,19 7-4-15,-13-6-1 0,13 6 3 16,-15-6 3-16,15 6-6 0,-14-5 5 0,14 5-2 16,0 0 0-16,-20-10-2 0,20 10 2 15,-14-6 2-15,14 6-1 0,0 0-1 0,-20-7 2 16,20 7-2-16,-12-6 3 16,12 6 7-16,0 0 5 0,-17-10 2 0,17 10-3 15,-13-5 3-15,13 5-1 0,0 0-5 16,-19-10 2-16,19 10-3 0,-15-5 0 0,15 5-1 15,0 0-3-15,-21-10 1 0,21 10 0 16,-13-4-2-16,13 4-3 0,-14-7-4 0,14 7 8 16,0 0-2-16,-22-7-1 0,22 7 1 15,-14-6-3-15,14 6 2 0,0 0-2 0,-24-7 2 16,24 7 0-16,-17-4-2 0,17 4-1 16,-17-5 0-16,17 5 1 0,-19-6 1 15,19 6-4-15,-16-4 6 0,16 4-4 0,-20-3 0 16,20 3 2-16,-19-7-1 0,19 7-4 15,-21-2 3-15,21 2-2 0,-23-1 0 0,23 1 2 16,-24-4-3-16,24 4 3 0,-22-2 0 16,22 2 0-16,-24-2 1 0,24 2-2 15,-23-3 1-15,23 3 1 0,-26-2-1 16,26 2-1-16,-26-4 1 0,26 4-5 0,-24-4 4 16,24 4 2-16,-26-4 0 0,26 4 0 15,-25-4 0-15,25 4-1 0,-24-1-2 16,24 1 4-16,-23-2-4 0,23 2 3 0,-23-4 0 15,23 4 1-15,-25-2-3 0,25 2 1 16,-24-2-2-16,24 2 0 0,-26-2 2 16,26 2-1-16,-23 0 2 0,23 0-3 0,-23-2 0 15,23 2 6-15,-25-1-5 0,25 1 1 0,-26 0 0 16,26 0-1-16,-27-3-1 0,27 3 0 16,-26 0 1-16,26 0 1 0,-26-1-2 15,26 1 4-15,-24 0-2 0,24 0 3 0,-26 0-5 16,26 0 3-16,-25 0-2 0,25 0 0 15,-26 1 1-15,26-1-1 0,-25 0 0 16,25 0 0-16,-23 3 0 0,23-3 0 0,-26 0-1 16,26 0 4-16,-25 1-2 0,25-1-1 15,-26 2 1-15,26-2 2 0,-23 0 0 16,23 0-4-16,-25 2 0 0,25-2 1 0,-23 4-1 16,23-4 2-16,-24 1 0 0,24-1-1 15,-23 3 1-15,10-1 0 0,13-2-1 0,-23 1 2 16,23-1-1-16,-26 4 1 0,26-4-1 15,-22 2-1-15,22-2 1 0,-26 4 0 16,26-4 1-16,-23 3-2 0,23-3 1 0,-22 3 1 16,22-3 2-16,-22 2-3 0,22-2-1 15,-22 3 3-15,22-3-6 0,-19 4 2 16,19-4 2-16,-19 2 0 0,19-2 2 0,-17 2-2 16,17-2 0-16,-18 6 2 0,18-6-4 15,-16 1 5-15,16-1-3 0,-19 3 1 16,19-3-2-16,-17 3 1 0,17-3 2 0,0 0-2 15,-27 4 0-15,27-4 1 0,-20 2-2 16,20-2 0-16,-18 1-1 0,18-1 2 0,-22 3-2 16,22-3 0-16,-19 4 2 0,19-4 0 15,-21 4-1-15,21-4 2 0,-23 1-3 16,23-1 3-16,-24 3 0 0,24-3-1 0,-25 4 2 16,25-4-2-16,-26 6 0 0,26-6 2 15,-26 1-4-15,12-1 5 0,14 0-4 16,-34 3-2-16,18-3-43 0,-5 3-53 0,-5-2-72 15,-4 1-71-15,-10 0-131 0,-3 0-296 16,-1 2-273-16,-5 0-363 0</inkml:trace>
  <inkml:trace contextRef="#ctx0" brushRef="#br2" timeOffset="-124369.93">20649 6232 2508 0,'0'0'-207'0,"0"0"18"15,0 0 17-15,0 0 16 0,0 0 14 16,0 0 15-16,0 0 11 0,0 0 20 0,0 0 7 15,0 0 15-15,0 0 11 0,0 0 1 16,0 0 8-16,0 0 7 0,0 0-5 16,0 0-30-16,0 0-69 0,0 0-60 0,-10 0 70 15</inkml:trace>
  <inkml:trace contextRef="#ctx0" brushRef="#br2" timeOffset="-121175.06">20421 6225 296 0,'-23'-1'2'15,"23"1"2"-15,-19-2-8 0,19 2 4 0,-23-2-10 16,12 0-15-16,11 2-46 0,-27-2 4 0,27 2 24 15</inkml:trace>
  <inkml:trace contextRef="#ctx0" brushRef="#br2" timeOffset="-118985.04">19918 6228 1669 0,'0'0'-92'0,"0"0"18"0,0 0 13 16,-24 0 18-16,24 0 19 0,0 0 7 16,-19 3 19-16,19-3 4 0,0 0 12 15,-23 1-1-15,23-1 8 0,0 0-4 16,-27 0-2-16,27 0 4 0,-22 2-9 0,22-2-1 15,-21 1 8-15,21-1-10 0,-25 3-4 16,25-3 8-16,-23 3-8 0,9-1-7 0,14-2-17 16,-22 4-23-16,22-4-35 0,-26 2-40 15,26-2-66-15,-25 1-195 0,12 2 118 16</inkml:trace>
  <inkml:trace contextRef="#ctx0" brushRef="#br2" timeOffset="-118710.68">19322 6256 1047 0,'0'0'-7'0,"0"0"16"16,0 0 8-16,-20 0 6 0,20 0 18 15,0 0 6-15,0 0 2 0,-24 3 10 16,24-3 2-16,0 0 7 0,-23 1-5 0,23-1 8 15,-17 3 10-15,17-3-8 0,0 0-1 16,-27 1 7-16,27-1-21 0,-20 4-7 16,20-4 1-16,-18 3-14 0,18-3 3 0,-20 4-3 15,20-4-15-15,-21 2-8 0,21-2-26 16,-21 5-32-16,21-5-36 0,-23 3-33 0,10-3-69 16,13 0-378-16,-28-2 253 0</inkml:trace>
  <inkml:trace contextRef="#ctx0" brushRef="#br2" timeOffset="-118423.55">18552 6282 1563 0,'0'0'-31'0,"0"0"9"16,-21 1 11-16,21-1 11 0,0 0 4 16,-23 0 4-16,23 0 4 0,0 0 0 15,-22 0 1-15,22 0-8 0,0 0 0 0,-22 2 6 16,22-2-8-16,-18 2-1 0,18-2-2 16,-19 2 5-16,19-2-4 0,-19 2-4 15,19-2-5-15,-21 2-14 0,21-2-10 0,-21 2-34 16,21-2-35-16,-21 0-70 0,21 0-213 15,-23 1 121-15</inkml:trace>
  <inkml:trace contextRef="#ctx0" brushRef="#br2" timeOffset="-118207.86">18048 6285 1024 0,'0'0'-40'0,"0"0"13"15,0 0 13-15,0 0 1 0,-21-2 13 0,21 2 15 16,0 0 5-16,0 0 5 0,-19-1 3 16,19 1 6-16,0 0 0 0,0 0-1 15,0 0-6-15,-27 0-1 0,27 0-1 0,0 0-10 16,0 0-9-16,-22 0-50 0,22 0-55 16,0 0-125-16,-21-3-58 0,13 1 91 15</inkml:trace>
  <inkml:trace contextRef="#ctx0" brushRef="#br2" timeOffset="-118014.7">17720 6228 856 0,'-21'-3'46'0,"21"3"4"0,-21-1-2 15,21 1 4-15,-24-2 1 0,24 2 2 0,-22 0-1 16,22 0-12-16,-24 0 0 0,24 0-6 15,-25 0-10-15,25 0-11 0,-24 2-17 16,24-2-32-16,-23 1-33 0,23-1-61 16,-21 3-247-16,12-3 119 0</inkml:trace>
  <inkml:trace contextRef="#ctx0" brushRef="#br2" timeOffset="-342.55">16071 3924 2236 0,'-21'-3'-121'16,"21"3"23"-16,0 0 21 0,0 0 14 15,0 0 26-15,0 0 24 0,0 0 13 0,0 0 8 16,0 0 21-16,0 0 7 0,0 0 14 15,0 0 17-15,0 0 7 0,0 0-1 16,0 0 5-16,0 0 2 0,0 0 6 0,0 0-9 16,55 11 1-16,-55-11-11 0,20 0-1 15,-20 0-10-15,20 0-5 0,-20 0 9 16,22-2-17-16,-22 2-4 0,21 0-1 0,-21 0-2 16,21 0-7-16,-21 0-1 0,19-2-6 15,-19 2 1-15,19-1-2 0,-19 1 1 16,21-4-6-16,-21 4-2 0,17-5-2 0,-17 5-2 15,17-3 0-15,-17 3 1 0,17-4-5 16,-17 4 4-16,0 0-3 0,24-6 1 0,-24 6-11 16,12-3-6-16,-12 3-38 0,0 0-19 15,17-4-20-15,-17 4-35 0,0 0-18 0,0 0-25 16,15-3-34-16,-15 3-62 0,0 0-424 16,0 0 71-16</inkml:trace>
  <inkml:trace contextRef="#ctx0" brushRef="#br2" timeOffset="18">16177 3946 1862 0,'0'0'-116'0,"0"20"17"15,0-20 22-15,0 0 20 0,0 0 6 16,0 0 10-16,4 23 19 0,-4-23 8 16,0 0 11-16,2 19 6 0,-2-19 8 0,5 17 7 15,-5-17 6-15,2 17-5 0,-2-17 6 16,4 20-4-16,-4-20 21 0,4 20 20 0,-4-20-5 16,2 23-1-16,0-11 15 0,-2-12-24 15,4 22 5-15,-1-10-5 0,-3-12-1 16,2 25 4-16,-2-25 5 0,2 21-22 0,1-10 7 15,-3-11-12-15,2 19 2 0,-2-19 7 16,2 18-17-16,-2-18 2 0,2 14-2 16,-2-14-14-16,0 0-17 0,2 16-29 15,-2-16-49-15,0 0-46 0,0 0-78 0,0 0-372 16,6 4 212-16</inkml:trace>
  <inkml:trace contextRef="#ctx0" brushRef="#br2" timeOffset="4849.15">16424 4201 416 0,'0'0'101'15,"0"0"-43"-15,0 0-10 0,0 0-29 16,0 0-1-16,14 11 3 0,-14-11 8 0,0 0 6 16,0 0 11-16,0 0 7 0,0 0-3 15,0 0-3-15,0 0 5 0,0 0 2 16,0 0-3-16,0 0 0 0,31-15-5 0,-31 15-4 15,0 0 5-15,0 0 3 0,21-6 0 16,-21 6 3-16,15-4 6 0,-15 4 0 0,15-5-4 16,-15 5 5-16,0 0-10 0,23-6-2 15,-23 6-4-15,15-6-13 0,-15 6 1 16,0 0-9-16,19-5 0 0,-19 5 4 16,15-4-6-16,-15 4-3 0,0 0 1 15,0 0-7-15,21-6 4 0,-21 6-3 0,0 0-11 16,0 0-12-16,15-4-7 0,-15 4-33 15,0 0-27-15,0 0-31 0,0 0-37 0,0 0-48 16,0 0-277-16,12-4 369 0</inkml:trace>
  <inkml:trace contextRef="#ctx0" brushRef="#br2" timeOffset="5307.49">16456 4292 1221 0,'0'0'-88'0,"0"0"21"16,0 0 16-16,0 0 13 16,0 0 18-16,0 0 19 0,0 0 4 0,0 0 19 0,0 0 10 15,0 0 9-15,0 0 17 16,0 0 0-16,0 0 11 0,0 0-5 0,0 0 18 15,0 0-5-15,0 0-1 16,41-3-17-16,-41 3-1 0,0 0-3 0,0 0-4 0,30-8-13 16,-30 8 1-16,14-8 2 0,-14 8-11 15,17-6-4-15,-17 6 3 0,15-7-10 16,-15 7-9-16,15-4-21 0,-15 4-23 0,14-6-34 16,-14 6-26-16,0 0-35 0,20-8-57 15,-20 8-290-15,10-8 359 0</inkml:trace>
  <inkml:trace contextRef="#ctx0" brushRef="#br2" timeOffset="5847.79">16761 3963 1225 0,'4'-17'-93'15,"-4"17"17"-15,9-18 20 0,-9 18 17 0,4-13 14 16,-4 13 0-16,7-12 8 15,-7 12 16-15,0 0-5 0,12-11 3 0,-12 11 6 0,0 0 8 16,15-4 7-16,-15 4 14 0,0 0-3 0,0 0 5 16,0 0 2-16,28 19 6 15,-28-19-1-15,10 14 3 0,-10-14 7 0,8 17-10 0,-3-8 10 16,-5-9-5 0,9 22-3-16,-9-22-2 0,6 20 1 15,-6-20-8-15,2 19 3 0,-2-19 3 0,2 21 4 16,-2-21-3-16,-2 17-6 0,2-17 1 0,-6 17-1 15,6-17-4-15,-7 14 6 0,7-14-4 16,-11 12-4-16,11-12 12 0,-10 13 1 0,10-13 0 16,-12 7 0-16,12-7 18 0,0 0-13 15,-18 6 14-15,18-6-6 16,0 0-4-16,0 0 4 0,0 0-11 16,-27-12-6-16,27 12-1 0,0 0-7 0,-13-16-6 0,13 16 1 15,0 0-5-15,-6-20 0 16,6 20-14-16,-3-14-3 0,3 14-21 0,0 0-22 15,0 0-33-15,7-26-40 0,-7 26-39 0,0 0-70 0,4-19-425 16,1 12 126-16</inkml:trace>
  <inkml:trace contextRef="#ctx0" brushRef="#br2" timeOffset="6125.08">16922 4092 1782 0,'3'13'-70'15,"-3"-13"22"-15,0 0 26 0,4 16 17 16,-4-16 18-16,0 0 12 0,4 13 17 0,-4-13-1 16,0 0 5-16,0 0 11 15,0 0-1-15,6 16 2 0,-6-16-11 0,0 0-1 0,0 0-8 16,0 0 7-16,6 11-9 15,-6-11-9-15,0 0 12 0,0 0-28 16,0 0-25-16,0 0-45 0,0 0-45 16,0 0-83-16,0 0-150 0,6 4-167 0,-6-4 323 15</inkml:trace>
  <inkml:trace contextRef="#ctx0" brushRef="#br2" timeOffset="6486.28">17020 3862 1380 0,'0'0'-69'15,"0"0"9"-15,0 0 6 0,0 0 20 16,0 0 24-16,0 0 17 0,0 0 12 15,0 0 13-15,0 0 2 0,0 0 12 0,0 0 0 16,0 0 2-16,0 0 9 0,14 34 7 16,-14-34-10-16,4 18 0 0,-4-18-3 15,4 16-1-15,-4-16 8 0,6 21 5 0,-4-9 1 16,-2-12-5-16,4 20-9 0,-4-20-4 16,4 22-8-16,-4-22 20 0,4 19-23 15,-4-19 5-15,4 17-1 0,-4-17-9 0,4 18 2 16,-4-18-9-16,4 12-5 0,-4-12 8 15,0 0-15-15,5 16-11 0,-5-16-32 0,0 0-43 16,0 0-59-16,4 13-76 0,-4-13-410 16,0 0 164-16</inkml:trace>
  <inkml:trace contextRef="#ctx0" brushRef="#br2" timeOffset="7015.43">17134 3895 1700 0,'0'0'-95'0,"0"0"22"0,4-16 23 16,-4 16 17-16,0 0 12 0,5-16 21 15,-5 16 5-15,6-13 14 0,-6 13 6 16,0 0-3-16,8-19 4 0,-8 19 4 0,6-11-1 15,-6 11 2-15,9-10 1 0,-9 10-12 16,11-9-5-16,-11 9 2 0,0 0-1 0,12-14-3 16,-12 14 5-16,13-5-9 0,-13 5-1 15,0 0 7-15,19-3-4 0,-19 3-1 16,0 0 16-16,0 0-15 0,23 8 11 0,-23-8-1 16,8 11 0-16,-8-11 11 0,5 16-10 15,-5-16 14-15,5 19-11 0,-5-19-1 16,0 20 3-16,0-20 14 0,-5 26-3 0,2-10 8 15,3-16-14-15,-6 26 2 0,0-13 7 16,0 0-11-16,6-13-2 0,-10 23 9 16,5-11-11-16,5-12 5 0,-11 16-5 0,11-16 7 15,-6 16-9-15,6-16 5 0,-6 13 3 16,6-13-3-16,-7 12-3 0,7-12-1 16,0 0-4-16,0 0-2 0,-6 17 0 0,6-17 1 15,0 0 2-15,0 0-1 0,0 0-3 16,0 0 1-16,19 17-1 0,-19-17-7 0,0 0-1 15,22 0 2-15,-22 0-1 0,20-2-1 16,-20 2-1-16,22-2-5 0,-22 2 3 0,25-3-18 16,-25 3-40-16,23-4-40 0,-23 4-38 15,21-6-41-15,-21 6-63 0,18-10-469 16,-10 5 42-16</inkml:trace>
  <inkml:trace contextRef="#ctx0" brushRef="#br2" timeOffset="7558.25">17538 3763 1901 0,'7'-10'-127'0,"-7"10"10"0,0 0 27 0,0 0 29 16,0 0 19-16,12-7 23 16,-12 7 12-16,0 0 7 0,0 0 14 0,0 0 11 15,0 0 1-15,0 0 14 16,0 0-6-16,0 0-1 0,0 0-3 0,0 0-6 0,0 0-6 15,-34 30 3 1,34-30 6-16,-14 8-2 0,14-8-6 0,-17 5-2 0,17-5 1 16,-16 4 3-16,16-4 3 0,0 0 14 0,-22 4-8 15,22-4-2-15,0 0 1 0,-20 1-5 16,20-1 4-16,0 0-9 0,-16 4 13 0,16-4 9 16,0 0 16-16,-15 10-28 15,15-10 10-15,-9 9-2 0,9-9 2 0,-11 12-7 16,11-12 3-16,-8 12-3 15,8-12 0-15,0 0-5 0,-10 17 3 0,10-17-7 0,-6 11 1 16,6-11-3-16,0 0 4 16,0 0-12-16,-10 15 4 0,10-15 2 0,0 0-2 15,0 0 0-15,0 0-7 0,0 0 3 0,0 0-4 0,0 0 0 16,0 0 1-16,0 0 0 16,0 0-4-16,37 0-5 0,-37 0 8 0,0 0-7 15,25-9-1-15,-25 9 3 16,17-6-8-16,-17 6 14 0,20-2-7 15,-20 2-7-15,0 0 8 0,24 4 3 16,-24-4 2-16,18 9 13 0,-18-9 4 0,12 16 4 0,-8-7 23 16,-4-9-5-16,11 23 0 0,-9-12-10 0,-2-11 0 15,2 23-9-15,-2-7 3 16,0-16-6-16,-4 26 0 0,0-10-17 0,-3-1-33 0,3-1-55 16,-4 2-64-16,2-3-64 15,-6 3-142-15,2-5-404 0,2 3-36 0</inkml:trace>
  <inkml:trace contextRef="#ctx0" brushRef="#br2" timeOffset="28463.5">27851 16557 2781 0,'0'0'-135'0,"0"0"19"0,0 0 21 0,0 0 16 15,0 0 18-15,0 0 25 0,0 0 30 16,0 0 21-16,0 0 25 0,0 0 10 0,0 0 11 16,0 0 8-16,0 0 11 0,0 0 10 15,0 0 5-15,0 0 0 0,0 0-7 16,0 0 0-16,0 0-7 0,0 0-3 0,0 0-4 15,-9 36 5-15,9-36-3 0,0 0 4 16,0 0 0-16,-2 22 5 0,2-22-4 0,0 0-4 16,-2 14 1-16,2-14-5 0,0 0-5 15,-2 18-8-15,2-18-3 0,0 0-10 16,0 0-5-16,0 0 0 0,-3 19-6 16,3-19-3-16,0 0-5 0,0 0-3 15,0 0-1-15,-4 15 3 0,4-15-6 0,0 0 2 16,0 0-6-16,0 0 1 0,0 0 0 0,0 0-4 15,0 0-1-15,0 0-2 0,0 0-2 16,0 0-2-16,0 0-7 0,0 0 4 0,0 0-4 16,0 0-3-16,0 0-2 0,0 0 0 15,-20-38-5-15,20 38 4 0,0 0 1 16,-1-24-2-16,1 24 1 0,0-20 2 0,0 20 1 16,0 0 4-16,-2-23-6 0,2 23 3 15,0 0 1-15,2-23 1 0,-2 23 2 16,0 0 1-16,0-17 3 0,0 17-3 15,0 0 4-15,0 0-1 0,0 0-2 0,-2-19 1 16,2 19 1-16,0 0-2 0,0 0-4 16,0 0 3-16,0 0-1 0,0 0-2 15,0 0 4-15,0 0 5 0,0 0 7 0,0 0 1 16,0 0 3-16,0 0-3 0,0 0 5 16,0 0 2-16,0 0-1 0,0 0-1 0,0 0 4 15,0 0-5-15,0 0 2 0,0 0 0 16,0 0-2-16,0 0 3 0,-4 56-4 15,4-56 0-15,-2 18-2 0,2-18 3 0,0 17-4 16,0-17 0-16,0 0-5 0,2 26 6 0,-2-26-3 16,-2 14-2-16,2-14 0 0,0 0-3 15,2 23 3-15,-2-23-3 0,0 15 3 16,0-15-3-16,2 16-2 0,-2-16 2 16,0 0-2-16,2 23 3 0,-2-23-6 0,2 13 0 15,-2-13 2-15,0 0-3 0,0 19-2 16,0-19 6-16,0 0-3 0,1 16-1 15,-1-16-1-15,0 0 0 0,0 0 0 0,2 18-1 16,-2-18 2-16,0 0 2 0,0 0-6 16,2 15 0-16,-2-15 5 0,0 0-2 15,0 0-4-15,0 0 2 0,0 0-1 0,0 0 6 16,3 18-7-16,-3-18 3 0,0 0-10 16,0 0-10-16,0 0-7 0,0 0-8 0,0 0-2 15,0 0-8-15,0 0 1 0,0 0-2 16,0 0-2-16,0 0-1 0,0 0 3 0,0 0-5 15,0 0 1-15,0 0 1 0,0 0 3 16,0 0 6-16,0 0 2 0,0 0 3 16,0 0 4-16,0 0 7 0,0 0 0 15,0 0 6-15,0 0 8 0,0 0 4 0,0 0 3 16,0 0 8-16,0 0 3 0,0 0-1 16,0 0 3-16,0 0 0 0,0 0 3 0,0 0-2 15,0 0 2-15,17-40-3 0,-17 40 2 16,0 0-3-16,7-14 1 0,-7 14 0 15,0 0 1-15,6-15-4 0,-6 15 1 0,0 0 4 16,3-17-6-16,-3 17 0 0,0 0 0 16,5-19-2-16,-5 19-1 0,0 0-1 0,5-17 2 15,-5 17 0-15,2-13-3 0,-2 13-2 16,0 0 2-16,2-18-3 0,-2 18 2 16,0 0-3-16,0 0-9 0,2-19-14 0,-2 19-26 15,0 0-30-15,0 0-48 0,0 0-45 16,4-13-50-16,-4 13-50 0,0 0-113 15,0 0-125-15,0 0-369 0,0 0-246 16</inkml:trace>
  <inkml:trace contextRef="#ctx0" brushRef="#br2" timeOffset="29778.46">27715 17345 2649 0,'0'0'-22'0,"0"0"53"15,0 0 12-15,0 0 15 0,0 0 18 0,0 0 13 16,0 0 14-16,0 0 7 0,0 0 3 16,0 0-2-16,0 0 2 0,0 0-6 15,17 31 9-15,-17-31 5 0,0 0 2 0,0 21-5 16,0-21-7-16,0 18-4 0,0-18-1 16,0 18-7-16,0-18-3 0,0 24-11 15,0-24-22-15,0 22-1 0,3-11-3 0,-3-11-4 16,2 22-5-16,-2-22-9 0,3 17-4 15,-3-17 7-15,2 15-19 0,-2-15-2 0,0 0-11 16,2 19-14-16,-2-19-19 0,0 0-24 16,2 14-30-16,-2-14-38 0,0 0-48 15,0 0-51-15,0 14-42 0,0-14-56 0,0 0-124 16,0 0-105-16,0 0-363 0,0 0-286 16</inkml:trace>
  <inkml:trace contextRef="#ctx0" brushRef="#br2" timeOffset="30145.94">27497 17787 2733 0,'-14'10'-47'15,"14"-10"25"-15,0 0 7 0,0 0 9 0,0 0 2 16,0 0 8-16,0 0 20 0,0 0 20 16,0 0 7-16,0 0 16 0,0 0 3 15,22 22 13-15,-22-22 7 0,19 0 14 16,-19 0 11-16,21-3 2 0,-21 3 4 0,28-1 0 16,-28 1-2-16,29 0-3 0,-11 0-7 15,0-3-5-15,-18 3-3 0,37-1-8 16,-21-1-5-16,3 2-16 0,-19 0-5 0,32-2-10 15,-32 2-8-15,26 0-12 0,-26 0-16 16,23 0-21-16,-23 0-18 0,17 0-22 16,-17 0-28-16,0 0-34 0,0 0-51 0,21 4-55 15,-21-4-57-15,0 0-128 0,0 0-139 0,0 0-354 16,0 0-254-16</inkml:trace>
  <inkml:trace contextRef="#ctx0" brushRef="#br2" timeOffset="30469.08">27587 17938 2544 0,'0'0'-95'0,"0"0"34"0,0 0 26 16,0 0 15-16,0 0 14 0,0 23 23 16,0-23 24-16,0 0 17 0,0 0 26 0,0 0 19 15,11 15 9-15,-11-15 2 0,0 0 5 0,6 12 4 16,-6-12 1-16,0 0-2 0,0 0-10 15,4 17-1-15,-4-17-2 0,5 11 1 16,-5-11-8-16,0 0-1 0,3 19 1 16,-3-19-2-16,2 17-6 0,-2-17-4 0,2 19 1 15,-2-19-12-15,2 19 0 0,-2-19-11 16,2 22-2-16,-2-22-5 0,0 21-7 16,0-21-8-16,2 22-1 0,-2-22-9 0,0 18-10 15,0-18-14-15,1 17-24 0,-1-17-30 16,0 0-44-16,2 19-58 0,-2-19-65 0,0 7-73 15,0-7-161-15,0 0-140 0,0 0-389 16,0 0-415-16</inkml:trace>
  <inkml:trace contextRef="#ctx0" brushRef="#br2" timeOffset="30913">27472 18035 2958 0,'0'0'-42'0,"0"0"34"0,0 0 9 16,0 0 16-16,0 0 15 0,0 0 10 16,0 0 17-16,0 0 14 0,0 0 1 0,0 0-1 15,0 0-5-15,0 0-5 0,0 0-10 16,0 0-3-16,0 0-5 0,0 0-7 15,42-11-4-15,-42 11-5 0,25-5-2 0,-15 1 4 16,-10 4 2-16,28-5 7 0,-28 5-2 16,27-1-1-16,-13-1-8 0,-14 2-3 15,27-4-22-15,-27 4-26 0,24-2-39 16,-10 0-45-16,-14 2-54 0,27-2-43 0,-27 2-86 16,22-3-643-16,-10 0-341 0</inkml:trace>
  <inkml:trace contextRef="#ctx0" brushRef="#br2" timeOffset="31271.48">27993 17866 2852 0,'0'0'-22'15,"0"0"19"-15,0 0 2 0,0 0 4 0,0 0-3 16,0 0 1-16,36 4 2 0,-36-4-4 0,18-3 7 15,-18 3-6-15,0 0 0 0,28 0-2 16,-28 0 5-16,18-1 3 0,-18 1 0 0,17-2-5 16,-17 2-20-16,0 0-21 0,22 0-45 15,-14-2-45-15,-8 2-83 0,0 0-164 16,10-5-253-16,-10 5 150 0</inkml:trace>
  <inkml:trace contextRef="#ctx0" brushRef="#br2" timeOffset="31452.15">28028 17784 1880 0,'0'0'95'0,"0"0"25"15,0 0-4-15,0 0-19 0,0 0-37 0,0 0-6 16,0 0-6-16,0 0-6 0,0 0-10 16,39-11-8-16,-39 11-33 0,20-4-17 15,-20 4-8-15,20-2-13 0,-20 2-29 0,20-2-21 16,-12 0-51-16,-8 2-112 0,18-4-336 15,-18 4 199-15</inkml:trace>
  <inkml:trace contextRef="#ctx0" brushRef="#br2" timeOffset="32467.46">28297 17624 1756 0,'0'0'10'15,"0"0"26"-15,10-9 16 0,-10 9 8 16,0 0 8-16,0 0 0 0,0 0 10 0,0 0 6 16,0 0-1-16,0 0-19 0,32 15 5 15,-32-15-4-15,8 15 8 0,-8-15 1 0,7 15 13 16,-7-15 3-16,6 15 2 0,-6-15-1 15,2 18-5-15,-2-18-12 0,3 14-3 0,-3-14-8 16,0 0-9-16,-3 22-4 0,3-22-2 16,0 0 1-16,0 0-6 0,-7 19-5 15,7-19-7-15,0 0-8 0,-3 13-8 0,3-13-3 16,0 0-7-16,0 0 0 0,0 0-1 16,0 0-4-16,-5 16 0 0,5-16-7 0,0 0-5 15,0 0 1-15,0 0-10 16,0 0-7-16,0 0-14 0,0 0-8 0,0 0-10 15,0 0-10-15,0 0 3 0,0 0-1 16,0 0 4-16,0 0 12 0,0 0 15 0,0 0 12 16,0 0 9-16,0 0 2 0,0 0 13 15,0 0-13-15,0 0-5 0,0 0 8 16,0 0-33-16,0 0-13 0,0 0-18 0,0 0-14 16,0 0 1-16,0 0-6 0,0 0-6 15,0 0 13-15,0 0 3 0,0 0 14 0,0 0 1 16,0 0 21-16,0 0 23 0,0 0 12 15,0 0 15-15,0 0 9 0,0 0 14 0,0 0 1 16,0 0 16-16,0 0-17 0,0 0 10 16,0 0-3-16,0 0-2 0,0 0-9 15,0 0 9-15,0 0-12 0,0 0 14 0,0 0-6 16,0 0 12-16,0 0 17 0,0 0 11 16,0 0 10-16,0 0 3 0,0 0 0 15,0 0-1-15,0 0-9 0,-4 18-1 16,4-18-8-16,0 0 0 0,0 0-10 0,0 0 0 15,0 0-7-15,-8 14-2 0,8-14-3 16,0 0 8-16,0 0 0 0,0 0 10 16,0 0 6-16,0 0-1 0,-7 15-3 0,7-15 3 0,0 0-1 15,0 0-9-15,0 0-1 0,-5 15-2 0,5-15-4 0,0 0-6 16,0 0-4 0,-10 19 0-16,10-19 0 0,-4 12 3 0,4-12-3 15,0 0-5-15,-4 20 3 0,4-20-2 16,-4 14-2-16,4-14-1 0,0 0-1 0,-2 18-2 15,2-18-1-15,0 0-3 0,0 19 0 16,0-19-3-16,0 0-2 0,0 0-3 0,8 18-5 16,-8-18-10-16,0 0-4 0,16 6-6 0,-16-6-1 15,0 0-5-15,16 2-1 16,-16-2-2-16,0 0-4 0,0 0 0 0,0 0-1 0,28-13-1 16,-28 13 2-16,6-13-3 15,-6 13 4-15,4-16 2 0,-4 16 3 0,2-19 1 16,-2 19-2-16,3-21 3 15,-3 21 9-15,0 0 4 0,-5-27-3 0,5 27 10 0,0 0 1 16,0-25 7 0,0 25 8-16,-2-13-4 0,2 13 2 0,0 0-2 0,-10-23 0 15,10 23 2-15,-10-17 7 0,10 17 0 0,-10-13 1 16,10 13 0-16,-12-15-3 0,4 7-3 16,8 8-5-16,-16-15-1 0,16 15-9 0,-14-14-12 15,3 8-7-15,11 6-23 16,-19-12-34-16,11 5-38 0,8 7-59 0,-15-13-58 15,2 6-122-15,4 1-136 0,9 6-394 16,-14-12-248-16</inkml:trace>
  <inkml:trace contextRef="#ctx0" brushRef="#br2" timeOffset="46434.91">27838 6235 231 0,'0'0'55'16,"0"0"-26"-16,0 0-11 0,13-10 1 15,-13 10-2-15,0 0 2 0,0 0 8 16,0 0-3-16,0 0 10 0,0 0 0 0,0 0-2 16,0 0 4-16,0 0-1 0,0 0 2 15,0 0 0-15,0 0 2 0,0 0-4 16,0 0 9-16,0 0-2 0,0 0 3 16,0 0 0-16,0 0 5 0,0 0 2 0,0 0 5 15,0 0 6-15,0 0 6 0,0 0-10 16,0 0 1-16,0 0-2 0,0 0-11 15,0 0-2-15,0 0-1 0,0 0-7 0,0 0 2 16,0 0-3-16,0 0 13 0,0 0 13 16,0 0 2-16,0 0 3 0,0 0 3 0,0 0-6 15,0 0 9-15,0 0-2 0,0 0-13 16,0 0 12-16,0 0-7 0,-49-1-1 16,49 1-1-16,0 0-4 0,0 0 1 0,-24 0 1 15,24 0-12-15,0 0 10 0,0 0 4 16,-30 1-8-16,30-1-3 0,0 0-3 15,-23 3 3-15,23-3-8 0,-15 3 3 0,15-3 3 16,0 0 2-16,-23 0 0 0,23 0-1 16,-18 1 1-16,18-1-1 0,0 0-5 0,-22 0 1 15,22 0-3-15,0 0-1 0,-23 2-4 16,23-2-2-16,0 0-1 0,-22 1-2 16,22-1-5-16,0 0-1 0,-20 0 1 15,20 0-4-15,0 0 2 0,-22 0-4 0,22 0 1 16,0 0-4-16,-19 3-4 0,19-3 5 15,0 0-1-15,-21 0-1 0,21 0 2 0,0 0-3 16,0 0 1-16,-23 0 4 0,23 0-3 16,0 0 1-16,0 0 4 0,-25 0-8 0,25 0-2 15,0 0 0-15,0 0-2 0,-23-3 1 16,23 3 0-16,0 0-2 0,0 0-1 16,-22 0 4-16,22 0 2 0,0 0-4 0,0 0-1 15,-23-1 1-15,23 1-1 0,0 0-2 16,0 0 1-16,-24 0-1 0,24 0 1 15,0 0 3-15,0 0-4 0,-23-2 0 0,23 2 3 16,0 0-3-16,0 0 2 0,-25-1 1 16,25 1 0-16,0 0 2 0,0 0 1 15,-22-3 1-15,22 3 0 0,0 0 3 0,-20-3-1 16,20 3-1-16,0 0-1 0,0 0 2 16,-25-1-3-16,25 1-1 0,0 0-2 0,0 0 1 15,-24 0-3-15,24 0 4 0,0 0-5 16,-18-4 4-16,18 4-5 0,0 0-2 15,0 0-1-15,-23-2 2 0,23 2 0 0,0 0 0 16,-16-2 1-16,16 2 3 0,0 0-1 16,-20-3-1-16,20 3 2 0,0 0-3 0,0 0 2 15,-21-2-2-15,21 2-2 0,0 0 1 16,-19-2-1-16,19 2 2 0,0 0-4 16,0 0 2-16,-25-3 0 0,25 3-1 0,0 0 4 15,-23-3 1-15,23 3 5 0,0 0 7 16,-19-2-4-16,19 2-3 0,0 0 0 15,-23-2-1-15,23 2-1 0,0 0-3 0,-20 0 5 16,20 0-7-16,0 0-2 0,-23-2 2 16,23 2-2-16,0 0 3 0,-20-2-4 0,20 2 2 15,0 0 2-15,0 0-6 0,-23-2 2 16,23 2-2-16,0 0 2 0,0 0-1 0,-24-1-3 16,24 1 2-16,0 0 0 15,0 0-1-15,-20 0 1 0,20 0-2 0,0 0 3 16,0 0-3-16,0 0 3 0,-23 0-2 0,23 0-2 15,0 0 1-15,0 0 1 0,0 0 0 16,-27 1 0-16,27-1 2 0,0 0-2 16,0 0 0-16,-20 0 2 0,20 0-2 0,0 0-2 15,0 0-2-15,-20 2 3 0,20-2 0 16,0 0 0-16,0 0 7 0,-20 2-7 16,20-2 5-16,0 0-9 0,0 0 5 0,-23 2-2 15,23-2 1-15,0 0-1 0,-20 2 0 16,20-2 3-16,0 0-3 0,-23 4 2 15,23-4-1-15,-18 1 0 0,18-1 3 0,-17 5-3 16,17-5 1-16,-21 3-3 0,21-3 2 16,-15 2 4-16,15-2-6 0,-23 4 4 0,23-4-2 15,-18 2 0-15,18-2 0 0,-20 2 1 16,20-2 0-16,0 0 3 0,-22 1-4 16,22-1 0-16,-15 3 0 0,15-3 0 0,0 0 2 15,0 0-1-15,-26 3 7 0,26-3 7 16,0 0 0-16,-16 0 6 0,16 0-7 0,0 0-1 15,0 0-1-15,-25 0 0 0,25 0-2 16,0 0-2-16,0 0-1 0,-21 0-1 16,21 0 2-16,0 0-2 0,-21 0-5 0,21 0 2 15,0 0 0-15,-21 0 11 0,21 0-12 16,0 0-2-16,-26-3 3 0,26 3-2 0,0 0 0 16,-22 0 0-16,22 0 0 0,0 0 3 15,-23 0-3-15,23 0-2 0,0 0 1 16,-23-3 0-16,23 3 2 0,0 0-4 0,-23 0 3 15,23 0 2-15,0 0-5 0,-21 0 4 16,21 0-1-16,0 0-2 0,-21 3 3 16,21-3-2-16,0 0 0 0,-20 0 0 0,20 0-1 15,0 0 1-15,-24 0 0 0,24 0-1 16,0 0 1-16,-25 3 3 0,25-3-5 16,-18 0 2-16,18 0-1 0,-20 0 0 15,20 0 2-15,-21 1 0 0,21-1-1 0,-22 0 1 16,22 0-2-16,-23 2 3 0,23-2-3 0,-22-2 2 15,22 2-4-15,-25 0 3 0,25 0 0 16,-23 0-2-16,23 0 0 0,-22-1 5 16,22 1-4-16,-22 0 2 0,22 0-2 0,-21 1 3 15,21-1 0-15,-20 0-1 0,20 0-2 16,-20 0 3-16,20 0-3 0,0 0 1 0,-31 0-3 16,31 0 2-16,-21-1 2 0,21 1-1 15,0 0 0-15,-27 0 2 0,27 0-2 16,-19-3 0-16,19 3 1 0,-21 0 6 0,21 0-10 15,0 0 2-15,-29 0-1 0,29 0 4 16,-21-3-3-16,21 3 2 0,-19 0-5 16,19 0 4-16,-23 0 3 0,23 0-3 15,-21 0 0-15,21 0 2 0,-24-1-1 0,24 1-1 16,-20 0 2-16,20 0-3 0,-22-2 2 16,22 2 3-16,-21 0-6 0,21 0 1 0,-18-2-2 15,18 2 2-15,0 0-1 0,-33-2-1 16,33 2 4-16,-21 0 2 0,21 0-3 15,-21 0 0-15,21 0 1 0,-19-2-4 0,19 2 2 16,-23-2 4-16,23 2-5 0,-20-1 1 16,20 1 1-16,-22-2-1 0,22 2 0 0,-22-5 3 15,22 5-3-15,-21 0 6 0,21 0-3 16,-20-1-3-16,20 1 1 0,-22-2-2 0,22 2 1 16,-21-2 3-16,21 2 0 0,-23 0-3 15,23 0-1-15,-22-2 3 0,22 2 1 0,-23-2-1 16,23 2 2-16,-24 0-3 15,24 0-4-15,-25-2 5 0,25 2-3 0,-24 0 2 16,24 0 4-16,-27-2-5 0,27 2 0 0,-27 0-1 16,27 0 0-16,-25-1 4 0,25 1-2 15,-23 0 0-15,23 0 0 0,-27 1 2 16,27-1-1-16,-26-1 0 0,26 1-3 0,-25 0 2 16,25 0 0-16,-25-3 0 0,25 3-1 15,-27 0 0-15,27 0 7 0,-26-1-7 0,26 1 3 16,-25 0-3-16,25 0-1 0,-25 0 2 15,25 0-2-15,-25 0 2 0,25 0 0 16,-24 0 4-16,24 0 1 0,-25 0-7 0,25 0 2 16,-26 0 2-16,26 0-1 0,-26-2-1 15,26 2 4-15,-24 0-3 0,24 0 0 16,-26 0-4-16,26 0-1 0,-27-2 2 0,27 2-1 16,-24 0 4-16,24 0-2 0,-28 0 3 15,28 0-4-15,-21-2 2 0,21 2-2 16,-25 0 2-16,25 0 1 0,-25-2 2 0,25 2-2 15,-26 0-1-15,26 0 0 0,-23 0-3 16,23 0 6-16,-25 0-1 0,25 0 0 0,-23-2 3 16,23 2-7-16,-26 0 1 0,26 0-1 15,-23 0-1-15,23 0 0 0,-25 0 3 0,25 0 2 16,-24 0-4-16,24 0 8 0,-23 0-6 16,23 0-3-16,-22 0 6 0,22 0-5 15,-23 2 1-15,23-2 1 0,-23-2 0 16,23 2-1-16,-23 0 4 0,23 0-1 0,-22 0-1 15,22 0-3-15,-20-1 1 0,20 1-2 16,0 0 2-16,-30 0 2 0,30 0-1 0,-19 0 0 16,19 0 3-16,-20-3-4 0,20 3 3 15,0 0-4-15,-29 0 10 0,29 0-8 0,-19 0-2 16,19 0 2-16,-19-1 0 0,19 1-1 16,0 0 2-16,-28 0-1 0,28 0 0 15,-18 0-2-15,18 0 1 0,0 0 15 0,-30 0 4 16,30 0-3-16,-19 1 1 0,19-1-4 15,-22 0 1-15,22 0-5 0,0 0-2 0,-30-1 1 16,30 1-1-16,-20 0 1 0,20 0 0 16,-19 0-1-16,19 0-1 0,-22 0 1 0,22 0-3 15,-20 0-4-15,20 0 0 0,-22 0 4 16,22 0 0-16,-23 0 0 0,23 0-3 16,-21 0 1-16,21 0 2 0,-23 0 0 15,23 0 0-15,-24 0-1 0,24 0-1 0,-24-3 2 16,24 3-6-16,-22 0 5 0,22 0-1 15,-24 0 1-15,24 0 2 0,-23-1-4 0,23 1-2 16,-26 0-4-16,26 0 7 0,-22 0 8 16,22 0-9-16,-26 0 0 0,26 0 2 15,-25 0-2-15,25 0-2 0,-26 0 1 0,26 0 0 16,-26-2 3-16,26 2-1 0,-27 0 0 16,27 0-4-16,-28 0 9 0,28 0-4 15,-26 0-1-15,26 0-4 0,-28 0 12 0,28 0-11 16,-28 0 2-16,28 0-2 0,-27 0 0 15,27 0-1-15,-28 0 2 0,28 0 5 0,-28 0-5 16,14 2-1-16,14-2-1 0,-25-2 1 16,25 2-1-16,-28 0 3 0,28 0-6 15,-26 2 10-15,26-2-3 0,-25 0 7 0,25 0-10 16,-26 1-1-16,26-1 5 0,-24 0-5 16,24 0 4-16,-24 0-2 0,24 0 1 15,-25 0 1-15,25 0-5 0,-26 3 0 0,26-3 4 16,-24 0-2-16,24 0 5 0,-22 0-2 15,22 0 0-15,-22 0 0 0,22 0-1 0,-19 1 3 16,19-1-2-16,-20 0 0 0,20 0 4 16,0 0-5-16,-28 0 0 0,28 0 0 0,-20 0 0 15,20 0-1-15,-18 0-1 0,18 0 1 16,0 0 0-16,-26 0 2 0,26 0 0 16,0 0-1-16,-23 0-2 0,23 0 2 0,0 0-1 15,-26 0 2-15,26 0-1 0,0 0-2 16,-21 0-8-16,21 0 10 0,0 0 2 0,-23-1-2 15,23 1 4-15,0 0-4 0,-21 0 3 16,21 0 0-16,0 0-3 0,-22-3-2 0,22 3-1 16,0 0 2-16,-20 0 0 0,20 0 1 15,0 0-1-15,-22 0-2 0,22 0 13 0,0 0-9 16,-23 0-3-16,23 0 0 0,0 0 2 16,-28 0-2-16,28 0 4 0,0 0-4 15,-27 3 2-15,27-3 0 0,-19 0 2 0,19 0 0 16,-21 0-2-16,21 0 1 0,-22 0-4 15,22 0 2-15,-20 0 0 0,20 0 1 16,-22 1-2-16,22-1 0 0,-23 0 8 0,23 0 2 16,-24 3-8-16,24-3-1 0,-22 0 7 15,22 0-10-15,-22 0 4 0,22 0 0 0,-23 0 0 16,23 0 0-16,-19 0 0 0,19 0 0 16,-21 0-3-16,21 0 2 0,0 0 6 15,-28 0-6-15,28 0 5 0,0 0-13 16,-23 0 10-16,23 0-2 0,0 0 3 0,-23-3-6 15,23 3 4-15,0 0-8 0,-21-1 5 16,21 1-3-16,0 0 7 0,-20-3-1 0,20 3 0 16,0 0 1-16,0 0-3 0,-20-3-5 15,20 3-8-15,0 0 0 0,0 0-8 0,-24-4-19 16,24 4-21-16,-13-2-41 0,13 2-58 16,-12-4-72-16,12 4-63 0,-22-6-156 15,10 2-206-15,-6-1 42 0,-2 1-212 16,-4-2-160-16</inkml:trace>
  <inkml:trace contextRef="#ctx0" brushRef="#br2" timeOffset="66501.77">31658 7442 98 0,'0'0'31'0,"0"0"-17"0,0 0 0 16,0 0 13-16,0 0 6 0,0 0 8 16,0 0 7-16,0 0 0 0,0 0 5 0,0 0-2 15,0 0-6-15,0 0 6 0,0 0 7 16,0 0 9-16,0 0-8 0,0 0 3 16,0 0-2-16,0 0-2 0,0 0 5 0,0 0-3 15,0 0-8-15,0 0 8 0,0 0 5 16,0 0-11-16,0 0 3 0,0 0 3 15,0 0-6-15,0 0 4 0,0 0 4 0,0 0-6 16,0 0-6-16,0 0 1 0,0 0-3 16,0 0 7-16,0 0-9 0,0 0-6 0,0 0-1 15,0 0-4-15,0 0-3 0,-31-25-1 16,31 25-1-16,0 0-7 0,0 0 4 16,0 0 6-16,0 0-5 0,0 0-1 0,0 0 6 15,0 0-13-15,0 0 8 0,0 0-8 16,0 0-5-16,0 0 5 0,0 0-8 15,0 0 2-15,0 0 7 0,0 0-10 0,0 0-2 16,0 0 2-16,0 0-4 0,0 0-2 16,0 0-1-16,0 0-1 0,0 0-3 0,0 0 11 15,0 0-3-15,0 0-4 0,0 0 11 16,-13-10-6-16,13 10 12 0,0 0-1 16,0 0 1-16,0 0 12 0,0 0 1 15,0 0 1-15,0 0 8 0,0 0 1 0,0 0-5 16,0 0 3-16,-29 12 7 0,29-12 8 15,0 0-3-15,0 0-5 0,0 0-1 16,0 0-1-16,0 0-1 0,0 0-3 0,-18-8-5 16,18 8-1-16,0 0-6 0,0 0-5 15,0 0-3-15,0 0 2 0,0 0-6 0,0 0-6 16,0 0 0-16,0 0-3 0,0 0 0 16,0 0 2-16,0 0-5 0,0 0-1 15,0 0 0-15,0 0-1 0,0 0-2 16,0 0 3-16,0 0-2 0,0 0-4 0,0 0 7 15,0 0-5-15,0 0 2 0,0 0-1 16,0 0 0-16,0 0 2 0,0 0 0 0,0 0 0 16,0 0 2-16,0 0 3 0,0 0 4 15,0 0 0-15,0 0 3 0,0 0 6 16,0 0 0-16,0 0 1 0,0 0-5 0,0 0-1 16,0 0-2-16,0 0 0 0,0 0-5 15,0 0 5-15,0 0-8 0,0 0 4 0,0 0-6 16,0 0 3-16,0 0-3 0,0 0-2 15,0 0 0-15,0 0 1 0,42-14-6 0,-42 14-9 16,0 0-27-16,0 0-42 0,0 0-56 16,0 0-67-16,0 0-83 0,7-4-645 15,-7 4-342-15</inkml:trace>
  <inkml:trace contextRef="#ctx0" brushRef="#br2" timeOffset="72306.14">31595 7438 2606 0,'0'0'-190'16,"0"0"24"-16,0 0 22 0,0 0 23 15,0 0 23-15,0 0 16 0,0 0 20 16,0 0 18-16,0 0 5 0,0 0 13 0,0 0 7 16,0 0 4-16,-8-16 12 0,8 16 11 15,0 0-4-15,0 0 4 0,0 0 4 16,0 0 8-16,0 0-5 0,0 0 8 0,0 0-8 15,0 0 10-15,0 0 11 0,-18-5-10 16,18 5 7-16,0 0-1 0,0 0-3 16,0 0 7-16,-23-4 3 0,23 4-6 0,0 0 12 15,-17-4 1-15,17 4 1 0,0 0 16 16,-21-5-21-16,21 5 9 0,-16-4-6 16,16 4 7-16,0 0 0 0,-24-8-1 15,24 8 21-15,-19-6-30 0,19 6 5 0,-17-5-4 16,17 5-6-16,-17-7 1 0,17 7 1 15,-20-7-4-15,20 7-2 0,-16-6-5 16,16 6-3-16,-19-7 2 0,19 7-3 0,-17-7 1 16,17 7-1-16,-17-8-5 0,17 8-3 0,-15-7 3 15,15 7-3-15,-15-9 1 0,15 9 1 16,-16-8-3-16,16 8 2 0,-16-7 4 16,16 7-5-16,-14-5 1 0,14 5 2 0,-15-6-4 15,15 6-1-15,-15-6-6 0,15 6 5 16,0 0-3-16,-19-5 2 0,19 5 0 15,0 0 0-15,-18-8 6 0,18 8-7 0,0 0-3 16,-22-4 0-16,22 4 0 0,-15-4-4 16,15 4-1-16,0 0 6 0,-19-3-2 15,19 3-2-15,0 0-1 0,-21-6-4 16,21 6 1-16,0 0 6 0,-20-4-4 0,20 4-2 16,0 0 2-16,-18-6 1 0,18 6 8 15,-15-4 0-15,15 4 4 0,0 0-6 0,-19-6 5 16,19 6-6-16,0 0 0 0,-21-3-4 15,21 3 5-15,0 0-2 0,-18-7 2 0,18 7-3 16,0 0-2-16,-20-7 3 0,20 7-6 16,-16-3 4-16,16 3 1 0,0 0 0 15,-20-6 1-15,20 6 6 0,-15-4-5 0,15 4 0 16,0 0 0-16,-20-5 0 0,20 5-4 16,0 0 1-16,-18-3-3 0,18 3 5 15,0 0-5-15,0 0 1 0,-22-4-1 0,22 4 1 16,0 0 5-16,-16-6-6 0,16 6-2 15,0 0 0-15,-20-3 3 0,20 3 0 0,0 0 0 16,-19-4-3-16,19 4-1 0,0 0 3 16,-16-3-2-16,16 3 0 0,0 0 2 15,0 0-3-15,-22-6 1 0,22 6 2 16,0 0-4-16,-18-6 2 0,18 6-2 16,0 0-1-16,-20-6 2 0,20 6 0 0,0 0 0 15,-21-8 3-15,21 8-3 0,-12-3 2 16,12 3 0-16,0 0 0 0,-22-4 1 0,22 4 1 15,0 0-2-15,-23-4-2 0,23 4 3 16,-15-4 1-16,15 4-3 0,0 0 8 0,-21-5-7 16,21 5 1-16,-17-3-1 0,17 3 1 15,-17-5-1-15,17 5 1 0,-18-4-2 0,18 4 2 16,-22-6-2-16,22 6-2 0,-21-4 0 16,21 4 2-16,-20-5-2 0,20 5 2 15,-24-5-1-15,8 0-1 0,16 5 2 16,-27-5-2-16,14 2 2 0,13 3 1 0,-29-9 0 15,11 5-2-15,4 0-3 0,14 4 3 16,-30-5 0-16,15 2 1 0,15 3-2 16,-25-7 4-16,25 7-5 0,-23-5 4 0,9 1-4 15,14 4 4-15,-22-6-2 0,22 6 2 16,-24-5-2-16,24 5-1 0,-21-6 1 16,21 6-1-16,-21-6-1 0,21 6 7 0,-21-6-3 15,21 6-4-15,-24-4 1 0,24 4 2 16,-21-7-4-16,21 7 4 0,-20-5-2 0,20 5-2 15,-24-7 3-15,24 7 1 0,-21-3-1 16,21 3 2-16,-23-8-5 0,23 8 3 16,-19-4 0-16,19 4 3 0,-24-6-2 15,24 6 0-15,-24-5-6 0,24 5 6 0,-20-5 2 16,20 5-3-16,-24-7 0 0,24 7 2 16,-21-7-4-16,9 4 4 0,12 3-2 0,-22-5 0 15,22 5 2-15,-23-5 0 0,23 5-3 16,-21-8 2-16,21 8-1 0,-21-4-1 0,21 4 1 15,-20-5 0-15,20 5 0 0,-20-6 6 16,20 6-7-16,-22-6 7 0,22 6-7 16,-23-3 1-16,23 3 3 0,-21-7-3 0,21 7-2 15,-19-6 2-15,19 6-1 0,-24-7 0 16,24 7 2-16,-23-6 2 0,13 2 2 16,10 4-5-16,-26-5 1 0,26 5-1 15,-28-7 0-15,14 3 0 0,-1 0-1 0,15 4 1 16,-27-8-2-16,12 4 5 0,15 4-2 15,-30-8-3-15,16 4 2 0,-2 1 0 0,16 3 2 16,-31-10-2-16,18 7 0 0,-4-1-2 16,17 4 4-16,-28-10-1 0,16 6-2 0,12 4 2 15,-28-5-2-15,13-2 0 0,15 7 0 16,-24-4 1-16,8-1 0 0,16 5 0 16,-23-7-2-16,23 7 4 0,-23-3 0 0,10-2-3 15,13 5-2-15,-21-6 5 0,21 6-2 16,-23-5 3-16,23 5-4 0,-22-6 0 15,22 6 1-15,-21-4-1 0,21 4 1 0,-21-3 0 16,21 3 3-16,-21-6-4 0,21 6 0 16,-19-4 2-16,19 4-1 0,-19-3 0 15,19 3-1-15,-19-6 2 0,19 6-1 0,-24-4-1 16,24 4 3-16,-20-7 0 0,20 7-2 16,-22-3 1-16,22 3-1 0,-19-6 0 0,19 6 0 15,-21-6 1-15,21 6-1 0,-19-3 1 16,19 3 1-16,-22-4-4 0,22 4 0 15,-18-6 1-15,18 6-1 0,-20-4 5 16,20 4-6-16,-18-3 6 0,18 3-4 0,-19-6 2 16,19 6 0-16,-18-3 2 0,18 3-5 15,-16-6 2-15,16 6 3 0,-18-5-4 0,18 5 3 16,-16-5-2-16,16 5 2 0,0 0-2 16,-23-5 0-16,23 5-2 0,-18-7-2 15,18 7 4-15,0 0 0 0,-22-5 0 16,22 5 3-16,-16-3-3 0,16 3 0 0,0 0 0 15,-22-9 0-15,22 9 0 0,-14-5 1 0,14 5-1 16,0 0 0-16,-21-6 0 0,21 6 2 16,-14-6-2-16,14 6 0 0,0 0 0 15,-22-8 1-15,22 8 0 0,0 0-1 16,-16-8-1-16,16 8 1 0,0 0-4 0,-18-5 4 16,18 5 3-16,0 0-2 0,-17-7-2 15,17 7 2-15,0 0 1 0,-14-10-3 16,14 10 4-16,0 0-3 0,-17-8-4 0,17 8 5 15,0 0-2-15,-17-7 2 0,17 7 0 16,0 0 1-16,-14-10-2 0,14 10 1 16,0 0 0-16,-17-5 2 0,17 5-5 0,0 0 4 15,-11-10-2-15,11 10 0 0,0 0 1 0,-16-9 0 16,16 9-3-16,0 0 2 0,-13-10 2 16,13 10-4-16,0 0 0 0,-14-9 1 15,14 9 1-15,0 0 0 0,-14-9 3 16,14 9-3-16,0 0 1 0,-16-7-24 0,16 7 5 15,0 0 2-15,-16-8 1 0,16 8 1 16,0 0 1-16,-15-7 1 0,15 7 2 0,0 0 0 16,0 0-2-16,-17-8 5 0,17 8 4 15,0 0-2-15,-15-6 0 0,15 6 3 16,0 0-3-16,0 0 5 0,-16-7 2 16,16 7-4-16,0 0 2 0,-17-6 0 0,17 6-2 15,0 0 0-15,-11-7 1 0,11 7-1 16,0 0 4-16,-16-9 1 0,16 9 3 0,0 0 2 15,-16-5 0-15,16 5 3 0,0 0-2 16,0 0-2-16,-19-7 7 0,19 7-2 0,0 0 1 16,0 0 0-16,-21-7-2 0,21 7 5 15,0 0-2-15,-11-5-2 0,11 5 0 16,0 0-1-16,0 0-2 0,-16-8 2 0,16 8-2 16,0 0 1-16,0 0-3 0,-18-6 1 15,18 6 2-15,0 0-1 0,-12-7-1 16,12 7 0-16,0 0-3 0,0 0 1 15,-19-7 0-15,19 7-3 0,0 0 0 0,0 0 1 16,-18-8 0-16,18 8-2 0,0 0 1 0,-14-6 0 16,14 6 1-16,0 0-4 0,-12-8 2 15,12 8 1-15,0 0-3 0,0 0 4 16,0 0-2-16,-21-9 2 0,21 9-3 16,0 0 2-16,-11-5-3 0,11 5 2 0,0 0 0 15,0 0 3-15,0 0-1 0,-16-8 3 16,16 8 1-16,0 0-7 0,0 0 3 0,-14-10 1 15,14 10 1-15,0 0-1 0,0 0 1 16,-15-8-3-16,15 8 6 0,0 0-7 16,0 0 1-16,-15-7-1 0,15 7 1 0,0 0-1 15,0 0 0-15,-15-9 1 0,15 9-1 0,0 0-4 16,0 0 4-16,-13-10 2 0,13 10 1 16,0 0 5-16,0 0 0 0,0 0 3 15,-18-8-3-15,18 8 1 0,0 0 0 16,0 0-3-16,-9-7 2 0,9 7 0 0,0 0-8 15,0 0 5-15,-14-7-3 0,14 7-2 16,0 0 3-16,0 0 0 0,-11-9-2 0,11 9 3 16,0 0-2-16,0 0 1 0,0 0 0 15,0 0-1-15,-16-5 1 0,16 5-3 16,0 0-1-16,0 0-1 0,0 0-15 16,-16-8-38-16,16 8-50 0,0 0-79 0,0 0-84 15,0 0-206-15,-17-3-475 0,17 3-370 16</inkml:trace>
  <inkml:trace contextRef="#ctx0" brushRef="#br2" timeOffset="73918.66">22061 6178 2698 0,'0'0'-162'0,"0"0"25"16,0 0 20-16,0 0 21 0,0 0 14 0,0 0 27 15,0 0 2-15,0 0 26 0,0 0 9 0,0 0 9 0,0 0 10 16,0 0 10-16,0 0-3 16,0 0 2-16,0 0 11 0,0 0 3 0,0 0 3 15,0 0 3-15,0 0 6 16,-22 4-1-16,22-4 4 0,0 0 6 0,0 0 4 0,-17 4-3 15,17-4-2-15,0 0 4 16,-22 7-3-16,22-7-7 0,-16 4 2 0,16-4-1 16,-20 4-5-16,20-4-3 0,-20 5-1 0,20-5 8 15,-22 3-9-15,22-3 8 16,-23 4 2-16,23-4-4 0,-22 3 8 0,22-3-3 0,-22 2 4 16,22-2-1-16,-24 2 7 15,24-2 0-15,-21 0 2 0,21 0 6 0,-19 2-2 16,19-2 0-16,-23 2-4 0,23-2-4 15,-22 1-2-15,22-1-5 0,-23 0-4 0,23 0-3 16,-25 0-5-16,10 3 0 0,15-3-6 0,-30 3-3 16,14-3 0-1,-4 1-10-15,1 1-15 0,0 2-24 0,0-3-24 0,-7 5-30 16,6-2-25-16,-6 0-33 16,-1 3-25-16,-3-3-30 0,-8 0-106 0,-1 2-514 0,-5-1-139 15</inkml:trace>
  <inkml:trace contextRef="#ctx0" brushRef="#br2" timeOffset="77182.85">31601 7444 2256 0,'0'0'-146'0,"0"0"24"0,0 0 14 16,0 0 32-16,0 0 8 0,0 0 24 16,0 0 17-16,0 0 12 0,0 0 7 0,0 0-5 15,0 0 11-15,0 0 4 0,0 0 9 16,0 0-6-16,0 0-3 0,0 0 1 16,0 0 1-16,0 0-1 0,0 0 7 0,0 0 0 15,0 0 0-15,0 0 3 0,0 0 4 16,0 0 9-16,0 0 7 0,0 0-2 0,0 0-2 15,0 0 2-15,0 0-6 0,0 0 4 16,0 0-2-16,0 0 4 0,0 0-9 0,0 0 16 16,40 17-11-16,-40-17 3 0,13 6 2 15,-13-6 4-15,17 7 0 0,-17-7 4 16,19 7-1-16,-9-2-7 0,-10-5-4 16,24 9 6-16,-14-3-4 0,-10-6-1 15,22 9 9-15,-9-5 1 0,-13-4 5 0,20 11-3 16,-8-5 2-16,-12-6-7 0,22 11 6 15,-11-5 1-15,2 1 0 0,-1 1 1 0,1-1-5 0,-1 2-5 16,6-1 0-16,-4 0 2 16,6 0-3-16,1 0 1 0,0 3-7 0,0 2 1 15,3-3-3-15,-1 4 1 0,0-3-8 16,4 6 1-16,5 1-4 0,-4-4-33 16,1 5-42-16,1-1-47 0,-2-1-50 0,-1 0-68 15,-3 3-167-15,2 1-314 0,-2-1 36 16</inkml:trace>
  <inkml:trace contextRef="#ctx0" brushRef="#br2" timeOffset="82149.56">27806 6643 2014 0,'0'0'-72'16,"0"0"4"-16,0 0 11 0,0 0 6 0,0 0 2 16,0 0 4-16,0 0-15 0,0 0-10 15,0 16-18-15,0-16-20 0,0 0-8 16,0 0-12-16,0 0-234 0,0 0 116 0</inkml:trace>
  <inkml:trace contextRef="#ctx0" brushRef="#br2" timeOffset="93844.71">24083 11410 283 0,'0'0'109'0,"0"0"-43"15,0 0 2-15,0 0-12 16,0 0-15-16,0 0 0 0,0 0 1 0,0 0-7 15,0 0-2-15,0 0 4 0,0 0-6 0,0 0 7 16,0 0-9-16,0 0 7 0,0 0-4 16,0 0 4-16,0 0 0 0,0 0 4 15,0 0 1-15,0 0 3 0,0 0-4 16,0 0 5-16,0 0 6 0,0 0-17 0,0 0 0 16,0 0 2-16,0 0-5 0,0 0-2 15,0 0 3-15,0 0-3 0,0 0 3 0,0 0 3 16,0 0 0-16,0 0 5 0,0 0 6 15,0 0 10-15,0 0 1 0,0 0 2 0,0 0-3 16,0 0 11-16,0 0-24 0,0 0 2 16,0 0 0-16,0 0-7 0,0 0 2 15,-47 4-2-15,47-4-7 0,0 0 1 0,0 0-6 16,0 0 3-16,0 0-5 0,0 0-4 16,0 0 10-16,0 0-8 0,0 0 3 15,0 0 2-15,-22 2 0 0,22-2 3 0,0 0-3 16,0 0-4-16,0 0 4 0,0 0-5 15,0 0-4-15,0 0 1 0,0 0 1 0,0 0-2 16,0 0-2-16,0 0 1 0,0 0-2 16,0 0-4-16,0 0 1 0,0 0-5 15,0 0 4-15,0 0-3 0,0 0-6 16,0 0-2-16,0 0 5 0,0 0-7 16,0 0 7-16,0 0-4 0,0 0 2 0,0 0 0 15,0 0-2-15,0 0 2 0,0 0 7 0,0 0-10 16,0 0 2-16,0 0 0 0,0 0 1 15,0 0-1-15,0 0-2 0,0 0 1 0,0 0 2 16,0 0-6-16,0 0 9 0,0 0-5 16,0 0 4-16,0 0-3 0,0 0 1 15,0 0 2-15,0 0 3 0,0 0-2 0,0 0 7 16,0 0 7-16,0 0-1 0,0 0 4 16,0 0-3-16,0 0 2 0,0 0 2 0,0 0-3 15,0 0 1-15,0 0-2 0,0 0-4 16,0 0-1-16,0 0-1 0,0 0-3 15,0 0 2-15,0 0-2 0,0 0-3 0,0 0-4 16,0 0 4-16,-9 16 2 0,9-16-2 16,0 0-4-16,0 0 4 0,-19 1-7 15,19-1 4-15,0 0-1 0,0 0 0 0,-17 4 1 16,17-4 1-16,0 0-1 0,0 0 6 16,0 0 1-16,0 0 2 0,0 0 3 15,-17 2 3-15,17-2 0 0,0 0-6 0,0 0-1 16,0 0 0-16,0 0-2 0,0 0-6 15,0 0 5-15,0 0-2 0,0 0 1 16,0 0-4-16,0 0 0 0,0 0 2 0,0 0-3 16,44-19-3-16,-44 19 2 0,0 0 0 15,0 0-3-15,18-4 5 0,-18 4-4 0,0 0 1 16,0 0-1-16,14-3 0 0,-14 3-1 16,0 0 0-16,0 0 2 0,0 0 0 0,0 0 2 15,0 0 1-15,0 0-1 0,0 0 0 16,0 0-1-16,0 0 1 0,0 0-2 15,17-5 1-15,-17 5 1 0,0 0 1 0,0 0-1 16,0 0-3-16,0 0 3 0,0 0-1 16,0 0 0-16,0 0 1 0,0 0-2 15,0 0 3-15,0 0-3 0,0 0 0 16,0 0 6-16,0 0-5 0,0 0-3 0,0 0 2 16,0 0 1-16,0 0 1 0,0 0-3 0,0 0-1 15,0 0 1-15,0 0-3 0,0 0 4 16,0 0 2-16,0 0-4 0,0 0 4 15,0 0-1-15,0 0-1 0,0 0 1 0,0 0-2 16,0 0 3-16,0 0 1 0,0 0-3 16,0 0 1-16,0 0 0 0,0 0-2 15,0 0 1-15,0 0 0 0,0 0 6 0,0 0-4 16,0 0-2-16,0 0 2 0,0 0-1 16,0 0-3-16,0 0 5 0,0 0-5 0,0 0 1 15,0 0 1-15,0 0-2 0,0 0-2 16,0 0 2-16,0 0 2 0,0 0 3 0,0 0-3 15,0 0 1-15,0 0-3 0,0 0-3 16,0 0 6-16,0 0-6 0,0 0 1 16,0 0 2-16,0 0 0 0,0 0-2 0,0 0 2 15,0 0-3-15,0 0 1 0,0 0 1 16,0 0 1-16,0 0-3 0,-45-9 5 16,45 9-1-16,0 0-5 0,0 0 3 15,0 0 1-15,0 0-3 0,-27 0 5 0,27 0 4 16,0 0-7-16,0 0 1 0,0 0 1 0,-25 0-4 15,25 0 3-15,0 0 0 0,0 0 0 16,-23 0 3-16,23 0-2 0,0 0 2 16,0 0-3-16,0 0-3 0,-24 0 5 15,24 0-2-15,0 0-2 0,0 0 6 0,0 0-5 16,0 0 2-16,-21-2-1 0,21 2-2 16,0 0 2-16,0 0-2 0,0 0 4 15,0 0-2-15,0 0-2 0,-21 2 4 0,21-2-2 16,0 0-3-16,0 0 7 0,0 0-7 15,0 0 3-15,-19 0-1 0,19 0-2 0,0 0 3 16,0 0 0-16,0 0-1 0,0 0 1 16,-24 2 0-16,24-2-1 0,0 0 1 15,0 0-1-15,0 0 2 0,-20 0 0 0,20 0-2 16,0 0 2-16,0 0-2 0,0 0 3 16,-20 0-2-16,20 0 0 0,0 0 3 0,0 0-2 15,0 0-2-15,0 0 1 0,0 0 0 16,0 0 0-16,0 0 1 0,-21 0-1 0,21 0 2 15,0 0-1-15,0 0-2 0,0 0 3 16,0 0 1-16,0 0-2 0,0 0 0 0,0 0-2 16,0 0 0-16,0 0-1 0,0 0-1 15,0 0-1-15,0 0 1 0,0 0 7 16,0 0-3-16,0 0-3 0,0 0 0 16,0 0 2-16,0 0 2 0,0 0-4 0,0 0 2 15,0 0 0-15,0 0-2 0,0 0-1 16,59-7 2-16,-59 7 1 0,18-3-1 15,-18 3-1-15,16-4 1 0,-16 4 0 0,0 0 1 16,24-1 0-16,-24 1 0 0,15-4 2 16,-15 4-4-16,0 0 2 0,22-2 0 0,-22 2 0 15,0 0-3-15,22-4 1 0,-22 4 3 16,0 0-1-16,0 0 1 0,23 0-1 16,-23 0-2-16,0 0 2 0,0 0-3 0,0 0 1 15,19-4 2-15,-19 4 1 0,0 0-4 16,0 0 2-16,0 0 2 0,0 0-2 0,19 0 1 15,-19 0-3-15,0 0 3 0,0 0 3 16,0 0-4-16,0 0 2 0,0 0 0 0,0 0-1 16,22 0-2-16,-22 0 3 0,0 0 0 15,0 0 2-15,0 0-2 0,0 0 3 16,0 0-3-16,0 0 2 0,0 0 1 16,0 0-6-16,0 0 6 0,0 0-1 0,0 0 2 15,0 0-2-15,0 0-5 0,0 0 5 16,0 0 1-16,0 0-6 0,0 0 1 15,0 0 1-15,0 0 3 0,0 0-2 0,0 0-2 16,0 0 3-16,0 0-2 0,0 0 0 16,0 0 0-16,0 0 0 0,0 0 2 0,0 0 1 15,0 0-5-15,0 0 3 0,0 0-2 16,0 0 1-16,0 0-3 0,0 0 2 16,0 0 2-16,0 0-3 0,0 0-2 15,0 0 3-15,0 0 2 0,0 0 0 0,0 0-1 16,0 0 0-16,0 0 1 0,0 0 1 0,0 0-2 15,0 0 1-15,0 0-2 0,0 0-1 16,0 0 6-16,0 0-4 0,0 0-7 0,0 0-6 16,0 0-7-16,0 0 1 0,0 0-3 15,0 0 1-15,0 0 5 0,0 0-1 16,0 0 4-16,0 0 1 0,0 0 2 0,0 0 3 16,0 0-1-16,0 0 2 0,0 0-2 15,0 0 3-15,0 0 2 0,0 0 0 0,0 0-1 16,0 0 7-16,-55 8 2 0,55-8 2 15,0 0 5-15,0 0-4 0,-22 2 5 16,22-2-4-16,0 0 0 0,-20 0-1 16,20 0 0-16,0 0 0 0,-22 2 0 15,22-2 0-15,0 0 1 0,-23 2-2 0,23-2-1 16,0 0 3-16,-24 1 2 0,24-1-1 16,0 0-1-16,-23 3 0 0,23-3 2 15,-17 1-4-15,17-1 0 0,0 0-1 0,-23 3 1 16,23-3 2-16,0 0-2 0,-26-3-1 0,26 3-3 15,0 0 3-15,-25 0-2 0,25 0 0 16,0 0 1-16,-25 0 5 0,25 0 9 16,0 0 3-16,-24 0-2 0,24 0 3 0,0 0-4 15,-21 0 0-15,21 0-1 0,0 0 1 16,-19-1-2-16,19 1 0 0,0 0-1 0,0 0-3 16,-25 0-2-16,25 0 3 0,0 0-4 15,0 0 2-15,-24-3 0 0,24 3 2 0,0 0 2 16,0 0-1-16,-23 0 1 15,23 0-1-15,0 0-2 0,0 0-1 0,-23-1 0 16,23 1-3-16,0 0 1 0,0 0 0 0,-23-2-5 16,23 2 3-16,0 0 1 0,0 0-1 15,-20-2 3-15,20 2 3 0,0 0 1 16,0 0 3-16,-20-4-4 0,20 4 2 16,0 0-1-16,0 0-2 0,-22-2 3 0,22 2-9 15,0 0 2-15,0 0-3 0,-23-1 1 16,23 1 1-16,0 0 0 0,0 0-3 0,-24 0 1 15,24 0-1-15,0 0 0 0,0 0 0 16,-20 0 3-16,20 0-1 0,0 0 9 16,0 0-10-16,0 0 1 0,-24 0-2 0,24 0 3 15,0 0-1-15,0 0-2 0,0 0 1 16,0 0-4-16,0 0 2 0,-19-3 1 0,19 3-3 16,0 0-1-16,0 0 4 0,0 0-3 15,0 0-6-15,0 0-19 0,0 0-14 0,0 0-24 16,0 0-38-16,0 0-56 0,0 0-68 15,0 0-138-15,0 0-257 0,-6-5-268 16,6 5-261-16</inkml:trace>
  <inkml:trace contextRef="#ctx0" brushRef="#br2" timeOffset="105518.06">31712 14022 2470 0,'0'0'-177'0,"0"0"23"15,0 0 29-15,0 0 17 0,0 0 22 16,0 0 27-16,0 0 23 0,0 0 16 16,0 0 20-16,0 0 17 0,0 0 12 0,0 0 27 15,0 0 11-15,0 0 17 0,0 0 4 0,0 0 14 16,0 0 6-16,0 0 15 0,0 0 1 16,0 0 6-16,0 0 4 0,0 0 0 15,0 0-11-15,0 0-3 0,0 0-8 0,0 0-7 16,0 0-7-16,0 0-10 0,0 0-8 15,0 0-7-15,0 0-6 0,0 0-8 16,0 0-1-16,0 0-6 0,0 0-7 16,0 0-3-16,0 0-3 0,0 0-3 0,0 0-2 15,0 0-1-15,0 0 0 0,0 0-5 16,-52-13 3-16,52 13 1 0,0 0 3 0,0 0-2 16,0 0 0-16,0 0-1 0,0 0-1 15,0 0 1-15,0 0-2 0,0 0-3 0,0 0-3 16,0 0 4-16,0 0-4 0,0 0 0 15,0 0 0-15,0 0-1 0,0 0 0 16,0 0-5-16,0 0 1 0,0 0-1 16,0 0-3-16,0 0-3 0,0 0 0 15,0 0 1-15,0 0-4 0,0 0-1 0,0 0 0 16,62 0-5-16,-62 0 6 0,17-2-2 16,-17 2-5-16,0 0 4 0,27 0-4 0,-27 0 0 15,0 0 1-15,23 0 0 0,-23 0 0 16,18-2 1-16,-18 2-1 0,0 0-3 15,0 0 2-15,20 0 0 0,-20 0-2 0,0 0 1 16,0 0 3-16,0 0-6 0,22 2 1 16,-22-2 2-16,0 0-2 0,0 0 1 15,0 0-1-15,21-2-1 0,-21 2 5 0,0 0-2 16,0 0-6-16,0 0 3 0,0 0 0 16,19-1 2-16,-19 1 0 0,0 0-2 0,0 0-1 15,0 0 0-15,0 0 3 0,0 0 0 16,19 1 0-16,-19-1 1 0,0 0-5 15,0 0 4-15,0 0-4 0,0 0 1 16,19 0-1-16,-19 0 1 0,0 0-4 0,0 0 3 16,0 0 0-16,0 0-3 0,17 4 5 15,-17-4 0-15,0 0-2 0,0 0 6 16,0 0-6-16,0 0-2 0,0 0 8 0,0 0-4 16,0 0-4-16,0 0 5 0,19 2-3 15,-19-2 1-15,0 0 0 0,0 0 3 0,0 0-3 16,0 0-2-16,0 0 2 0,0 0 0 15,0 0-4-15,0 0 5 0,0 0-3 16,0 0 1-16,0 0 1 0,0 0 1 16,0 0 1-16,0 0 0 0,0 0-1 0,0 0 2 15,0 0 1-15,0 0 1 0,0 0-2 16,0 0-1-16,-57 2 0 0,57-2 2 0,-17 2-1 16,17-2 0-16,0 0 0 0,-27 3 0 15,27-3-2-15,-17 0 0 0,17 0 1 16,0 0-2-16,-26 0 3 0,26 0-1 0,0 0-3 15,-22 0 1-15,22 0-2 0,0 0 3 16,-18 0-1-16,18 0-3 0,0 0 1 16,0 0 1-16,0 0 0 0,-23 0-1 15,23 0 2-15,0 0 4 0,0 0-5 0,0 0 0 16,0 0 2-16,-22 0-1 0,22 0 1 16,0 0 2-16,0 0-2 0,0 0 1 0,0 0 0 15,0 0 0-15,0 0 0 0,-18-3 2 16,18 3-2-16,0 0 3 0,0 0 1 0,0 0-4 15,0 0 0-15,0 0-4 0,0 0-10 16,0 0-7-16,0 0-21 0,0 0-27 16,0 0-32-16,0 0-39 0,0 0-45 15,0 0-45-15,0 0-57 0,0 0-123 0,0 0-547 16,0 0-392-16</inkml:trace>
  <inkml:trace contextRef="#ctx0" brushRef="#br2" timeOffset="106481.5">31650 14018 2783 0,'0'0'-137'0,"0"0"33"0,0 0 14 15,0 0 20-15,0 0 15 0,0 0 19 16,0 0 19-16,0 0 8 0,0 0 6 16,-19 0 3-16,19 0-3 0,0 0 18 0,0 0 1 15,0 0-7-15,0 0 5 0,0 0 14 16,0 0-4-16,0 0 8 0,0 0 17 16,0 0 4-16,0 0-5 0,0 0 4 0,0 0-11 15,0 0 8-15,59 3-6 0,-59-3-4 16,24 0-4-16,-24 0-5 0,29-3 0 0,-29 3 0 15,28 0-2-15,-14 0 2 0,-14 0-5 16,26-3 6-16,-26 3-4 0,25 3 2 16,-25-3-6-16,19-3 3 0,-19 3-4 15,0 0-4-15,23 0-7 0,-23 0 5 0,0 0-5 16,20 0 0-16,-20 0 2 0,0 0-2 16,0 0 9-16,0 0 1 0,20-2 1 15,-20 2-2-15,0 0-1 0,0 0 2 0,0 0-5 16,0 0 3-16,0 0-6 0,0 0 3 15,0 0-5-15,0 0-1 0,0 0 2 0,0 0 2 16,-63 5-5-16,63-5 4 0,-23 0 2 16,23 0 1-16,-21 0 6 0,21 0 5 15,-22 0 3-15,22 0 3 0,-16 3 2 16,16-3-2-16,0 0-1 0,0 0-5 0,-26 0-3 16,26 0-1-16,0 0-1 0,0 0-9 15,0 0 4-15,0 0-7 0,0 0-13 0,0 0-11 16,0 0-18-16,0 0-28 0,0 0-33 15,0 0-42-15,0 0-27 0,0 0-31 16,0 0-40-16,0 0-72 0,0 0-506 0,0 0-133 16</inkml:trace>
  <inkml:trace contextRef="#ctx0" brushRef="#br2" timeOffset="112940.35">27861 12734 2228 0,'0'0'-173'0,"0"0"13"0,0 0 15 15,0 0 14-15,0 0 18 0,0 0 16 0,0 0 15 16,0 0 11-16,0 0 12 0,0 0 11 16,0 0 11-16,0 0 11 0,0 0 5 0,0 0 8 15,0 0-1-15,0 0 10 0,0 0 1 16,0 0-1-16,0 0 8 0,0 0 5 16,0 0 10-16,0 0 10 0,0 0 6 0,0 0 2 15,0 0 1-15,0 0-4 0,0 0 4 16,0 0 10-16,0 0-12 0,0 0 12 15,0 0-3-15,0 0 2 0,0 0 4 0,0 0 9 16,0 0 9-16,0 0-13 0,0 0 10 16,0 0-11-16,0 0-1 0,0 0 2 0,0 0 1 15,0 0 5-15,0 0-6 0,0 0-3 16,0 0 11-16,0 0-4 0,0 0 4 16,0 0 5-16,0 0-7 0,0 0-7 0,0 0-3 15,0 0-9-15,0 0-3 0,0 0-5 16,0 0 0-16,0 0-6 0,0 0-3 0,0 0-1 15,0 0-7-15,0 0 0 0,0 0 0 16,0 0-4-16,0 0 2 0,0 0-2 16,0 0 2-16,0 0-2 0,0 0 3 15,0 0 2-15,0 0-7 0,0 0 4 0,0 0-2 16,0 0 0-16,0 0-2 0,0 0-2 16,0 0 1-16,0 0-2 0,0 0-1 15,0 0-4-15,0 0 3 0,0 0-1 0,0 0 1 16,0 0-5-16,0 0 5 0,0 0-3 15,0 0 2-15,0 0-1 0,0 0 2 0,0 0-4 16,0 0 1-16,0 0-4 0,0 0 2 16,0 0-2-16,0 0 4 0,0 0-3 0,0 0-4 15,0 0-1-15,0 0-5 0,0 0-14 16,0 0-1-16,0 0-17 0,0 0-9 16,0 0-22-16,0 0-30 0,0 0-12 0,0 0-37 15,0 0-58-15,0 0-145 0,0 0-288 16,-14-33 131-16</inkml:trace>
  <inkml:trace contextRef="#ctx0" brushRef="#br2" timeOffset="115896.46">27796 12712 1705 0,'0'0'-125'0,"0"0"19"0,0 0 9 16,0 0 11-16,0 0 13 0,0 0 11 0,0 0 4 15,0 0 10-15,0 0 6 0,0 0 8 16,0 0 1-16,0 0 6 0,0 0 4 0,0 0 3 15,0 0 13-15,0 0-2 0,0 0-1 16,0 0 9-16,0 0-3 0,0 0-7 16,0 0 6-16,0 0-1 0,0 0-1 0,0 0-2 15,0 0 3-15,0 0-3 0,0 0 4 16,0 0 1-16,0 0 2 0,0 0-1 0,0 0 6 16,0 0 3-16,0 0-1 0,0 0-1 15,0 0-1-15,0 0 3 0,0 0-6 16,0 0 5-16,0 0-3 0,0 0 4 15,0 0-4-15,0 0 1 0,0 0-3 0,0 0 6 16,44 13 3-16,-44-13 0 0,0 0 13 16,0 0 1-16,0 0 11 0,0 0 10 0,14 4 7 15,-14-4-4-15,0 0-3 0,0 0 5 16,0 0-3-16,0 0 6 0,0 0 0 16,0 0-5-16,0 0 6 0,0 0 3 0,0 0-12 15,0 0 2-15,0 0-1 0,0 0 8 16,0 0-19-16,0 0-1 0,15 5-7 15,-15-5-5-15,0 0-11 0,0 0 8 0,0 0-8 16,0 0 8-16,0 0-2 0,0 0 6 16,0 0-5-16,0 0 13 0,0 0 0 0,0 0 2 15,0 0 0-15,0 0 15 0,0 0-9 16,0 0-7-16,0 0 12 0,0 0-15 16,0 0-5-16,0 0 8 0,0 0-12 0,0 0 10 15,0 0-7-15,0 0-2 0,0 0 9 16,0 0-6-16,0 0 0 0,0 0-2 15,0 0-1-15,0 0 1 0,0 0 3 16,0 0-10-16,0 0 4 0,0 0-8 0,0 0 4 16,-42-26-1-16,42 26 8 0,0 0 0 15,-18-4-5-15,18 4 2 0,0 0 0 16,-23-6-5-16,23 6 0 0,-18-5 2 0,18 5 0 16,-24-6-5-16,24 6-1 0,-21-6-2 0,8 4 2 15,13 2-3-15,-23-7-1 0,23 7 1 16,-23-7 16-16,10 4-5 0,13 3 7 15,-24-7 0-15,24 7 2 0,-21-9 1 0,21 9 2 16,-20-5 1-16,20 5-2 0,-24-8-5 16,13 5 8-16,11 3-3 0,-18-8-9 0,18 8 2 15,-21-5-4-15,21 5-3 0,-19-8-1 16,19 8-3-16,-19-8 4 0,19 8-3 16,-15-6-1-16,15 6-1 0,-19-7 1 0,19 7-2 15,-20-6 2-15,20 6-2 0,-16-7 5 16,16 7-4-16,-18-8-1 0,18 8-4 15,-19-8 1-15,19 8 1 0,-21-7-4 0,21 7 0 16,-19-9 1-16,19 9 5 0,-19-7-6 16,19 7 1-16,-21-7 1 0,21 7-5 15,-20-8 4-15,20 8-3 0,-17-6 0 0,17 6 2 16,-16-7 5-16,16 7 4 0,-14-7-3 16,14 7 1-16,-16-4-1 0,16 4 2 0,-15-8-3 15,15 8-1-15,0 0 2 0,-19-8-5 16,19 8 2-16,0 0 2 0,-17-8 0 15,17 8-5-15,0 0 0 0,-16-8 0 0,16 8 1 16,0 0 1-16,-15-7 0 0,15 7-1 16,0 0-1-16,-17-9-4 0,17 9 3 0,0 0 3 15,-17-8-3-15,17 8-1 0,0 0 6 16,-18-8-6-16,18 8 2 0,0 0-2 16,-16-7 3-16,16 7-4 0,-13-8 2 0,13 8-1 15,0 0 1-15,-21-7-2 0,21 7 2 16,-13-4 1-16,13 4-4 0,-16-6 2 15,16 6-1-15,-13-7 1 0,13 7 7 16,-16-6-9-16,16 6 2 0,-14-6-2 0,14 6 2 16,-15-7 1-16,15 7 0 0,-16-6-5 15,16 6 4-15,-15-6-1 0,15 6 1 0,-17-8 0 16,17 8 1-16,0 0 3 0,-22-7-1 16,22 7 0-16,-15-5-1 0,15 5-2 0,0 0-2 15,-21-7 2-15,21 7 1 0,-15-6-2 16,15 6 1-16,-14-4 0 0,14 4 1 15,-15-7-2-15,15 7-1 0,0 0 1 0,-21-7 1 16,21 7 1-16,-18-5-1 0,18 5 2 16,-16-6-1-16,16 6-2 0,-18-7 1 15,18 7-2-15,-17-5 4 0,17 5-4 0,-21-7 9 16,21 7-11-16,-20-7 5 0,20 7 3 16,-24-6-8-16,12 2 3 0,12 4 1 15,-27-7-3-15,16 6 2 0,-5-6-2 0,16 7 6 16,-26-5-7-16,12 1 4 0,14 4 1 15,-30-8-1-15,19 5 0 0,11 3-1 16,-31-6 0-16,17 2 2 0,-3 2-2 0,17 2 1 16,-32-5 4-16,14 1-4 0,5 0 0 15,13 4 1-15,-32-6-4 0,14 2 5 0,3 0-4 16,15 4 4-16,-30-5-4 0,12 1 2 16,1 0 2-16,17 4 0 0,-35-6-4 15,20 3 3-15,-6-1-2 0,4 2 1 0,-3-2-2 16,1 0 4-16,0 0-6 0,-2 1 6 15,2-1-4-15,-2 0-1 0,2 0 3 0,0 1 0 16,0-1 1-16,1 1 1 0,-1-2-2 16,0 1 2-16,19 4-2 0,-36-7-1 0,21 4 2 15,-6-3-2-15,5 3 1 0,-1-2 1 16,-1 1-2-16,0 0 2 0,18 4-2 0,-35-7 1 16,18 2 0-16,3 1-1 15,-3 0 1-15,-1 1 0 0,2-1-2 0,16 4 4 16,-31-8 0-16,15 3-2 0,1 3 3 15,15 2-4-15,-30-10-2 0,16 7 4 16,14 3-1-16,-29-8 0 0,13 4 0 0,16 4-2 16,-25-7 2-16,11 3 0 0,14 4-3 15,-28-8 4-15,13 4-1 0,15 4-1 16,-28-9 2-16,15 5 1 0,13 4-1 0,-31-7-1 16,16 3-1-16,15 4 2 0,-27-9-2 0,14 4 3 15,13 5 0-15,-24-9-4 0,12 4 2 16,12 5-1-16,-22-10 0 0,22 10 1 15,-20-8 0-15,9 4-2 0,11 4 1 0,-18-10 1 16,18 10 0-16,-20-10 0 0,20 10 1 16,-19-7 1-16,19 7-4 0,-19-9 2 0,19 9 0 15,-19-8 0-15,19 8-2 0,-19-8 6 16,19 8-4-16,-19-9 2 0,19 9-2 16,-20-7 0-16,11 0-1 0,9 7 2 0,-18-7-2 15,18 7 2-15,-20-9-3 0,20 9-1 16,-22-8 3-16,11 4 0 0,11 4 1 15,-23-7 2-15,23 7-4 0,-23-6 1 16,10 0-2-16,13 6 4 0,-23-8-2 0,23 8 0 16,-22-7 0-16,22 7-2 0,-20-8 4 15,20 8 0-15,-20-7-4 0,10 1 2 0,10 6-2 16,-20-10 2-16,20 10 2 0,-21-7-5 16,9 4 3-16,12 3 5 0,-20-11-6 0,10 6 1 15,10 5-1-15,-24-8-2 0,24 8 3 16,-20-9-1-16,9 6 2 0,11 3 2 15,-22-10-3-15,22 10-2 0,-20-8 4 16,9 4 0-16,11 4 2 0,-21-8-2 0,21 8-1 16,-19-8-1-16,19 8 0 0,-22-7 1 0,22 7 3 15,-18-8-8-15,18 8 4 0,-20-9 2 16,20 9-4-16,-20-6 6 0,20 6-1 16,-20-6-4-16,20 6 5 0,-19-7-2 0,19 7 6 15,-18-6-6-15,18 6-1 0,-18-7 4 16,18 7-9-16,-16-8 4 0,16 8 3 15,-16-8 6-15,16 8 2 0,-16-10 4 0,16 10 2 16,-17-5-2-16,17 5-3 0,-15-7-3 16,15 7 1-16,-15-8 1 0,15 8-2 15,-12-8 1-15,12 8-3 0,0 0 0 16,-21-8 1-16,21 8-4 0,-11-7 4 0,11 7-4 16,0 0-2-16,-19-9 1 0,19 9-1 0,0 0 4 15,-18-10-8-15,18 10 4 0,-12-6-1 16,12 6-1-16,0 0-3 0,-18-8 8 0,18 8-6 15,0 0 4-15,-16-10-1 0,16 10 2 16,-12-5-1-16,12 5-3 0,0 0 0 16,-18-7 2-16,18 7-4 0,0 0 4 0,-15-8 1 15,15 8-3-15,0 0 8 0,-14-8 8 16,14 8 1-16,0 0 3 0,-13-8 2 16,13 8 5-16,0 0-6 0,0 0-2 15,-15-9 2-15,15 9-6 0,0 0 2 0,0 0-4 16,-12-11-2-16,12 11 2 0,0 0-2 15,-11-8-4-15,11 8 1 0,0 0 2 0,0 0-7 16,0 0 6-16,0 0-1 0,-13-10-4 16,13 10 4-16,0 0 0 0,0 0-1 15,0 0-1-15,0 0 2 0,-12-9 4 0,12 9 2 16,0 0 3-16,0 0 1 0,0 0 3 16,0 0-6-16,0 0 1 0,0 0-6 0,-11-11 3 15,11 11-5-15,0 0 2 0,0 0-1 16,0 0-2-16,0 0-1 0,0 0-1 15,0 0 0-15,0 0 3 0,0 0-4 0,0 0-1 16,0 0 2-16,0 0 1 0,0 0-6 16,0 0-8-16,0 0-27 0,0 0-43 0,0 0-64 15,0 0-71-15,-15-6-111 0,15 6-215 16,0 0-345-16,0 0-253 0</inkml:trace>
  <inkml:trace contextRef="#ctx0" brushRef="#br2" timeOffset="118472.56">27829 12743 2508 0,'0'0'-140'15,"-16"-10"20"-15,16 10 12 0,0 0 12 0,0 0 11 16,0 0 6-16,0 0 14 0,0 0 11 15,0 0 11-15,0 0 5 0,0 0 5 16,0 0 18-16,0 0 15 0,0 0 5 16,0 0 5-16,0 0 17 0,0 0-16 0,0 0 4 15,0 0 5-15,0 0-4 0,0 0 8 16,0 0-2-16,0 0-8 0,0 0-1 0,48 19 0 16,-48-19-5-16,0 0-2 0,19 7 6 15,-19-7-9-15,12 7 0 0,-12-7 4 16,15 5-1-16,-15-5 7 0,15 5 2 0,-15-5 1 15,15 6 15-15,-15-6-11 0,14 6-3 16,-14-6 2-16,17 7-5 0,-17-7-3 16,18 10 10-16,-9-6-13 0,-9-4 6 0,21 9-6 15,-11-5 0-15,-10-4-2 0,23 11 9 16,-10-5-12-16,-13-6 5 0,23 10-7 0,-12-4 4 16,3-3 6-16,-14-3-2 0,25 10-4 15,-14-6-5-15,-11-4 0 0,24 7 5 16,-14-3-1-16,-10-4-4 0,20 8-3 15,-10-5 10-15,-10-3-7 0,19 9 6 0,-8-4-8 0,-11-5 1 16,19 7 4-16,-19-7-8 16,21 8 8-16,-11-4 0 0,-10-4 1 0,23 7-1 0,-9-1-11 15,-2-2 6-15,-12-4 4 16,26 10-5-16,-12-6 4 0,-1 0-2 0,-13-4 2 16,26 9 15-16,-12-4 1 0,1 0 2 0,0 0-4 15,0 1-2-15,-1-3-4 0,4 3 5 16,-2 0-11-16,0-2 5 0,2 2 7 15,-2-1 4-15,5 1-14 0,-3-1 1 16,2 1-3-16,-2 0 6 0,4-1 3 0,-4 0-4 16,6 2 1-16,-5-3 8 0,2 2-9 15,-2 0 13-15,0-1-6 0,3-1 2 16,-4 2-5-16,2-1 14 0,-1 1-1 0,-1-2-2 0,0 2 4 16,0-1-6-16,0 1-2 15,0-2-1-15,0 1-2 0,-1 1 0 0,1-2-4 0,0 2-3 16,-2-2 9-16,1 1-8 15,2 2-4-15,0-2 4 0,1 0-7 0,-2 1 4 16,2-2 2-16,-1 2 0 0,0 0-3 0,2-3 3 16,-3 3-1-16,2 0 5 15,1-1 5-15,-4-1-1 0,2 2-4 16,1-3 12-16,-4 3-19 0,1 0 5 16,2 0 1-16,-2 0 0 0,-2 0-4 0,2-1-1 0,-1 1 1 15,0-2-2-15,0 2 0 16,-1-1-1-16,0-1-2 0,0 2 2 0,-1 0-1 0,-14-6-1 15,28 9 0-15,-15-5 1 16,2-1-4-16,-15-3 1 0,23 8-1 0,-13-4 5 16,-10-4-3-16,24 8 1 0,-14-4 6 15,-10-4-6-15,22 5-9 0,-10-1 9 0,-12-4-3 16,25 7 0-16,-11-3 3 0,0 2-6 0,-14-6 0 16,28 8 7-16,-13-4-5 15,-1 0 1-15,2 1 1 0,-2-1 3 0,0 0-2 0,4 1-1 16,-4-1-1-16,1 2 0 15,3-2 3-15,-4 1 0 0,2-1 4 0,-2 0-7 16,3 2 0-16,-2-2 3 16,-1 1-3-16,3-1 0 0,-1 2 3 0,0-3-3 0,1 3 5 15,0-2-5-15,2 3 3 16,-2-5 1-16,0 4-4 0,-1-2 2 0,2 0 1 16,-1 2-3-16,0-2 1 0,0-1 3 0,-3 4-1 15,4-4 1-15,-4 2 2 16,1-1-2-16,-15-4-1 0,28 8 0 0,-14-2-2 0,-1-3 6 15,2 1-4-15,-3 2 0 16,-12-6 0-16,32 8 2 0,-17-4-2 16,0 0 3-16,2-1-12 0,-1 3 12 15,0-2-6-15,0-1-2 0,-1 1 4 0,0 2 0 0,0-3-2 16,1 1 0-16,-16-4 0 0,26 8-1 0,-11-4 2 16,-2-1-3-16,2 1 3 15,-15-4-1-15,28 8 6 0,-16-4-4 0,-12-4-3 0,23 7 2 16,-12-4 2-16,-11-3 0 15,25 9-3-15,-12-5 0 0,-13-4-3 0,25 8 6 16,-10-5-3-16,-15-3 3 16,23 8 0-16,-10-5 8 0,-13-3 4 0,26 7 9 15,-14-4-6-15,-12-3 6 0,22 8 0 0,-12-4-1 0,-10-4-1 16,21 5 1-16,-21-5-5 16,21 9 1-16,-21-9-3 0,19 5-1 0,-11-2-2 15,-8-3-3-15,20 7 3 16,-20-7-3-16,19 5-2 0,-19-5 1 0,19 8 0 0,-19-8 1 15,19 5 2-15,-19-5 1 16,17 8 0-16,-17-8 5 0,17 6-8 0,-17-6 5 16,12 4-5-16,-12-4-5 0,14 5 5 15,-14-5-5-15,0 0 3 0,14 6 4 0,-14-6-6 16,0 0 1-16,17 7-2 0,-17-7-1 0,0 0 0 16,17 8 1-16,-17-8-1 15,15 6-2-15,-15-6 1 0,14 7 2 0,-14-7 0 16,16 6-7-16,-16-6 4 0,12 6-2 15,-12-6 3-15,15 8 0 0,-15-8-1 16,13 7-3-16,-13-7 1 0,14 8 3 16,-14-8 0-16,15 7-1 0,-15-7 0 15,10 7 4-15,-10-7-6 0,16 7 0 0,-16-7 3 16,12 8-1-16,-12-8 0 0,15 4 1 16,-15-4-2-16,13 8 2 0,-13-8-2 0,15 6 0 15,-15-6-1-15,12 6 0 0,-12-6 3 16,13 6-3-16,-13-6-1 0,13 7 2 15,-13-7 0-15,12 7 1 0,-12-7-2 0,0 0 5 16,18 7 0-16,-18-7 4 0,0 0 4 16,16 7-3-16,-16-7 0 0,0 0-1 15,17 7 3-15,-17-7-3 0,0 0-5 0,15 5 1 16,-15-5 0-16,11 6 4 0,-11-6 1 16,0 0-2-16,14 8-2 0,-14-8-1 0,0 0 1 15,18 7 2-15,-14-5-2 0,-4-2 6 16,10 5 0-16,-10-5 4 0,0 0 6 15,0 0 2-15,19 8 0 0,-19-8 4 0,0 0-1 16,17 10-1-16,-17-10 8 0,11 4-6 16,-11-4 5-16,0 0 0 0,16 7-3 0,-16-7-2 15,14 6-1-15,-14-6 0 0,12 6-5 16,-12-6 2-16,0 0-3 0,17 7-1 16,-17-7-3-16,0 0 0 0,17 7-1 0,-17-7-6 15,13 7 3-15,-13-7-1 0,14 5-1 16,-7-2-9-16,-7-3-38 0,0 0-72 15,21 3-117-15,-21-3-241 0,6 1-148 0,-6-1-288 16,0 0-291-16</inkml:trace>
  <inkml:trace contextRef="#ctx0" brushRef="#br2" timeOffset="122365.13">23414 11355 2503 0,'0'0'-193'0,"0"0"28"0,0 0 26 16,0 0 21-16,0 0 9 0,0 0 14 16,0 0 8-16,0 0 10 0,0 0 2 0,-18 10 3 15,18-10-3-15,0 0-4 0,-7 6 4 0,7-6 3 16,0 0 4-16,-7 7 11 0,7-7 1 16,0 0 10-16,0 0 10 0,0 0 14 0,0 0 15 15,-10 17 14-15,10-17 11 16,0 0 19-16,0 0-4 0,0 0 1 0,-8 10 0 15,8-10-7-15,0 0 3 16,0 0-5-16,0 0-1 0,0 0-5 0,0 0 1 0,0 0-5 16,0 0 3-16,0 0 0 0,0 0 13 0,-11 9 6 15,11-9 21-15,0 0-8 16,0 0 17-16,0 0 5 0,0 0-10 0,0 0 7 0,0 0 0 16,0 0-3-16,0 0 0 15,0 0-17-15,0 0-1 0,0 0 14 0,0 0-19 16,0 0-8-16,0 0-1 15,-13 8-4-15,13-8-10 0,0 0 10 16,0 0 0-16,0 0 4 0,0 0 18 0,-17 4 6 16,17-4 19-16,0 0-1 0,0 0 5 15,0 0 4-15,-22 0 2 0,22 0-10 0,0 0-3 16,0 0-10-16,0 0-1 0,-26 0-7 16,26 0-9-16,0 0-1 0,0 0 0 15,-22 1-6-15,22-1-5 0,0 0 1 0,-19 0 0 16,19 0-1-16,0 0 3 0,-20 0-2 15,20 0 0-15,0 0-6 0,-20 3-4 16,20-3-1-16,0 0-1 0,-23 2-4 0,23-2 0 16,0 0-1-16,-21 1 3 0,21-1-1 15,-17 2 6-15,17-2-3 0,0 0 3 16,-24 2-3-16,24-2-3 0,0 0-2 16,-22 2 4-16,22-2-8 0,-16 4 1 0,16-4-1 15,0 0-1-15,-21 3-2 0,21-3 0 16,0 0 2-16,-23 4 5 0,23-4 2 0,-15 3 6 15,15-3 1-15,0 0-1 0,-20 0 3 16,20 0-3-16,0 0-3 0,-20 1 0 0,20-1-3 16,0 0 2-16,-19 2-2 0,19-2-3 15,0 0 2-15,0 0-4 0,-21 0 1 16,21 0 6-16,0 0-8 0,0 0 2 0,-23 0-1 16,23 0-4-16,0 0 3 0,0 0 0 15,-24 0 0-15,24 0 1 0,0 0-1 0,0 0-1 16,-23-2 0-16,23 2-3 0,0 0 1 15,0 0-3-15,-23 0 0 0,23 0 0 0,0 0-1 16,0 0-1-16,-23-4 0 0,23 4-4 16,0 0 0-16,-26-1 3 0,26 1-1 15,-22 0 1-15,22 0-1 0,0 0-3 16,-29-3 3-16,29 3 2 0,-17 0 6 16,17 0 0-16,-19-1 2 0,19 1-4 0,0 0 0 15,-28-2 4-15,28 2-4 0,-16-2-4 0,16 2 3 16,-19-4-3-16,19 4 0 0,0 0 0 15,-26 0-2-15,26 0 1 0,0 0 4 16,-26-2-8-16,26 2 2 0,-18 0 0 0,18 0-3 16,-22 0 2-16,22 0-2 0,-21 0-1 15,21 0 8-15,-20 0-8 0,20 0 4 0,0 0-4 16,-26 2 0-16,26-2 1 0,-19 2-1 16,19-2 0-16,-19 2 0 0,19-2-1 15,-21 2 1-15,21-2 0 0,-22 2 2 0,22-2-1 16,-22 1-2-16,22-1 2 15,-24 3 0-15,24-3 5 0,-21 1 3 0,21-1 4 0,-22 4 6 16,22-4-8-16,-18 0 2 0,18 0 3 16,-20 2-4-16,20-2-3 0,0 0-5 15,-27 2 5-15,27-2-1 0,0 0 1 0,-23 0-5 16,23 0 3-16,-17 0 0 0,17 0-3 16,0 0-2-16,-28 0 3 0,28 0-1 15,-16 0 0-15,16 0-2 0,-22 0 0 16,22 0-1-16,-19 2 2 0,19-2-3 0,-21 0 2 15,21 0-1-15,-21 0-2 0,21 0 3 16,-22 0 1-16,22 0-3 0,-25 2 0 0,25-2 0 16,-25 0 1-16,25 0-1 0,-27 2 2 15,27-2-2-15,-26 1 0 0,11-1 0 16,15 0 3-16,-25 0-1 0,25 0-2 0,-26 0 2 16,26 0-1-16,-25 0 0 0,25 0 0 15,-24-1 4-15,24 1-4 0,-25 0-3 0,25 0 2 16,-21-2 0-16,21 2 0 0,-25 0-3 15,25 0 2-15,-24-2 1 0,24 2-2 0,-23 0 1 16,23 0-1-16,-28 0 1 0,28 0 1 16,-25 2-4-16,25-2 2 0,-27 0 2 15,14 2 0-15,13-2-1 0,-30 1 0 0,14 2-1 16,16-3 2-16,-32 1 0 0,14 1-2 16,18-2 4-16,-33 4 0 0,18-4-3 15,15 0 1-15,-29 2-1 0,11 0 1 0,18-2 0 16,-34 2 0-16,19-1-1 0,15-1 0 15,-26 3 1-15,10-1-1 0,16-2 0 16,-29 2 0-16,12-1 2 0,17-1-1 0,-37 4 0 16,17-2 1-16,0-1-1 0,2 2-1 15,-1-2 1-15,-3 3-2 0,-1-1 2 16,2-3-2-16,-2 3 0 0,-3 0 4 0,0-2-5 16,-1 1 3-16,0 2-2 0,-1-2 4 15,1 0-2-15,3 0 1 0,-1 0-2 0,-3-1 2 16,6-1 1-16,-4 0-4 0,-2 5 1 15,3-5-1-15,1 1 0 0,-3-1 2 0,2 0-3 16,0 0 0-16,-3 3 3 0,-2-6 1 16,1 6-3-16,-1-3 0 0,0-3 4 15,-2 6-4-15,3-3-1 0,-3 0 2 0,0 0 0 16,1 1 2-16,-3-1-1 0,4 3 2 16,-2-3-4-16,3 0 1 0,-1 1 2 0,-2-1-3 15,3-1 3-15,-1 1 0 0,2-3-1 16,-1 3-1-16,3-1 3 0,-1-2-5 15,-1 2-20-15,3-4-36 0,-2 2-55 16,-1-1-74-16,0 2-71 0,1-2-130 0,-3 2-252 16,1 1-340-16,-3-3-439 0</inkml:trace>
  <inkml:trace contextRef="#ctx0" brushRef="#br2" timeOffset="123613.58">31932 14022 2784 0,'0'0'-200'0,"0"0"27"16,0 0 30-16,0 0 28 0,0 0 23 15,0 0 30-15,0 0 16 0,0 0 22 0,0 0 16 16,0 0 25-16,0 0 17 0,0 0 12 15,0 0 15-15,0 0 4 0,0 0 13 0,0 0 8 16,0 0 20-16,-18 4 1 0,18-4 7 16,0 0-6-16,0 0 4 0,0 0 5 15,0 0 7-15,0 0-3 0,0 0-4 0,0 0-8 16,0 0-15-16,59 4-7 0,-41-4-11 16,2 0-7-16,2 0-7 0,5 3-8 15,3-3-6-15,4 0-3 0,2 1-5 0,9-1-7 16,-1 2-2-16,3-1-3 0,-1-1-13 15,1 3-36-15,-3-3-54 0,3 1-75 16,-3-1-77-16,-4 0-122 0,-1 0-214 0,-3 0-277 16,-3 0-182-16</inkml:trace>
  <inkml:trace contextRef="#ctx0" brushRef="#br0" timeOffset="-60628.88">13542 3206 2605 0,'9'-21'-117'0,"-9"21"29"0,0 0 18 0,0 0 24 0,0 0 19 16,0 0 38-16,0 0 9 15,0-20 11-15,0 20 12 0,0 0 14 16,0 0 9-16,0 0 14 0,2-18 9 15,-2 18 9-15,0 0 9 0,0 0 6 0,0 0 5 0,0-19-3 16,0 19 0-16,0 0-3 16,0 0 1-16,0 0-4 0,-2-21 1 0,2 21 0 15,0 0-11-15,0 0-8 16,0 0-5-16,-2-16-11 0,2 16-3 0,0 0-5 0,0 0-7 16,0 0-9-16,0 0-2 0,0 0-11 0,0 0-4 15,0 0-5-15,-11-13-1 16,11 13-1-16,0 0-6 0,0 0-1 0,0 0 0 15,0 0-4-15,-30 33-1 0,30-33 0 16,-9 19-1-16,5-8-2 16,-1 3 0-16,5-14 2 0,-4 28-3 0,2-14 2 0,2-14-4 0,0 26-3 15,0-11 2-15,0-15-1 16,2 27-1-16,2-14-6 0,-4-13 7 0,7 24-2 0,-5-13-3 16,-2-11-2-1,10 17-2-15,-6-8-6 0,-4-9-4 0,9 12-7 0,-9-12-4 16,11 8-2-16,-11-8-1 15,0 0 0-15,0 0-5 0,0 0-1 0,0 0 1 0,34-20-1 16,-34 20 1-16,7-16 3 16,-7 16 2-16,8-20 5 0,-8 20 5 0,3-19 4 15,-3 19 12-15,4-15 3 0,-4 15 1 16,0 0-2-16,4-17 0 0,-4 17-1 16,0 0 1-16,0 0 1 0,0 0 1 0,0 0 1 0,0 0-2 15,0 0 1-15,0 0 1 16,0 0-4-16,0 0-1 0,29 26 2 0,-29-26 2 15,15 13-1-15,-15-13 0 16,13 8 1-16,-13-8 0 0,18 8-3 0,-18-8 4 16,15 6-2-16,-15-6 2 0,18 4-4 0,-18-4 2 0,18 0 2 15,-18 0 3-15,0 0-2 16,23-4 7-16,-23 4 1 0,14-8 6 0,-14 8-1 16,10-9 2-16,-10 9-3 0,9-15 1 15,-9 15-1-15,5-19-3 0,-5 19-2 0,5-20 0 16,-5 20-6-16,2-21 2 15,-2 21-26-15,-2-19-31 0,2 19-44 16,0 0-39-16,-5-23-64 0,5 23-63 16,0 0-97-16,-7-17-180 0,7 17-421 0,-6-7-386 0</inkml:trace>
  <inkml:trace contextRef="#ctx0" brushRef="#br0" timeOffset="-60174.87">14012 3305 2762 0,'0'0'-144'0,"24"-6"32"0,-24 6 35 16,0 0 24-16,0 0 24 0,0 0 27 16,0 0 22-16,0 0 26 0,0 0 12 15,0 0 20-15,0 0-5 0,0 0 12 0,0 0 3 16,0 0 8-16,0 0 3 0,0 0-1 0,0 0-4 16,0 0 2-16,-52 11-1 0,52-11-3 15,-15 10-5-15,15-10-5 0,-14 12-3 16,14-12-7-16,-11 15-5 0,7-5-1 15,4-10-2-15,-10 17-2 0,10-17-5 0,-2 19-1 16,2-19 2-16,0 0-28 0,2 27 2 16,-2-27-3-16,10 14 0 0,-10-14-4 15,13 14-1-15,-6-6-2 0,-7-8-1 0,22 7-6 16,-13-3 1-16,-9-4-3 0,23 4-6 16,-23-4-23-16,20 0-30 0,-20 0-30 15,22-2-46-15,-22 2-48 0,18-6-51 0,-18 6-57 16,15-11-118-16,-7 3-552 0,-4 1-377 15</inkml:trace>
  <inkml:trace contextRef="#ctx0" brushRef="#br0" timeOffset="-59925.15">14209 3269 2814 0,'0'0'-34'16,"0"0"12"-16,0 0 7 0,0 0 2 15,29 2 0-15,-29-2 0 0,0 0 8 16,0 0 11-16,0 0 21 0,21 0 16 0,-21 0 5 16,0 0 10-16,0 0 2 0,26 2-4 15,-26-2-2-15,18 0-8 0,-18 0-6 0,22-2-1 16,-22 2-7-16,21 0-14 0,-21 0-20 16,23-2-32-16,-23 2-26 0,19-4-29 15,-19 4-26-15,19-6-24 0,-19 6-24 0,9-3-23 16,-9 3-74-16,0 0-425 0,0 0 70 15</inkml:trace>
  <inkml:trace contextRef="#ctx0" brushRef="#br0" timeOffset="-59727.98">14281 3202 2050 0,'0'0'2'16,"0"0"11"-16,-22-4 23 0,22 4 22 16,0 0 9-16,-14-3 14 0,14 3 11 15,0 0-6-15,0 0 15 0,0 0-2 0,0 0-9 16,0 0-2-16,0 0-10 0,0 0-7 15,0 0-7-15,0 0-7 0,0 0-3 16,45-16-7-16,-45 16-8 0,22-1-10 0,-22 1-26 16,23-4-32-16,-23 4-39 0,26-2-36 15,-26 2-35-15,23-4-46 0,-12 2-66 0,-11 2-533 16,25-6-83-16</inkml:trace>
  <inkml:trace contextRef="#ctx0" brushRef="#br0" timeOffset="-59374.09">14715 2943 2217 0,'0'0'-111'0,"0"0"17"15,0 0 12-15,0 0 19 0,0 0 13 0,0 0 30 16,0 0 22-16,0 0 22 0,0 0 24 16,0 0 27-16,0 0 42 0,0 0 6 15,0 0 7-15,0 0 7 0,0 0 6 16,0 0-6-16,0 0-5 0,6 44-15 0,-6-44-6 16,2 17-13-16,-2-17-7 0,2 19-6 15,-2-19-6-15,4 21-9 0,-3-9-8 16,-1-12-5-16,4 21-6 0,-4-21-8 0,4 22-4 15,0-11-1-15,-4-11-11 0,4 18-30 16,-4-18-33-16,4 15-55 0,-4-15-50 16,2 14-68-16,-2-14-130 0,0 9-574 0,0-9-310 15</inkml:trace>
  <inkml:trace contextRef="#ctx0" brushRef="#br0" timeOffset="-58886.9">14631 3296 2674 0,'0'0'-68'0,"0"0"37"16,-7 15 9-16,7-15 47 0,0 0-12 0,0 0 17 15,0 0 3-15,0 0 6 0,0 0 5 16,0 0 13-16,0 0 0 0,0 0-2 15,0 0-2-15,0 0 0 0,0 0-7 0,0 0-1 16,28 4-4-16,-28-4-2 0,22-2 1 16,-22 2 2-16,25-3 2 0,-25 3 6 0,31-3 6 15,-11-1 0-15,-1 3 1 0,2-2 4 16,3 2 2-16,-4-1-7 0,2-2-1 16,-2 3-4-16,3-2-7 0,0-1-4 0,-4 2-4 15,0 1-4-15,-2-2-2 0,-17 3-6 16,27-5 2-16,-27 5-12 0,24-2-12 15,-24 2-26-15,17-4-23 0,-17 4-42 0,0 0-54 16,19-4-59-16,-19 4-95 0,5-4-679 16,-5 4-430-16</inkml:trace>
  <inkml:trace contextRef="#ctx0" brushRef="#br0" timeOffset="-58521.19">14800 3465 2915 0,'0'0'-95'0,"0"0"28"16,0 0 28-16,-8 16 11 0,8-16 21 15,0 0 2-15,0 0 19 0,0 0 27 0,0 0 15 16,0 0 17-16,0 0 14 0,0 0 5 16,0 0 7-16,26 7-1 0,-26-7-6 0,0 0-3 15,28 0-9-15,-28 0-11 0,23-3-6 16,-23 3-9-16,28 0-1 0,-28 0-5 16,27-1-7-16,-27 1-6 0,23-2-4 15,-23 2-8-15,25-1-12 0,-25 1-18 0,21-3-17 16,-21 3-29-16,19-1-32 0,-19 1-39 15,0 0-28-15,0 0-35 0,24-2-36 16,-24 2-57-16,0 0-573 0,0 0-204 0</inkml:trace>
  <inkml:trace contextRef="#ctx0" brushRef="#br0" timeOffset="-58278.8">14968 3481 2472 0,'-15'3'-87'16,"15"-3"24"-16,0 0 11 0,0 0 16 0,-16 8 11 15,16-8 13-15,0 0 18 0,-9 13 19 16,9-13 15-16,0 0 19 0,-2 22 14 15,2-22 9-15,0 19 11 0,0-19 8 16,0 0-24-16,2 29 8 0,3-17 2 16,-5-12 8-16,4 27 3 0,-2-14-3 0,2 2-5 0,-2 0-3 15,2 1-14-15,-3-1-4 16,5 0-5-16,-6-15-8 0,6 29-2 0,-2-15-8 0,0-1-3 16,1-2-8-16,-5-11-3 0,6 21-2 0,-1-11-4 15,-5-10-23-15,4 16-36 16,-4-16-49-16,3 16-52 0,-3-16-66 0,0 0-82 0,7 12-185 15,-7-12-369 1,0 0-173-16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9T12:13:54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1663 5504 668 0,'0'0'66'0,"4"-21"-16"15,-4 21-16-15,0 0 13 0,2-20 17 16,-2 20 2-16,-2-18-4 0,2 18 4 16,0 0 22-16,-4-24-1 0,4 24 9 0,-9-19 6 15,9 19 21-15,-10-16 6 0,10 16 3 16,-15-16 3-16,9 9-10 0,6 7-14 16,-17-13-9-16,5 9-9 0,12 4-12 0,-26-8-3 15,26 8-3-15,-28 0 9 0,28 0-2 16,-35 8 4-16,15-3 2 0,2 5 7 0,-4 2 3 15,1 3 5-15,-5 4-7 0,4 3-3 16,-1 1-6-16,5 7 1 0,-5 3-6 16,6-2-8-16,3 3-5 0,-2 0-6 15,3 2-2-15,5 0-7 0,4-1-4 0,0 1-3 16,6-4-8-16,2 0-2 0,4 1-3 0,5-4-5 16,5-1-2-16,0-1 0 0,6-4-9 15,3-2 3-15,1-4-5 0,6-2 4 16,-3-4-5-16,5-4-2 0,0-2 0 0,-1-1-6 15,0-6-11-15,-1 0-5 0,4-6-10 16,-3-1-8-16,-2-2-11 0,-3-1-6 0,-5-1-7 16,-10-2-2-16,2 0 4 0,-7-1 6 15,-6 3 4-15,-2-1 4 0,-2 14 3 16,-10-24 10-16,4 12 12 0,-8 3 16 16,-2 0 12-16,1 2 8 0,-2 2 7 0,-1-1 12 15,0 2 1-15,18 4-3 0,-29-6-4 16,15 5 2-16,14 1-5 0,-19-4-1 15,19 4 0-15,0 0-6 0,0 0 1 0,0 0-5 16,0 0-3-16,0 0-3 0,0 0-17 16,0 0-36-16,47-18-50 0,-30 14-67 0,-1 1-74 15,2-3-89-15,0 1-202 0,-2-1-452 16,-2 0-413-16</inkml:trace>
  <inkml:trace contextRef="#ctx0" brushRef="#br0" timeOffset="280.89">2063 5657 2833 0,'0'0'-103'0,"0"0"33"0,0 0 7 0,0 0 26 16,-48 28 25-16,37-13 26 0,1 4 11 15,-4 0 18-15,2 4 10 0,4 0 10 16,1 2 4-16,1 0-6 0,4-2-6 0,2 3-1 16,2 1-7-16,4-3-6 0,5 3-2 15,2 0-6-15,6-2-14 0,-1-3-28 0,4 0-51 16,1-4-40-16,-1-2-51 0,-2-5-49 16,2-3-75-16,-3-3-463 0,-2-2-13 15</inkml:trace>
  <inkml:trace contextRef="#ctx0" brushRef="#br0" timeOffset="484.72">2311 5961 2131 0,'0'0'-3'0,"3"-21"37"0,-3 21 23 16,5-13 3-16,-5 13-6 0,0 0 15 15,11-9 17-15,-11 9 12 0,0 0 2 16,0 0-8-16,0 0 2 0,0 0-4 0,22 32-4 16,-16-19-10-16,-4 2 2 0,0 2-1 15,0 1-8-15,-2 1 1 0,0 2-4 0,-2-3 14 16,-2 3-7-16,-2 0-10 0,1-3-4 15,-1 2-8-15,-5-1-2 0,2-1-16 16,-1-3-38-16,-2-2-43 0,0-4-55 16,0-2-61-16,2-4-64 0,10-3-113 15,-22-1-569-15,22 1-305 0</inkml:trace>
  <inkml:trace contextRef="#ctx0" brushRef="#br0" timeOffset="651.94">2301 5502 3019 0,'6'-10'102'0,"-6"10"-7"0,7-17-9 0,-7 17-9 16,7-9-10-16,-7 9-5 0,0 0-8 15,0 0-9-15,9-16-10 0,-9 16-19 16,0 0-33-16,0 0-50 0,0 0-67 16,7-5-76-16,-7 5-115 0,0 0-560 0,0 0-257 15</inkml:trace>
  <inkml:trace contextRef="#ctx0" brushRef="#br0" timeOffset="1090.38">2440 5828 2599 0,'2'15'-120'0,"-2"-15"14"16,0 32 12-16,0-16 18 0,0 3 20 0,-2-2 21 15,2 2 32-15,0-19 12 0,2 36 32 16,-2-19 14-16,2 0 38 0,3 1-3 15,-3-3 7-15,4-1-7 0,-2-2-10 16,-4-12-5-16,11 17-10 0,-2-9-6 0,-9-8-3 16,12 8-4-16,-12-8-10 0,0 0-7 0,0 0 0 15,30-17-3-15,-24 5-4 0,-1 0-2 16,5-5-5-16,-6 2 2 0,0 0 14 16,1 0 19-16,-5 15 20 0,8-23 12 15,-4 11-8-15,-4 12 0 0,7-15-15 0,-7 15-3 16,0 0-4-16,8-13 0 0,-8 13-1 15,0 0 1-15,0 0 3 0,0 0 1 0,26 4-5 16,-26-4-4-16,0 0-6 0,0 0-2 16,20 11 0-16,-20-11 0 0,0 0 0 15,18 6 8-15,-18-6 5 0,0 0-3 16,19 0-7-16,-19 0-2 0,0 0-6 0,0 0-2 16,30-6-6-16,-30 6 3 0,14-3-8 0,-14 3-7 15,0 0 0-15,17-4-16 0,-17 4-27 16,0 0-34-16,0 0-43 0,0 0-57 15,0 0-48-15,23 4-52 0,-23-4-45 0,0 0-93 16,11 1-125-16,-11-1-366 0,0 0-258 16</inkml:trace>
  <inkml:trace contextRef="#ctx0" brushRef="#br0" timeOffset="1395.01">2857 5744 2683 0,'2'-17'-9'0,"-2"17"24"0,2-16 16 16,-2 16 8-16,0 0 11 0,0 0 10 0,7-19 20 16,-7 19 12-16,0 0 13 0,0 0-1 15,0 0 5-15,0 0-2 0,0 0-5 16,33 31 1-16,-23-17-10 0,0 4 1 0,-4 1-7 15,2 4-7-15,1 0-5 0,-2 2-14 16,-1 1-2-16,0 2-7 0,-2 0-1 0,-2-1-7 16,0 1-4-16,1 1-2 0,-3-3-10 15,-3 1-27-15,3-6-40 0,-4 0-45 16,2-2-67-16,0 0-67 0,0-6-76 16,2 0-196-16,0-13-471 0,-4 18-398 0</inkml:trace>
  <inkml:trace contextRef="#ctx0" brushRef="#br0" timeOffset="1629.63">3361 6047 2971 0,'0'0'5'0,"17"6"12"15,-17-6-7-15,0 0 0 0,0 0-2 16,23 0-5-16,-23 0 6 0,19-4-11 0,-19 4-8 16,26-4-19-16,-12 2-44 0,3-2-30 15,0 0-43-15,-2-2-43 0,0 1-103 0,0-1-396 16,-5 1 65-16</inkml:trace>
  <inkml:trace contextRef="#ctx0" brushRef="#br0" timeOffset="1772">3446 5937 2076 0,'0'0'93'0,"-24"-5"31"0,24 5-1 16,-14-3-12-16,14 3-14 0,0 0-7 16,0 0-13-16,0 0-15 0,0 0-6 15,0 0-13-15,0 0-32 0,0 0-49 0,32-33-39 16,-18 28-48-16,1-1-56 0,2 0-100 0,0-2-428 16,-1 3 35-16</inkml:trace>
  <inkml:trace contextRef="#ctx0" brushRef="#br0" timeOffset="3100.65">4072 5744 2085 0,'0'0'-8'0,"0"0"15"0,0 0-6 0,0 0 7 16,0 0 24-16,0 0 15 0,0 0 4 15,0 0 17-15,-12-10 14 0,12 10 12 16,0 0 29-16,0 0 14 0,0 0 17 0,0 0 12 15,0 0-2-15,0 0-7 0,0 0-6 16,0 0-13-16,0 0-8 0,0 0-13 16,0 0-5-16,0 0-13 0,0 0-18 0,0 0 4 15,10 48-13-15,-8-31-4 0,-4 2-6 16,2 2-5-16,0 0-2 0,-2 4-6 0,-2 0-1 16,0 2-2-16,-2-3-3 0,-2 1 2 15,2-2 0-15,-2 2-27 0,2-5-4 16,-3 1 1-16,1-4-1 0,1 1-5 0,1-3-8 15,2-2-22-15,4-13-41 0,-11 16-66 16,11-16-87-16,-8 5-80 0,8-5-132 16,0 0-214-16,0 0-309 0,-22-27-375 0</inkml:trace>
  <inkml:trace contextRef="#ctx0" brushRef="#br0" timeOffset="3276.97">4056 5370 2941 0,'12'-19'48'16,"-8"12"13"-16,-4 7-13 0,11-13 1 16,-11 13-7-16,13-10-7 0,-13 10-1 0,12-7-5 15,-12 7-10-15,13-8-12 0,-13 8-38 16,0 0-50-16,19-2-47 0,-19 2-56 16,0 0-81-16,0 0-544 0,11 7-128 0</inkml:trace>
  <inkml:trace contextRef="#ctx0" brushRef="#br0" timeOffset="3946.28">4353 5692 2341 0,'14'-10'-63'0,"-14"10"28"0,0 0 21 16,0 0 32-16,0 0 17 0,0 0 10 0,0 0 8 15,0 0-8-15,-2 36-6 0,2-36 3 16,-2 20-1-16,2-20 3 0,-6 23 4 16,6-23 11-16,-2 25 5 0,2-25 0 0,-2 23-1 15,2-23-4-15,2 22-5 0,-2-22-1 16,2 22-1-16,-2-22-4 0,8 17-5 15,-8-17-4-15,8 12-8 0,-8-12 0 0,12 7-1 16,-12-7-4-16,15 2-2 0,-15-2-5 16,0 0 1-16,0 0-2 0,32-12-4 0,-32 12-1 15,12-5-5-15,-12 5 0 0,14-8-3 16,-14 8 0-16,10-9 3 0,-10 9-2 16,0 0-1-16,12-8-2 0,-12 8-2 0,0 0 0 15,0 0-2-15,14-8-2 0,-14 8 3 16,0 0 2-16,0 0-1 0,0 0-1 15,0 0 0-15,0 0-3 0,0 0 3 16,14 19 0-16,-14-19 3 0,0 0 0 0,9 15-2 16,-9-15-1-16,8 12 1 0,-8-12 4 15,15 12-2-15,-15-12-3 0,15 7 4 0,-15-7 1 16,19 4-2-16,-19-4 2 0,21-2 6 16,-21 2 0-16,0 0 9 0,32-9 10 15,-21 5 2-15,-1-6 4 0,0 0 0 0,2-1 8 16,-4-3-2-16,0 1 4 0,0 0 8 15,-1-2 7-15,-1-1 1 0,-2 3 1 0,3 0-2 16,-7 13-4-16,6-21-7 0,-6 21-9 16,9-15-3-16,-9 15-3 0,0 0-6 15,2-13 1-15,-2 13-8 0,0 0 1 0,0 0-3 16,0 0-3-16,0 0-1 0,0 0-4 16,0 0 1-16,0 0-1 0,0 0-1 15,0 0-7-15,0 0-22 0,0 0-33 0,32 22-45 16,-32-22-52-16,0 0-78 0,20 0-107 15,-20 0-212-15,0 0-408 0,20-11-380 0</inkml:trace>
  <inkml:trace contextRef="#ctx0" brushRef="#br0" timeOffset="4950.07">4236 5366 2718 0,'0'0'-138'0,"-22"-1"30"0,22 1 30 15,0 0 28-15,0 0 25 0,0 0 28 0,0 0 17 16,0 0 23-16,0 0 15 0,0 0 22 16,0 0-1-16,0 0 11 0,0 0 2 0,0 0-1 15,0 0-1-15,0 0 4 0,62 4-6 16,-44-4-1-16,4-3-7 0,-3 2-8 16,1-3-7-16,0 2-9 0,1 0-4 15,-2 0-6-15,-2-2-18 0,-17 4-24 16,30-4-27-16,-18 3-51 0,-12 1-56 0,0 0-58 15,22-4-69-15,-22 4-125 0,0 0-417 0,0 0-107 16</inkml:trace>
  <inkml:trace contextRef="#ctx0" brushRef="#br0" timeOffset="5166.02">4286 5402 2296 0,'0'0'-49'0,"-6"12"31"0,6-12 17 0,-2 15 13 15,2-15 12-15,0 0 3 0,4 34 23 16,-4-34-3-16,2 26 5 0,0-9 1 15,-2 0 5-15,0 2 0 0,2 2 6 16,-4-1 2-16,0 2 1 0,0 2 1 16,0 1-11-16,0 0-8 0,-2 2-1 15,-1-2-3-15,3 3-8 0,-3-1-1 0,1 0-6 0,-2-1-4 16,0 1-13-16,2-2-17 0,0-1-38 16,-1 1-54-16,1-2-51 0,-1-4-71 15,1-2-154-15,2-2-357 0,2-15 0 0</inkml:trace>
  <inkml:trace contextRef="#ctx0" brushRef="#br0" timeOffset="5600.08">5165 5946 2270 0,'4'-25'74'0,"-4"25"2"16,0 0 3-16,0 0 2 0,0 0 0 0,14-11 9 16,-14 11 11-16,16-6 8 0,-16 6 3 15,20-5 10-15,-5 2-1 0,-15 3-13 0,32-7-11 16,-12 3-9-16,-4 1-11 0,3-2-18 15,-2 3-33-15,0-3-38 0,-1 1-63 16,-16 4-62-16,28-6-62 0,-17 2-76 16,-11 4-134-16,15-7-412 0,-13 1-144 0</inkml:trace>
  <inkml:trace contextRef="#ctx0" brushRef="#br0" timeOffset="5792.48">5336 5806 2411 0,'0'0'-31'16,"-19"-1"15"-16,19 1 22 0,0 0 35 0,0 0 20 15,-15 13 20-15,15-13 17 0,0 0 2 16,-4 21 2-16,4-21 6 0,2 21-3 16,-2-21-3-16,0 25-6 0,0-25-7 0,4 28-11 15,-4-12-5-15,4-1 10 0,-2 0-8 16,3 3-10-16,-1-3-25 0,0-2-41 16,-4-13-59-16,7 27-72 0,-3-16-68 0,-4-11-76 15,6 17-165-15,1-10-378 0,-7-7-141 0</inkml:trace>
  <inkml:trace contextRef="#ctx0" brushRef="#br0" timeOffset="6060.1">5603 5582 2450 0,'0'0'-16'16,"0"0"31"-16,0 0 23 0,0 0 34 0,0 0 27 15,16 28 10-15,-16-28 18 0,3 29 14 16,-3-14 19-16,0 4 5 0,0-1-1 16,2 1-8-16,-2 2-10 0,4-2-7 0,-2 0-17 15,2 0-14-15,1 2-11 0,-3-2-7 16,2 0-13-16,0 0-5 0,1-2-14 16,-1 0-20-16,0-2-34 0,-2 1-46 15,2-3-56-15,-4-13-60 0,6 23-65 0,-2-12-81 16,-4-11-155-16,3 17-202 0,0-10-166 15,-3-7-154-15</inkml:trace>
  <inkml:trace contextRef="#ctx0" brushRef="#br0" timeOffset="6876.06">7102 5753 2394 0,'0'0'-90'0,"0"0"11"0,0 0 2 15,6-15 2-15,-6 15 8 0,0 0-1 16,0 0 9-16,10-11 8 0,-10 11-3 16,0 0 10-16,0 0 9 0,15-6 10 0,-15 6 17 15,0 0 15-15,0 0-1 0,15-3 8 16,-15 3-4-16,0 0-6 0,0 0 6 0,0 0-1 15,0 0-11-15,19-3 9 0,-19 3-7 16,0 0-5-16,0 0 3 0,0 0 2 16,0 0-2-16,0 0 4 0,0 0 8 0,0 0 3 15,0 0 5-15,0 0-5 0,0 0 5 16,23 6 0-16,-23-6-6 0,0 0-4 16,0 0 3-16,0 0 1 0,0 0-7 0,0 0 3 15,0 0-5-15,0 0 0 0,0 0 10 16,0 0-3-16,0 0-4 0,17 4 22 15,-17-4-19-15,0 0 4 0,0 0 2 0,0 0-9 16,0 0 2-16,0 0-3 0,0 0-15 16,0 0-12-16,0 0-6 0,18 2-25 0,-18-2-28 15,0 0-36-15,0 0-73 0,0 0-290 16,0 0 354-16</inkml:trace>
  <inkml:trace contextRef="#ctx0" brushRef="#br0" timeOffset="7683.03">7169 5624 1289 0,'0'0'-35'16,"0"0"7"-16,0 0 9 0,0 0 2 0,-2 21 18 16,2-21 12-16,0 0 20 0,0 0 22 15,0 0 9-15,0 0 20 0,0 0 6 16,0 0 7-16,2 23 16 0,-2-23 11 0,0 0 3 16,0 0 11-16,0 0-14 0,0 0-4 15,6 15-18-15,-6-15-12 0,0 0-9 0,0 0-10 16,0 0-5-16,0 0-9 0,0 0-6 15,15 3-8-15,-15-3-4 0,0 0-2 16,0 0-6-16,0 0-1 0,0 0-4 16,0 0 1-16,23-20-7 0,-23 20 0 0,0 0 5 15,8-16 2-15,-8 16 5 0,8-15 4 16,-8 15 5-16,4-17 6 0,-4 17 5 16,6-17 8-16,-6 17 3 0,4-21 14 0,-4 21 7 15,6-19 8-15,-6 19 3 0,2-15-5 0,-2 15-10 16,0 0-10-16,0 0 0 0,0 0 10 15,0 0-4-15,0 0-3 0,0 0-2 16,5 46-9-16,-7-25-1 0,2 5-5 0,-3 3-7 16,3 2-4-16,0 1-5 0,0-2-6 15,0 4-3-15,3 5-2 0,-1-3-2 16,0-4-24-16,0 6-1 0,0-8-4 0,5 6-18 16,-3-7-29-16,0-1-37 0,0-2-46 15,3-4-46-15,1-1-44 0,-2-2-62 0,0-3-93 16,6-6-148-16,-6-1-402 0,0-3-337 15</inkml:trace>
  <inkml:trace contextRef="#ctx0" brushRef="#br0" timeOffset="8131.89">7835 5610 2768 0,'6'-21'-100'0,"-6"21"19"16,0 0 3-16,-8-20 9 0,8 20 20 0,-10-12 20 16,10 12 31-16,-21-4 21 0,21 4 36 15,-32 2 30-15,32-2 16 0,-38 12 17 16,15-1 2-16,2 3 6 0,-2 4 0 16,-1 3-5-16,3 2-4 0,0 2-4 0,4 2-3 15,4 1-12-15,0-1-11 0,5 0-7 16,4-1-9-16,4 3-9 0,4-4-2 0,2 2-6 15,7-1-13-15,4 0 2 0,2-3-10 16,5 0-4-16,-2-5-12 0,6-4-14 16,-3-2-14-16,1-4-15 0,2 0-13 0,-3-5-10 15,-2-2-8-15,-2-2-5 0,1-1-2 16,-4-3 0-16,-3-5 6 0,-2 0 2 16,-2-1 4-16,-5-1 8 0,-6 12 9 0,2-18 20 15,-2 18 11-15,0 0 25 0,-15-29 18 16,15 29 9-16,-15-12 7 0,15 12 3 15,-17-9-7-15,17 9-6 0,-12-6-2 0,12 6-4 16,0 0-5-16,0 0-6 0,0 0-16 16,0 0-42-16,0 0-51 0,0 0-66 0,0 0-86 15,47-14-118-15,-31 9-210 0,4 2-331 16,-4-3-265-16</inkml:trace>
  <inkml:trace contextRef="#ctx0" brushRef="#br0" timeOffset="8329.28">8209 5755 2742 0,'0'0'-5'0,"0"0"11"0,-26-15 13 15,26 15 7-15,0 0 13 0,-31 19 18 0,17-9 7 16,2 1 18-16,-3 2 6 0,2 3 3 16,5-1-5-16,-1 0-5 0,3 2-9 15,2 1-7-15,2 0-3 0,2 1-10 0,2-1-21 16,2-1-39-16,7 2-42 0,-3-2-49 15,7 0-51-15,0-3-59 0,-3-3-94 0,8-1-564 16,-6-3-227-16</inkml:trace>
  <inkml:trace contextRef="#ctx0" brushRef="#br0" timeOffset="8801.33">8332 5915 2784 0,'0'0'25'0,"-3"-16"-4"0,3 16-5 15,0 0 1-15,0 0-2 0,0 0-4 0,-7-14 12 16,7 14 17-16,0 0 17 0,0 0-1 16,0 0-3-16,0 0 0 0,0 0-5 15,0 0-3-15,0 0-3 0,0 0-3 0,0 0-4 16,0 0-3-16,0 0-1 0,0 0 1 16,0 0-6-16,0 0 2 0,0 0 4 15,0 0-1-15,0 0 3 0,0 0 1 0,0 0-2 16,0 0 3-16,0 0 1 0,0 0 2 15,0 0-9-15,0 0-4 0,0 0-5 16,0 0 1-16,0 0-1 0,0 0 7 0,0 0 0 16,0 0 0-16,0 0 0 0,0 0-2 15,0 0 0-15,20 44-2 0,-20-44-5 16,2 13 0-16,-2-13-1 0,0 0-5 16,4 17 0-16,-4-17 4 0,0 0-4 0,4 15 0 15,-4-15-4-15,0 0 0 0,4 14 0 0,-4-14 2 16,0 0-4-16,0 0 1 15,0 0-3-15,0 0 1 0,0 17 1 0,0-17 5 0,0 0 2 16,0 0 3-16,-10 19-1 0,10-19 1 16,-8 13-4-16,8-13 1 0,-11 17-6 15,11-17 2-15,-11 16-4 0,11-16 5 0,-10 15-6 16,3-8-1-16,7-7-14 0,-10 16-25 16,10-16-36-16,-15 13-50 0,15-13-70 15,-15 10-75-15,15-10-144 0,-20 4-236 16,6-4-186-16,2 0-165 0</inkml:trace>
  <inkml:trace contextRef="#ctx0" brushRef="#br0" timeOffset="8963.09">8255 5544 2629 0,'0'0'69'0,"0"0"2"0,12-7-7 16,-12 7-22-16,0 0-39 0,0 0-58 15,11-9-51-15,-11 9-49 0,0 0-60 16,0 0-144-16,0 0-271 0,0 0 150 16</inkml:trace>
  <inkml:trace contextRef="#ctx0" brushRef="#br0" timeOffset="9331.01">8382 5845 1942 0,'8'18'48'0,"-3"-4"0"15,-1 0-4-15,0-3-11 0,-4-11 6 16,6 21 2-16,-6-21 12 0,7 15 0 0,-7-15 11 16,4 13 6-16,-4-13 4 0,0 0 10 15,5 16-17-15,-5-16-9 0,0 0-8 16,0 0-6-16,0 0-8 0,0 0-12 16,0 0-7-16,0 0-4 0,0 0-6 0,0 0 6 15,0 0-6-15,0 0-4 0,0 0 0 16,0 0-3-16,0 0 6 0,32-20 12 0,-32 20 5 15,0 0 15-15,0 0 4 0,12 20-4 16,-12-20-2-16,8 13 4 0,-8-13 0 16,13 13 0-16,-13-13-2 0,13 12 12 0,-13-12 4 15,13 9 10-15,-13-9 7 0,12 4 1 16,-12-4 4-16,0 0 2 0,0 0 2 16,24-13-1-16,-24 13-5 0,6-16-4 0,-6 16-7 15,6-22-8-15,-2 9-8 0,-2-3-15 16,-2 16-29-16,2-30-41 0,-2 17-53 0,0 13-50 15,2-25-55-15,-2 15-53 0,0 10-83 16,-2-17-633-16,2 17-407 0</inkml:trace>
  <inkml:trace contextRef="#ctx0" brushRef="#br0" timeOffset="9514.1">8629 5839 2878 0,'0'0'-9'0,"20"11"49"0,-12-4 9 15,-8-7 12-15,20 17 16 0,-10-9 10 16,0 1 6-16,1 0-2 0,-3 2-4 0,1-1-4 15,-2 1-1-15,-7-11-10 0,10 23-5 16,-4-11-9-16,-6-12-4 0,4 22-9 16,-4-9 0-16,0-13-7 0,0 27-11 0,-4-13-34 15,4-14-36-15,-8 27-44 0,4-15-58 16,4-12-69-16,-11 18-88 0,9-8-666 16,-3-5-413-16</inkml:trace>
  <inkml:trace contextRef="#ctx0" brushRef="#br0" timeOffset="9909.48">9073 5216 2939 0,'0'0'-25'0,"10"-7"22"0,-10 7 21 0,0 0 18 16,0 0 8-16,0 0 9 0,12 41 2 16,-10-20 12-16,0 0 2 0,-2 8 14 15,3 0 4-15,-1 3 10 0,0 6 7 0,2-1 10 16,-2 6-2-16,3-1 5 0,-1-1-4 15,0 1-5-15,0 8-12 0,1-7-3 0,-1-2-9 16,-2 1-7-16,2 0-30 0,-2-2-4 16,2-4-4-16,-2 2-8 0,0-7 0 15,-2-3-2-15,4 1-5 0,-1-4-11 0,0-4-35 16,-3-4-36-16,2 0-62 0,-2-17-93 16,4 21-88-16,-4-21-189 0,0 8-136 0,0-8-274 15,0 0-287-15</inkml:trace>
  <inkml:trace contextRef="#ctx0" brushRef="#br0" timeOffset="10100.62">9447 5951 2714 0,'16'6'9'0,"-16"-6"11"15,14 4-5-15,-14-4-6 0,18 2 4 0,-18-2 4 16,20 0 0-16,-20 0-12 0,21 0 2 15,-21 0-11-15,23-4-17 0,-23 4-38 0,21-2-37 16,-21 2-39-16,22-6-57 0,-22 6-97 16,16-7-354-16,-12 3 134 0</inkml:trace>
  <inkml:trace contextRef="#ctx0" brushRef="#br0" timeOffset="10235.96">9554 5892 2007 0,'0'0'118'0,"-16"-3"36"15,16 3 14-15,0 0 6 0,-19-4-7 16,19 4-14-16,0 0-18 0,0 0-16 0,0 0-9 15,0 0-17-15,0 0-9 0,0 0-26 16,0 0-39-16,0 0-48 0,0 0-65 0,51-19-63 16,-37 16-89-16,1-3-196 0,0 3-358 15,-2-2-113-15</inkml:trace>
  <inkml:trace contextRef="#ctx0" brushRef="#br0" timeOffset="11473.64">9777 5814 2368 0,'0'0'-49'0,"0"0"-2"15,0 0 8-15,0 0 9 0,15 6-1 16,-15-6 7-16,0 0 14 0,12 8 17 15,-12-8 20-15,0 0 26 0,9 17 9 0,-9-17 22 16,11 21 15-16,-5-8 6 0,0 3 0 16,1-1-4-16,1 0-14 0,0 4-3 0,1 0-10 15,0 0-4-15,1 0-10 0,-2-4-3 16,-1 1-3-16,2-1-3 0,-1-2-4 16,0 1-2-16,1-3 2 0,-1 0 0 15,-8-11 3-15,15 14-5 0,-15-14 0 0,13 8-1 16,-13-8-4-16,0 0-3 0,0 0 1 0,0 0-1 15,28-22-6-15,-28 22 3 0,6-25-9 16,-2 8-2-16,-2-3-4 0,2-8-1 16,-2-1-4-16,0-11 0 0,0-2-3 0,3-12-5 15,-3-3 2-15,2 0 0 0,0-2-2 16,1 0 0-16,-3 1-4 0,2 3 5 16,0 2 2-16,1 1 0 0,-1 11 10 0,2 1-3 15,-2 1 1-15,2 5 0 0,-2 4 0 16,4 3 4-16,-2 2 4 0,2 3-1 15,0 0-3-15,1 2 0 0,4 2-2 0,1 1-1 16,1 4-4-16,7-1 0 0,0 3-1 16,4 2 1-16,10-1-1 0,5 2 0 0,3 2-3 15,13 3-1-15,4-1 0 0,3 2 2 16,3 0-5-16,22 1 1 0,-10 1 8 16,-9 1-1-16,-3-1 1 0,-1 2 0 0,-1 0-2 15,0 0 2-15,-7 0-3 0,-9-1-2 16,0 1-4-16,-7-2-21 0,-6 3-20 0,-4-3-24 15,0 0-32-15,-9 1-38 0,0-1-31 16,-2 2-32-16,-6 0-29 0,-2 0-66 16,-13-2-620-16,15 7-304 0</inkml:trace>
  <inkml:trace contextRef="#ctx0" brushRef="#br0" timeOffset="12030.68">10344 5774 2714 0,'0'0'-81'0,"7"-13"14"16,-7 13 7-16,0 0 12 0,0 0 27 15,0 0 24-15,0 0 38 0,0 0 19 0,0 0 28 16,0 0 15-16,0 0 5 0,0 0 8 15,0 0 1-15,-5 49-3 0,5-49-7 0,0 27-5 16,0-10-9-16,0-17-3 0,0 35-7 16,0-20-5-16,2 2-11 0,-2-1-4 15,0-16-5-15,3 28-8 0,-1-16-12 16,-2-12-30-16,4 22-47 0,-4-22-61 16,7 15-77-16,-7-15-89 0,6 10-177 0,-6-10-466 15,6 4-303-15</inkml:trace>
  <inkml:trace contextRef="#ctx0" brushRef="#br0" timeOffset="12208.91">10537 5915 2885 0,'21'-5'21'0,"-21"5"1"0,24-4-5 0,-24 4 7 16,24-2-8-16,-6 0-4 0,1 0 1 15,0-2-6-15,-2 3 9 0,1-2-8 16,2 2 2-16,-3-3-2 0,2 2-34 0,-19 2-56 15,29-6-62-15,-18 1-98 0,2 2-203 16,-7-2-223-16,-6 5 94 0</inkml:trace>
  <inkml:trace contextRef="#ctx0" brushRef="#br0" timeOffset="12411.05">10689 5849 1982 0,'-6'15'57'0,"6"-15"21"16,-2 18 2-16,2-18-3 0,0 22 2 15,0-22 0-15,2 28 4 0,0-14 11 0,0 1 12 16,0 2 9-16,2-2 11 0,0 1 4 16,-2 0-10-16,4 0-4 0,0 0-14 0,-2 1-11 15,0 0-31-15,2-4-3 0,-2 2-13 16,3-2-26-16,-7-13-45 0,8 24-51 16,-3-13-60-16,-5-11-57 0,10 17-75 15,-10-17-147-15,11 9-378 0,-5-5-101 0</inkml:trace>
  <inkml:trace contextRef="#ctx0" brushRef="#br0" timeOffset="13062.03">11004 5767 2368 0,'0'0'3'0,"0"0"35"15,0 0 16-15,0 0 22 0,0 0 2 0,0 0 3 0,0 0-2 16,14 35-10-16,-14-35 0 16,2 26-5-16,0-13-2 0,0 2 0 0,2 3 1 15,-2-1 3-15,2 0-1 0,0-2-1 0,3 0-6 0,-1 1-7 16,1-3-26-16,-1 0-3 16,3-1-2-16,-1-3-3 0,-8-9-1 0,14 15-14 15,-14-15-6-15,16 9-5 16,-16-9 0-16,12 4-4 0,-12-4-2 0,0 0 6 0,0 0 5 15,24-13-6-15,-24 13 0 16,7-15 1-16,-7 15 0 0,5-21 2 0,-5 21 5 16,4-21 2-16,-4 21 6 0,3-15-3 0,-3 15 2 15,4-15-5-15,-4 15 6 16,0 0-4-16,9-11 3 0,-9 11 5 0,0 0 0 0,0 0 1 16,0 0 2-16,23 1-4 15,-23-1 4-15,0 0-1 0,0 0 4 0,25 15-6 16,-25-15 7-16,13 8 1 0,-13-8 16 15,14 8 7-15,-14-8 8 0,13 5-2 0,-13-5-1 16,0 0-4-16,17 6-3 16,-17-6-6-16,0 0-4 0,19 0 1 0,-19 0-6 15,0 0 2-15,20-7-4 0,-20 7-4 0,11-12 0 0,-11 12-1 16,9-13-1-16,-9 13-1 16,9-14-2-16,-9 14-2 0,9-13-4 0,-9 13 2 15,6-13-4-15,-6 13-1 16,0 0 0-16,10-15 0 0,-10 15-3 0,0 0-4 0,7-11-1 15,-7 11-2-15,0 0 1 16,0 0-2-16,0 0 4 0,8-13 1 0,-8 13-1 16,0 0-3-16,0 0 2 0,0 0 0 0,0 0 0 0,0 0-2 15,0 0 8-15,0 0-4 16,0 0 2-16,0 0-2 0,0 0 2 0,0 0-6 16,0 0-23-16,0 0-22 15,0 0-26-15,7 41-30 0,-7-41-38 0,0 0-45 16,8 13-31-16,-8-13-54 0,0 0-126 15,9 6-421-15,-9-6-149 0</inkml:trace>
  <inkml:trace contextRef="#ctx0" brushRef="#br0" timeOffset="13442.22">10788 5475 2469 0,'0'0'-40'0,"0"0"13"0,0 0 5 0,0 0 4 15,0 0 6-15,0 0 12 0,0 0 0 0,0 0 11 16,56 10 7-16,-56-10 5 0,29-2-2 16,-11 2 5-16,0 0-5 0,2-1 0 0,-20 1-10 15,35-3-11-15,-17 1-55 16,-18 2-45-16,26-4-53 0,-26 4-91 0,20-2-376 15,-14 1 168-15</inkml:trace>
  <inkml:trace contextRef="#ctx0" brushRef="#br0" timeOffset="13657.37">10969 5477 1828 0,'-9'8'28'0,"9"-8"30"16,-8 19 2-16,3-8-1 0,5-11 6 0,-4 32 2 0,2-14 5 15,2 0 18-15,0 4 0 0,0-2 4 0,2 2-2 16,0-1 0-16,0 3-6 15,3 2 9-15,-1-4-19 0,0 3-5 16,0-1-5-16,1 0-11 0,-1-2 2 0,0-1-10 16,1-2-1-16,-1 1-11 0,-2-4 4 15,0 2-12-15,2-5-22 0,-4-13-21 16,3 28-35-16,-2-18-30 0,-1-10-29 0,4 19-50 16,-4-19-53-16,0 0-121 0,2 15-424 15,-2-15-41-15</inkml:trace>
  <inkml:trace contextRef="#ctx0" brushRef="#br0" timeOffset="14024.35">11091 5140 2153 0,'0'0'-62'0,"7"-12"13"16,-7 12 8-16,0 0 4 0,11-10 5 0,-11 10-2 15,10-9 10-15,-10 9 14 0,0 0 12 16,19-5 12-16,-19 5 20 0,0 0-6 16,0 0-6-16,25 3 17 0,-25-3 2 0,0 0-6 15,17 14 4-15,-17-14-7 0,7 13 2 16,-7-13 5-16,0 19-3 0,0-19 10 0,0 0 19 15,-11 30 11-15,7-18 11 0,4-12 13 16,-11 25 9-16,7-12 2 0,4-13-6 16,-8 21-13-16,8-21-6 0,-4 19-5 0,4-19-8 15,0 18-8-15,0-18-12 0,6 15-33 16,-6-15-60-16,12 12-73 0,-1-9-68 0,-3 1-114 16,-8-4-562-16,22 0-207 0</inkml:trace>
  <inkml:trace contextRef="#ctx0" brushRef="#br0" timeOffset="14572.19">11523 5395 2464 0,'0'0'-102'0,"-2"-19"16"16,2 19 15-16,0 0 19 0,0 0 5 15,2-21 4-15,-2 21 5 0,0 0 11 16,6-13-5-16,-6 13 4 0,0 0 12 0,20-11-8 15,-20 11 6-15,17-4 2 0,-17 4 1 0,0 0 6 16,23 1 1-16,-23-1 22 0,0 0 12 16,15 16 19-16,-15-16 7 0,4 17 12 15,-4-17 9-15,-4 25 18 0,4-25 10 16,-6 28 21-16,2-14 8 0,-3 1 2 0,3-2-1 16,4-13-3-16,-9 27-15 0,7-18-12 15,2-9-6-15,-4 23-12 0,4-23-4 0,4 19-19 16,-4-19-48-16,15 16-53 0,-4-9-58 15,1-1-72-15,0 0-76 0,-12-6-161 0,24 4-372 0,-24-4-80 16</inkml:trace>
  <inkml:trace contextRef="#ctx0" brushRef="#br0" timeOffset="18457.05">1221 7678 2298 0,'0'0'-58'0,"-19"-6"15"0,19 6 2 16,0 0 6-16,-10-8 20 0,10 8 16 15,0 0 34-15,0 0 26 0,-12-13 12 0,12 13 19 16,0 0 13-16,0 0 12 0,-5-16 3 15,5 16 0-15,0 0-15 0,3-21-7 0,-3 21-10 16,9-15-16-16,-9 15-7 16,15-22-7-16,0 13-10 0,-3-4-2 0,3 3-8 0,4 0-3 15,1-1-6-15,-2 0-3 0,4 1-5 0,-1 0-2 16,-3 0-1-16,0 3-4 16,-5 1-4-16,3 3 0 0,-16 3-3 0,20 0 2 0,-20 0 2 15,0 0-4-15,16 19 1 16,-16-6 4-16,0-13 4 0,-4 37 4 0,-3-12 5 15,1 2 2-15,-4 7 0 16,1-5-3-16,0 4 2 0,-1-3 0 16,4-2 2-16,0-1-3 0,0-1 1 0,2-3-3 0,0-5-1 0,4 0 0 15,0-18-1-15,0 24-3 16,0-24 1-16,10 15-7 0,-10-15-1 0,0 0 0 16,21-6-4-16,-21 6-1 15,23-18-3-15,-10 0-1 0,5-1-4 0,0-10 0 0,0 1-2 16,2-1 3-16,-2 1 1 15,4 2-3-15,-1-2 1 0,-2 6 4 16,0 2 2-16,0 1 5 0,-2 4 5 16,2 4 13-16,-4 4 2 0,0 2 7 15,-15 5 4-15,25-4-1 0,-25 4-1 0,16 9-6 0,-16-9 0 16,14 15 1-16,-14-15 3 16,2 18 0-16,-2-18-1 0,-2 15-5 0,2-15-3 0,0 0 1 15,-12 24-10-15,12-24-20 16,-7 9-27-16,7-9-41 0,0 0-46 0,0 0-60 15,0 0-69-15,0 0-70 0,0 0-149 16,0 0-510-16,0 0-419 0</inkml:trace>
  <inkml:trace contextRef="#ctx0" brushRef="#br0" timeOffset="18929.21">2087 7314 2843 0,'0'0'-104'0,"0"0"28"0,4-19 19 0,-4 19 19 16,0 0 0-16,0 0 26 0,0 0 32 15,0 0 20-15,0 0 15 0,0 0 19 16,0 0 6-16,0 0 4 0,-15 50 6 0,9-28 31 16,1 1-1-16,-1 4-6 0,0 2-10 15,2-1-7-15,-1 3-9 0,1-3-12 16,2 0-5-16,0 3-8 0,0-5-5 0,4 1-6 16,-2-3-11-16,0-6-26 0,2 1-46 15,2-1-46-15,0-4-80 0,4-2-67 0,-8-12-90 16,16 17-642-16,-8-16-388 0</inkml:trace>
  <inkml:trace contextRef="#ctx0" brushRef="#br0" timeOffset="19225.09">2345 7573 2862 0,'0'0'-59'16,"15"-5"12"-16,-15 5 6 0,0 0 6 15,21-7-5-15,-21 7 9 0,0 0-3 16,21 2 6-16,-21-2 20 0,0 0 34 0,14 16-1 15,-14-16 18-15,10 16 16 0,-10-16 5 16,2 20 9-16,-2-20 4 0,-2 23-4 16,2-23 5-16,-9 25-3 0,4-14 6 0,5-11 1 15,-16 19-2-15,8-9 3 0,-4-1 9 16,0-3-7-16,12-6-3 0,-19 6-7 16,19-6-5-16,0 0-7 0,-28-5-10 0,28 5-8 15,-12-13-4-15,12 13-5 0,-4-16-2 16,4 16-5-16,0-20-7 0,0 20-11 15,10-19-12-15,-10 19-19 0,15-19-26 0,-4 12-41 16,-11 7-55-16,21-10-61 0,-11 6-90 0,-10 4-159 16,24-6-445-16,-14 6-280 0</inkml:trace>
  <inkml:trace contextRef="#ctx0" brushRef="#br0" timeOffset="19763.65">2637 7570 2674 0,'0'0'-37'0,"0"0"46"0,0 0 12 0,0 0 11 16,0 0 11-16,0 0 0 0,0 0 5 16,-55 20-2-16,47-14 6 0,-1 5-4 0,9-11-6 15,-8 18-6-15,8-18 1 0,-5 19-1 16,5-19-6-16,0 0-3 0,9 23-3 0,-9-23-8 15,15 7-9-15,-15-7-14 0,18 4-15 16,-18-4-10-16,22 0-1 0,-22 0 3 16,21-8 2-16,-21 8 4 0,23-13 10 15,-14 7 15-15,-9 6 26 0,16-15 27 16,-16 15 25-16,14-11 18 0,-14 11 1 0,10-10-5 16,-10 10-7-16,0 0-1 0,0 0-6 15,10-8 2-15,-10 8 2 0,0 0-3 0,0 0-2 16,0 0 0-16,-4 40-5 0,4-23-7 15,0-17-10-15,0 41-12 0,2-15 5 0,0 3-6 16,-2 4-3-16,4 5-2 0,-2 4-5 16,1-1-3-16,0 1-1 0,-1 1-4 0,-2-1-2 15,2-3-4-15,0 1-4 0,-4-2 4 16,0-1-4-16,0-6-1 0,-6 4 5 16,2-8 1-16,0-1 3 0,-2-2 4 0,-5-4 1 15,0-5 12-15,-2 0 8 0,-1-3 6 16,0-4 16-16,-2-4-18 0,0-4-7 15,18 0-4-15,-35-6-2 0,18-1-5 0,2-5-5 16,3-2-12-16,-2-1-18 0,6-2-17 16,0-1-25-16,1 1-32 0,3-1-47 0,2-3-57 15,6 3-67-15,1-5-64 0,1 3-131 16,4-1-178-16,0 0-39 0,6 0-158 16,-2 2-138-16</inkml:trace>
  <inkml:trace contextRef="#ctx0" brushRef="#br0" timeOffset="20174.33">3090 7125 2376 0,'0'0'-23'0,"4"-11"20"16,-4 11 38-16,0 0 20 0,0 0 17 15,0 0 9-15,0 0 5 0,0 0 7 16,17 36 9-16,-17-21 3 0,0 6 10 0,0-1-4 15,0 8 28-15,0 1 0 0,0 1-5 16,0 4-11-16,2 4-8 0,-2 4-14 0,2-2-6 16,-2 2-5-16,2 2-13 0,0-2-7 15,0 1-10-15,2-2-1 0,0-3-7 0,0 3-9 16,-2-6-21-16,2-5-30 0,0-2-34 16,-2-2-43-16,0-5-49 0,2-2-52 15,0-2-65-15,1-4-121 0,1-3-189 0,-1-2-318 16,-5-8-249-16</inkml:trace>
  <inkml:trace contextRef="#ctx0" brushRef="#br0" timeOffset="20621.99">3706 7297 2562 0,'0'0'-90'0,"0"0"26"16,-9-17 7-16,9 17 21 0,-16-7 28 0,16 7 23 16,-25-3 37-16,25 3 23 0,-34 6 29 15,14-1 22-15,-1 3 2 0,0 3-3 16,-2 3-3-16,-3 4-8 0,3 2 15 16,4 2-11-16,0 4-5 0,1-2-14 0,4 3-9 15,6-2-8-15,-1 0-9 0,5-1-7 16,4 1-5-16,2 2-8 0,5-1-6 0,-1-4-5 15,6 0-1-15,4-2-5 0,2-1-4 16,1-2-4-16,3-2-2 0,0-4-8 16,4-2-9-16,-2-1-14 0,-1 0-8 0,-2-6-14 15,0 2 0-15,-1-4-3 0,-20 0 3 16,31-6 1-16,-31 6 3 0,17-9 2 16,-11 2 0-16,-6 7 6 0,0 0 4 0,0-24 8 15,0 24 15-15,0 0 11 0,-15-21 12 16,15 21 5-16,-8-14 0 0,8 14 3 15,-9-10 2-15,9 10-4 0,0 0 2 0,0 0-10 0,-4-16-4 16,4 16-5-16,0 0-21 16,0 0-37-16,28-11-46 0,-28 11-59 0,21-4-76 15,-9-2-85-15,4-1-171 0,-4 4-504 0,1-1-426 16</inkml:trace>
  <inkml:trace contextRef="#ctx0" brushRef="#br0" timeOffset="21032.38">3994 7476 2859 0,'0'0'-151'0,"0"0"23"0,0 0 27 16,0 0 27-16,0 0 27 16,0 0 39-16,0 0 23 0,0 0 31 0,10 27 7 15,-10-27 15-15,2 15 5 0,-2-15 5 0,7 18 4 0,-3-6 2 16,-4-12-2-16,7 27-1 16,-3-12 1-16,0 2-1 0,2 1 0 0,-4 1 3 15,2 0 4-15,3 4 4 16,-4-3 7-16,-1 5 0 0,0-2 4 0,0 0-1 0,-4 0-9 15,2-2-4 1,-4 4-5-16,-2-2-5 0,0-2-6 0,0-5-15 0,-2 3 0 16,0-2-11-16,-1-3-11 0,-2 0-28 15,1-5-32-15,-1-2-41 0,11-7-48 16,-17 7-63-16,8-7-45 0,9 0-55 0,-18-7-110 16,12-5-597-16,-3-1-443 15</inkml:trace>
  <inkml:trace contextRef="#ctx0" brushRef="#br0" timeOffset="21182.42">3958 7355 3078 0,'0'0'22'0,"9"-8"15"0,-9 8-3 0,0 0-7 16,12-10-2-16,-12 10-3 16,0 0-9-16,0 0-15 0,11-10-27 0,-11 10-43 15,0 0-42-15,0 0-48 0,0 0-60 16,0 0-120-16,12-5-383 0,-12 5 13 0</inkml:trace>
  <inkml:trace contextRef="#ctx0" brushRef="#br0" timeOffset="21562.19">4163 7514 2148 0,'4'17'-6'0,"-4"-17"28"15,2 19 17-15,3-8 17 0,-5-11 0 0,2 22-1 16,-2-22 7-16,4 20-13 16,-4-20-9-16,5 19 1 0,-5-19-10 0,4 16 5 15,-4-16-4-15,8 13-1 0,-8-13-6 0,0 0-6 16,11 9-3-16,-11-9 1 0,0 0-3 16,0 0 0-16,0 0 1 0,0 0-7 0,0 0-16 0,21-35-10 15,-21 35 1-15,7-20 9 16,-7 20 14-16,4-17 16 0,-4 17 13 0,4-18 14 15,-4 18-2-15,6-10 7 16,-6 10 14-16,0 0 3 0,10-10-2 16,-10 10 6-16,0 0-7 0,0 0 1 0,26 0 1 0,-26 0-2 15,0 0-3-15,30 4-7 16,-30-4-3-16,23 1-4 0,-23-1-4 0,26-1-6 0,-26 1-6 16,25-1-7-16,-13-4-18 0,-12 5-33 15,24-7-51-15,-24 7-62 0,20-10-60 16,-10 4-62-16,-10 6-126 0,12-12-488 15,-6 5-237-15</inkml:trace>
  <inkml:trace contextRef="#ctx0" brushRef="#br0" timeOffset="21764.28">4563 7374 2526 0,'0'0'-39'15,"0"0"45"-15,20 0 19 0,-20 0 29 16,0 0 20-16,20 11 4 0,-20-11 1 15,13 11 2-15,-13-11 6 0,11 21 4 0,-5-7-3 16,-1 1-12-16,1 3-5 0,0 4-7 16,-2-3-9-16,-2 5-7 0,0 1-16 15,0 0-44-15,-4-1-49 0,0 2-60 0,-2-4-56 16,-4 4-73-16,-3-6-140 0,-2-1-382 16,-4 0-63-16</inkml:trace>
  <inkml:trace contextRef="#ctx0" brushRef="#br0" timeOffset="22138.38">3890 7435 2184 0,'0'0'-37'15,"0"0"30"-15,0 0 15 0,0 0 17 16,0 0 13-16,0 0 7 0,0 0 18 0,0 0 23 15,0 0-7-15,-26 39 0 0,20-24-7 16,0 1-2-16,2 1-10 0,2-1-5 16,0 3-10-16,2 1 1 0,2-1-5 0,2-1-20 15,4 3-32-15,3-1-62 0,2-1-63 0,2-1-78 16,1-1-158-16,2-4-309 0,2 3 73 16</inkml:trace>
  <inkml:trace contextRef="#ctx0" brushRef="#br0" timeOffset="22500.35">4985 7636 2229 0,'0'0'147'0,"0"0"6"0,0 0-12 16,0 0-11-16,0 0-14 0,0 0-13 15,0 0-7-15,0 0-16 0,0 0-4 16,0 0-10-16,0 0-7 0,0 0-7 15,0 0-5-15,0 0-6 0,44-4-3 0,-44 4-2 16,31-3-5-16,-13 3-10 0,-2-4-26 16,-16 4-41-16,32-3-46 0,-15 3-52 0,-2-7-49 15,-4 3-41-15,-11 4-75 0,16-8-505 16,-11 4-133-16</inkml:trace>
  <inkml:trace contextRef="#ctx0" brushRef="#br0" timeOffset="22646.2">5006 7501 2408 0,'-15'-4'3'15,"15"4"44"-15,-22-8 25 0,22 8 19 0,-10-6-14 16,10 6-4-16,0 0-11 0,0 0-6 16,0 0-4-16,0 0-8 0,0 0-3 0,0 0-9 15,34-24-29-15,-21 22-40 0,-13 2-43 16,32-6-63-16,-18 1-64 0,4 1-103 16,-2 0-405-16,1 1 24 0</inkml:trace>
  <inkml:trace contextRef="#ctx0" brushRef="#br0" timeOffset="29755.63">5561 7427 2209 0,'0'0'-1'0,"-7"-14"-1"0,7 14-1 0,0 0-9 15,0 0 7-15,0 0-6 0,4-27 1 16,-4 27-4-16,13-12 0 0,-13 12 2 16,16-13 2-16,-4 6-2 0,0 1 4 0,-12 6 1 15,25-9 1-15,-12 5-2 0,-13 4 3 16,25-2 1-16,-25 2 12 0,22 4-10 15,-22-4 10-15,14 13 12 0,-9-3 13 0,-5-10 11 16,4 30 13-16,-6-13 14 0,0 3 16 16,-5 2 16-16,3 3 11 0,-4-2 7 15,2 2-8-15,-3-2-4 0,2 0-3 0,1-3-12 16,2-1-8-16,-2-1-7 0,4 1-8 16,0-4-4-16,2-15-9 0,2 23-7 15,-2-23-7-15,12 15-20 0,-4-9-33 0,-8-6-29 16,22 2-29-16,-22-2-22 0,30-8-2 15,-16 1-4-15,3-5 3 0,-1 3 8 0,0-5 14 16,-1 1 6-16,0-4 13 0,-3 7 21 16,1-2 28-16,0-1 29 0,-2 4 21 15,-1-2 11-15,2 2 12 0,0 2 4 0,-12 7 1 16,18-12 9-16,-18 12 5 0,17-1-2 16,-17 1-6-16,0 0-5 0,0 0-2 0,28 13-5 15,-28-13-6-15,8 11-2 0,-8-11-1 16,4 18-2-16,-4-18 0 0,0 0-2 0,-4 20-6 15,4-20-4-15,0 0-4 0,-10 15-3 16,10-15-4-16,0 0-5 0,0 0-7 16,0 0-31-16,0 0-32 0,0 0-48 0,0 0-66 15,-34-31-59-15,29 21-79 0,5 10-171 16,-4-27-487-16,4 15-379 0</inkml:trace>
  <inkml:trace contextRef="#ctx0" brushRef="#br0" timeOffset="30247.01">6361 7239 2853 0,'0'0'-84'16,"6"-14"17"-16,-6 14-2 0,0 0 7 15,6-12 12-15,-6 12 22 0,0 0 40 0,0 0 30 16,0 0 13-16,0 0 9 0,-17 41 5 16,11-22 5-16,0 1 1 0,-1 2 2 0,-2 4-3 15,3 0-8-15,2 0-7 0,0 5-7 16,0 0-6-16,2-5-2 0,2 3-2 15,0-3-8-15,2-1-1 0,0-3-2 0,0-2-7 16,0-1-8-16,4-5-23 0,-2-3-33 16,-4-11-47-16,13 17-48 0,-13-17-47 15,17 6-58-15,-17-6-102 0,0 0-420 0,25-13-47 16</inkml:trace>
  <inkml:trace contextRef="#ctx0" brushRef="#br0" timeOffset="30427.54">6522 7486 2287 0,'0'0'4'0,"0"0"20"0,16-3 22 15,-16 3 19-15,0 0 14 0,0 0-4 0,0 0 12 16,15 22 10-16,-15-22 10 0,0 0-17 16,-4 20 3-16,4-20 10 0,0 0 11 15,-15 20-10-15,15-20-4 0,-12 9-12 0,12-9-9 16,0 0-5-16,-22 3-14 0,22-3-24 16,0 0-20-16,0 0-38 0,-25-10-52 15,25 10-70-15,0 0-60 0,0 0-77 0,-5-19-156 16,5 19-384-16,0 0-146 0</inkml:trace>
  <inkml:trace contextRef="#ctx0" brushRef="#br0" timeOffset="30886.81">6686 7493 2467 0,'0'0'-27'0,"9"12"19"16,-9-12-4-16,0 0 0 0,0 0-5 0,-7 28 8 15,7-28 4-15,0 0 8 0,-8 21 10 16,8-21-1-16,-4 16 3 0,4-16 0 0,0 0 0 16,-2 15-1-16,2-15-11 0,0 0 3 15,0 0-1-15,14 14-17 0,-14-14-8 16,0 0 0-16,0 0-6 0,26-4 2 0,-26 4 9 16,0 0-2-16,19-12 3 0,-19 12 11 15,0 0 12-15,17-10 19 0,-17 10 10 0,0 0 1 16,13-8 4-16,-13 8 2 0,0 0 16 15,0 0 16-15,0 0 7 0,0 0-8 0,14 22 3 16,-14-22-9-16,2 18-5 0,-2-18-3 16,0 30-7-16,-2-12-5 0,2 1-6 15,0 2-8-15,0 2 1 0,-2 3-3 0,0 1-6 16,0 3-3-16,0-2 1 0,-2 0-2 16,2 3-4-16,-3-5-2 0,-1 3 4 15,0-3 10-15,-3 0 6 0,3-4 2 0,-5-1 1 16,-1-2 13-16,-1-1 2 0,-2-5 5 15,2-6 4-15,-1 1 3 0,-1-4 0 16,15-4-5-16,-29-2-8 0,29 2-5 0,-28-13-8 16,17 1-11-16,0 1-20 0,3-5-36 15,2 0-42-15,3-2-63 0,3 18-51 16,0-36-76-16,5 16-142 0,-3 1-572 0,6-1-418 16</inkml:trace>
  <inkml:trace contextRef="#ctx0" brushRef="#br0" timeOffset="33773.89">4672 7218 2736 0,'6'-12'-218'0,"-6"12"21"0,6-10 21 16,-6 10 24-16,0 0 23 0,6-13 20 16,-6 13 19-16,0 0 15 0,0 0 13 15,6-16 10-15,-6 16 2 0,0 0 9 0,0 0 2 16,7-11-1-16,-7 11-24 0,0 0-34 16,0 0-51-16,0 0-178 0,6-11 104 0</inkml:trace>
  <inkml:trace contextRef="#ctx0" brushRef="#br0" timeOffset="34140.78">4794 7082 914 0,'0'0'52'0,"0"0"7"0,0 0 9 15,0 0 4-15,0 0 3 0,0 0-4 0,7-14 0 16,-7 14 4-16,0 0 5 0,0 0 23 16,0 0 21-16,0 0 21 0,0 0 15 15,0 0 14-15,0 0-3 0,0 0-7 16,10 42 0-16,-10-25-10 0,2 1-10 0,-2 1-8 16,2 1-10-16,-2 7 11 0,2 1-14 15,-2 1-12-15,0 3-9 0,0 3-8 16,0 4-7-16,2 2-9 0,-2 3-10 0,0 0-5 15,3 0-7-15,-3-1-5 0,2 2-3 16,0-1-7-16,0 1-5 0,0-1-1 0,0-1-3 16,2 0-13-16,0-4-25 0,3 0-35 15,-2-4-41-15,-1-2-47 0,4-1-67 16,-2-7-70-16,0-2-130 0,3-4-199 0,0 0-255 16,-3-5-194-16</inkml:trace>
  <inkml:trace contextRef="#ctx0" brushRef="#br0" timeOffset="35083.08">7142 7577 2387 0,'0'0'-142'0,"0"0"39"15,0 0 27-15,0 0 25 0,0 0 19 16,0 0 15-16,0 0 9 0,4 55 3 16,-2-42 2-16,-2-13-7 0,2 25 8 0,0-13 17 15,-2-12 4-15,4 24 16 0,-2-12 10 16,-2-12 2-16,5 20 12 0,-5-20 2 16,4 18 7-16,-4-18 22 0,4 12-9 0,-4-12-6 15,0 0-9-15,0 0-4 0,11 9-9 16,-11-9-6-16,0 0-5 0,0 0-3 0,0 0-3 15,21-31 5-15,-17 18-1 0,2-4 0 16,-2-2-2-16,4-4-4 0,-4-4-8 0,2-5-2 16,2-2-3-16,-4-5-2 0,3 0 0 15,1 0-6-15,-1-1-4 0,1 2-3 16,-2 0 2-16,1 3-1 0,1 0-6 0,-2 0 3 16,3 5-8-16,0 0 7 0,-1 3 4 15,-2 2-9-15,2 0 2 0,1 5-2 16,0 1 3-16,-1-1-1 0,1 5-3 0,1 1 3 15,1 2-1-15,2-1 4 0,3 4-2 16,4 0 6-16,3 3 5 0,5 0 9 16,4 2-1-16,9 1 7 0,6 1 6 0,10-1-1 15,4 2 11-15,5-1 5 0,25 0 2 16,-12 2 4-16,10-2 0 0,0-1-2 0,-14 0-7 16,12 0-8-16,-17 1 1 0,-9-2-6 15,-1 2-3-15,-3-1-5 0,-10 1-14 16,-1-1-21-16,-6 0-31 0,-6 1-24 0,-3 0-53 15,-7 0-41-15,0 2-63 0,-10-1-111 16,-1 1-561-16,-13 0-276 0</inkml:trace>
  <inkml:trace contextRef="#ctx0" brushRef="#br0" timeOffset="35438.03">7914 7489 2658 0,'0'0'-71'0,"10"17"23"0,-10-17 14 0,0 0 20 15,5 18 10-15,-5-18 7 0,3 17-2 16,-3-17 14-16,2 20 9 0,-2-20 9 0,0 27 12 16,2-12 8-16,-2-15 16 0,0 32 7 15,-2-16 14-15,2 2 0 0,0-1-7 16,0-17-5-16,0 33-12 0,0-14-6 0,0-4-4 16,0-15-5-16,0 30-5 0,0-30-10 15,0 23-36-15,0-23-47 0,0 21-55 0,0-12-57 16,0-9-70-16,0 0-155 0,0 18-402 15,0-18-91-15</inkml:trace>
  <inkml:trace contextRef="#ctx0" brushRef="#br0" timeOffset="35632.07">8096 7746 2377 0,'24'-5'-29'0,"-14"2"8"0,-10 3 4 0,30-9 2 15,-14 5 15-15,4 1 20 0,-5 0-14 0,3-2 21 16,0 2 10-16,2-2 6 16,0 2 1-16,-1-3-10 0,0 2 4 0,0 1-13 0,-5-1-29 15,4-3-47-15,-1 5-47 0,-5-3-71 0,-12 5-146 16,20-9-299-16,-14 3 174 16</inkml:trace>
  <inkml:trace contextRef="#ctx0" brushRef="#br0" timeOffset="35832.15">8344 7649 1869 0,'0'0'39'0,"-10"11"7"16,10-11 12-16,-7 17 15 0,7-17 17 0,-7 18 2 0,7-18 12 15,-2 23 12-15,2-23-1 16,-2 24-7-16,2-10-14 0,0-14-9 0,0 28-8 16,2-12-8-16,0-1-7 0,0 1-6 15,-2-16-4-15,5 24-12 0,-3-12-32 0,-2-12-45 16,7 20-55-16,-7-20-52 15,6 18-64-15,-6-18-130 0,2 9-419 0,-2-9-42 16</inkml:trace>
  <inkml:trace contextRef="#ctx0" brushRef="#br0" timeOffset="36084.12">8545 7389 2315 0,'-15'-15'12'0,"15"15"22"0,0 0-4 0,0 0 5 15,0 0 0-15,0 0 0 16,0 0 13-16,0 0 17 0,0 0 3 16,36-4 11-16,-36 4 7 0,32-3-4 0,-13 1-6 15,5 0-5-15,2-1-9 0,0 0-8 0,-3 0-4 16,5 1-27-16,-6 0-46 15,-2-1-52-15,2 1-43 0,-5-1-63 0,-5 2-79 16,-2-1-544-16,-10 2-117 0</inkml:trace>
  <inkml:trace contextRef="#ctx0" brushRef="#br0" timeOffset="36272.05">8754 7374 2425 0,'0'0'-17'0,"-14"19"17"15,8-5 12-15,1 2-10 16,3 0 10-16,-2 4 24 0,4-1 11 0,-2 2 17 0,-1 0 10 15,3 1 11-15,3-1 1 16,-3 3-4-16,2 0-4 0,0 1-10 0,0-4-5 16,0 0-9-16,1 2-6 0,-1-5-2 0,2 1-9 0,-2-1-15 15,0-1-47-15,0-2-63 16,-2-15-62-16,2 22-73 0,-2-22-174 0,2 15-362 16,-2-15-45-16</inkml:trace>
  <inkml:trace contextRef="#ctx0" brushRef="#br0" timeOffset="36587.66">8918 7236 2198 0,'10'-11'-64'15,"-10"11"10"1,0 0 10-16,15-7-10 0,-15 7 14 0,0 0 14 0,21-3 3 15,-21 3 4-15,0 0 19 16,0 0 6-16,0 0 19 0,28 9 7 0,-28-9 10 16,4 12 15-16,-4-12 5 0,0 0 7 0,-2 18 20 15,2-18 16-15,0 0 15 0,-13 27 11 16,13-27 2-16,-9 18 0 0,9-18-8 16,-8 16-4-16,4-6-6 0,4-10-5 15,-4 16-8-15,4-16-13 0,0 0-9 0,8 22-11 16,-8-22-15-16,15 11-40 0,-15-11-55 15,23 8-60-15,-10-1-78 0,2-6-102 16,4 2-217-16,-9-3-321 0,4 0-141 16</inkml:trace>
  <inkml:trace contextRef="#ctx0" brushRef="#br0" timeOffset="37079.01">9195 7533 2550 0,'-3'24'46'15,"3"-24"16"-15,0 0 6 0,0 0-4 16,-4 28 1-16,4-28-6 0,-2 18-2 16,2-18-7-16,-4 22-3 0,4-22 3 0,0 24-4 15,0-24 6-15,2 25 3 0,2-13 4 16,0-1-3-16,-4-11-8 0,11 21 0 15,-4-12-10-15,-7-9-4 0,15 11-1 0,-7-4-7 16,-8-7-12-16,19 4-14 0,-19-4-5 16,0 0 0-16,25-7-5 0,-25 7-3 15,18-13 6-15,-18 13-2 0,12-15 3 0,-6 4 5 16,-6 11 10-16,11-13 11 0,-11 13-6 16,8-12-4-16,-8 12-2 0,0 0 1 0,11-9 4 15,-11 9 0-15,0 0-5 0,0 0 3 16,0 0 6-16,0 0 1 0,0 0 1 0,31 17 0 15,-31-17 3-15,16 7-3 0,-16-7 0 16,16 8 3-16,-16-8-1 0,17 2 12 16,-17-2 15-16,20-2 11 0,-20 2 12 0,16-8 6 15,-16 8-2-15,16-11 6 0,-16 11-3 16,14-13-3-16,-14 13 11 0,15-16-9 0,-9 10-8 16,-6 6-8-16,11-15-4 0,-11 15-9 15,10-10-6-15,-10 10-27 0,11-12-28 0,-11 12-44 16,8-7-52-16,-8 7-74 0,9-8-70 15,-9 8-146-15,7-8-232 0,-7 8-348 16,0 0-433-16</inkml:trace>
  <inkml:trace contextRef="#ctx0" brushRef="#br0" timeOffset="37374.23">9635 7306 3009 0,'0'0'-77'0,"8"-13"1"0,-8 13 7 16,0 0 11-16,14-15 0 0,-14 15 14 16,12-10 10-16,-12 10 18 0,14-5 7 0,-14 5 10 15,16-5 16-15,-16 5 5 0,0 0 15 16,23 3 10-16,-23-3 14 0,0 0 5 0,15 15 7 16,-15-15 4-16,4 15 8 0,-4-15 11 15,0 19 4-15,0-19 9 0,-4 22 3 16,4-22-3-16,-4 22 0 0,4-22-10 0,-5 23-4 15,5-23-7-15,0 19-8 0,0-19-9 16,5 17-5-16,-5-17-9 0,10 14-19 0,-10-14-44 16,19 8-46-16,-19-8-65 0,24 2-84 15,-14-1-99-15,-10-1-202 0,19-3-434 16,-19 3-355-16</inkml:trace>
  <inkml:trace contextRef="#ctx0" brushRef="#br0" timeOffset="38279.39">8619 6899 2723 0,'0'0'-139'0,"0"0"22"0,0 0 18 15,0 0 32-15,0 0 31 0,0 0 32 16,22 0 24-16,-22 0 17 0,0 0-5 16,0 0 15-16,20 0 6 0,-20 0 2 0,0 0 2 15,24 0 5-15,-24 0-10 0,19-3-5 16,-19 3-1-16,25-1-8 0,-25 1-2 0,31-4-3 16,-13 2-1-16,1 0-5 15,2 1-4-15,0-2-5 0,3 1 2 0,-1 0-2 16,4 1-2-16,1 1-3 0,1-3 1 15,1 2-2-15,0 1 11 0,1 0-14 0,-1-2 1 16,4 2-3-16,-5 0 1 0,5 0-2 16,-2 0-3-16,-2 0-2 0,1 0 3 15,1 2-1-15,3-2-2 0,-4 1 8 0,-2 2-9 16,4-3 2-16,-1 1 1 0,-1 1-3 16,1 0 2-16,-2 1-1 0,-1-3-4 0,1 1 5 15,-7 1 2-15,4-2-2 0,-5 0 4 16,3 0 6-16,-2 0 9 0,0 0-3 15,-1-2 2-15,-1 2-3 0,-2 0 1 0,0-1 1 16,-19 1 0-16,34-3-5 0,-20 3 4 16,-14 0 6-16,28-2-4 0,-28 2 0 0,23 0-1 15,-23 0-6-15,20-2-9 0,-20 2-16 16,0 0-29-16,20 0-63 0,-20 0-66 16,0 0-90-16,10 0-204 0,-10 0-283 0,0 0-25 15</inkml:trace>
  <inkml:trace contextRef="#ctx0" brushRef="#br0" timeOffset="40792.01">10577 7629 2076 0,'0'0'-91'0,"0"0"19"15,0 0 5-15,0 0 7 0,0 0 12 16,0 0 17-16,0 0 29 0,0 0 27 0,0 0 26 15,0 0 16-15,0 0 19 0,0 0 13 16,0 0 12-16,0 0 7 0,0 0-6 16,0 0-8-16,0 0-13 0,0 0-11 0,0 0-6 15,0 0-9-15,0 0-5 0,27 15-9 16,-27-15-18-16,32-4-33 0,-13 2-38 16,-1 0-30-16,0 1-35 0,-18 1-36 0,32-10-36 15,-21 7-76-15,-11 3-428 0,19-8 78 16</inkml:trace>
  <inkml:trace contextRef="#ctx0" brushRef="#br0" timeOffset="40927.64">10636 7585 1942 0,'-25'0'-23'0,"25"0"18"0,0 0 2 16,-19-2 1-16,19 2 4 0,0 0-5 16,0 0-4-16,0 0 4 0,0 0 0 15,0 0-25-15,0 0-32 0,40-23-58 0,-25 17-122 16,4 0-230-16,2-1 369 0</inkml:trace>
  <inkml:trace contextRef="#ctx0" brushRef="#br0" timeOffset="41669.33">11311 6946 1287 0,'-6'-13'-17'0,"6"13"10"0,-12-19-7 16,5 11 5-16,7 8 16 0,-15-7 4 16,15 7 4-16,0 0 11 0,-21 0 4 0,21 0 1 15,0 0 11-15,-18 23 3 0,15-10 6 16,3-13 3-16,0 34 1 0,3-15 0 0,1 6-2 15,2 2 0-15,2 0-6 0,3 3-1 16,-1 0-4-16,3 3 0 0,-1 0 1 16,-5-1-14-16,1 1 11 0,2 2 15 15,-4-3 0-15,1-3-8 0,-5-1-2 0,-2-1 3 16,0 1 15-16,-2-6-7 0,-3-2-1 16,1-2-3-16,0 1-7 0,-4-4-5 15,2 1 0-15,2-3-6 0,4-13 0 0,-10 19-4 16,10-19-2-16,-9 11-2 0,9-11-1 15,0 0-7-15,0 0 0 0,0 0 0 16,0 0-6-16,0 0 1 0,0 0-1 0,12 24 0 16,-12-24-1-16,7 11 2 0,-7-11 7 0,8 19 10 15,-4-6 1-15,0 2-1 0,0 3 12 16,-2 1 7-16,-2 3 2 0,2 3 3 16,-2 3 1-16,-2 6-5 0,0 3-2 15,0 3-4-15,0 2-2 0,-2 2-5 0,2 2-4 16,0 5 0-16,0 3-2 0,-2 1-3 0,0-1-1 15,0 1-2-15,0 2 2 0,-3-2 1 16,3 4 23-16,0-2-1 0,-1 2-3 16,3 1-4-16,0 2-3 0,2 0-5 0,-2 19-2 15,0 0-3-15,0 0-2 0,0-13-1 16,-1 14-6-16,-1-3-1 0,-2-1 2 16,0-13-2-16,0-6-2 0,-3 15 3 0,1 2 0 15,-5-3 0-15,3 3-2 0,-6-2 2 0,4 6-4 16,-2 0-2-16,-2 2 2 0,1-2-3 15,3-2 3-15,-1-2 1 0,2 1 9 16,7-13 9-16,0-9 3 0,6 5 1 16,0-5-1-16,4 2-3 0,0-4-1 0,8-2-1 15,-2-3 0-15,1-2-4 0,4-5-3 16,4-2-15-16,-1-10-26 0,-2-3-32 16,1-3-40-16,-2-6-61 0,2-2-64 0,0-3-64 15,-2-5-152-15,-3-4-189 0,2-3-302 16,0-6-316-16</inkml:trace>
  <inkml:trace contextRef="#ctx0" brushRef="#br0" timeOffset="42446.04">13313 6656 2680 0,'9'-17'-135'0,"-9"17"10"0,3-11 12 16,-3 11 7-16,0 0 11 0,6-17 4 16,-6 17 11-16,0 0 4 0,0 0 9 0,2-15 8 15,-2 15 8-15,0 0 21 0,0 0 17 16,0 0 13-16,0 0 15 0,0 0 11 15,2-19 11-15,-2 19 14 0,0 0 13 0,0 0 15 16,0 0 22-16,0 0 23 0,0 0-7 16,7-12-5-16,-7 12-18 0,0 0-6 15,0 0-17-15,22-6 0 0,-22 6-11 16,21-3-6-16,-21 3-8 0,32-4-1 0,-13 2-8 16,-1 0 0-16,7 0-8 0,-3 1-3 15,1-2 2-15,0 2-11 0,2-3-23 0,-4 4-23 16,2-2-25-16,-5-1-59 0,2 2-52 15,-20 1-107-15,25-4-483 0,-17 2-41 0</inkml:trace>
  <inkml:trace contextRef="#ctx0" brushRef="#br0" timeOffset="42651.93">13641 6514 2281 0,'-14'18'-41'0,"14"-18"1"0,0 0 9 16,3 22 9-16,-3-22 11 0,0 0 6 15,2 32 25-15,-4-19 29 0,-1 6 13 16,3-19 23-16,-3 36 11 0,1-13 3 16,0-1-11-16,0 2-7 0,0 1-8 0,0 0-9 15,-3 2-7-15,3-3-3 0,0-1-33 16,-2-2-49-16,4 0-55 0,-2-1-51 0,2-4-59 16,0-16-112-16,0 26-397 0,0-14 45 15</inkml:trace>
  <inkml:trace contextRef="#ctx0" brushRef="#br0" timeOffset="43245.6">13901 6624 2042 0,'0'0'-43'0,"7"-11"16"15,-7 11 3-15,0 0 5 0,11-14 12 16,-11 14 6-16,0 0-3 0,7-12 4 16,-7 12 25-16,0 0 4 0,0 0 17 0,0 0 16 15,0 0 1-15,0 0 3 0,0 0 5 16,0 0-3-16,0 0-1 0,0 0-8 0,9 37-2 16,-9-37-9-16,3 19-2 0,-3-19-2 15,2 20 8-15,-2-20-10 0,4 23 5 16,-2-13-5-16,-2-10-8 0,5 22-1 15,-1-9-5-15,3-2-1 0,-7-11 9 0,12 21-10 16,-6-11-4-16,0 2-6 0,-6-12 1 0,13 15 3 16,-13-15 3-16,8 13 15 0,-8-13-8 15,11 7-1-15,-11-7-1 0,0 0-2 16,0 0-3-16,0 0-17 0,0 0-1 0,0 0 1 16,0 0 2-16,29-24 1 0,-29 24 1 15,7-18 7-15,-3 7-3 0,-4 11 3 0,7-21 16 16,-2 12 11-16,-5 9 0 0,9-15-5 15,-9 15-9-15,10-12-1 0,-10 12-3 16,0 0-6-16,14-6 0 0,-14 6-2 16,0 0-2-16,0 0 1 0,0 0-4 0,16 25 1 15,-16-25-1-15,9 15-5 0,-6-5 5 16,-3-10-7-16,13 16 6 0,-7-8-3 0,-6-8-1 16,14 11 9-16,-14-11 3 0,11 8 7 15,-11-8 1-15,0 0 1 0,23 3 2 16,-23-3 1-16,0 0-4 0,25-14-1 15,-16 6-4-15,-9 8-3 0,15-15-1 0,-10 2-7 16,4 0 0-16,-3-1-13 0,1 1-27 16,-2-2-33-16,-5 15-49 0,8-23-65 0,-5 14-59 15,-3 9-126-15,0-22-598 0,0 13-393 16</inkml:trace>
  <inkml:trace contextRef="#ctx0" brushRef="#br0" timeOffset="43649.08">14543 6523 2889 0,'0'0'-122'15,"0"0"10"-15,0 0 16 0,0 0 10 16,0 0 4-16,0 0 7 0,0 0 10 16,-19 44 6-16,7-34 20 0,5-1 14 0,-3 1 3 15,-2 0 20-15,-1 1 13 0,4-3 13 16,-3 2 1-16,2 1-3 0,10-11 0 0,-17 15 4 16,17-15-9-16,-13 11 5 0,13-11-7 15,-12 9 15-15,12-9-12 0,0 0 2 16,-6 14-8-16,6-14-1 0,0 0-5 0,0 0 3 15,0 0-3-15,14 23 6 0,-14-23 1 16,13 13-7-16,-13-13 0 0,14 11-3 0,-3-2-2 16,0-3 8-16,0 2-4 0,-2 0-1 15,4-3 15-15,-13-5-16 0,21 14-20 16,-10-10-33-16,-2 1-59 0,0-3-93 0,-9-2-231 16,16 2-104-16,-16-2 282 0</inkml:trace>
  <inkml:trace contextRef="#ctx0" brushRef="#br0" timeOffset="44001.01">14784 6563 1506 0,'0'0'-52'0,"0"0"6"15,0 0 4-15,0 0 5 0,-27 33 7 16,16-26 3-16,-1 3-1 0,1 1 5 16,-1-1 14-16,-2 2 18 0,2-4 9 15,-1 2 18-15,0 0 28 0,1-1-6 0,1 1 11 16,0-1 10-16,0-1 15 0,11-8-28 16,-16 15 15-16,16-15-1 0,-11 13 8 0,11-13 8 15,-6 13-4-15,6-13 3 0,0 0-5 16,5 23 0-16,-5-23-1 0,12 18-5 15,-4-10-4-15,4 1-5 0,1 1-13 0,3-1-4 16,-2 1-8-16,2-1-6 0,-3-2-8 16,2-1-29-16,1 2-36 0,-3-2-43 0,1-1-61 15,-1-3-54-15,-13-2-99 0,21 2-432 16,-13-2 19-16</inkml:trace>
  <inkml:trace contextRef="#ctx0" brushRef="#br0" timeOffset="44185.96">14962 6620 2195 0,'8'-11'31'0,"-8"11"-9"0,0 0 11 0,0 0 11 15,0 0 7-15,0 0 13 0,0 0 11 16,0 0 10-16,0 0 0 0,0 0-3 16,0 0-9-16,-8 60-5 0,4-46-8 0,-1 5-8 15,2 1-18-15,-2 2-71 0,1 4-71 16,-2-7-99-16,-3 5-199 0,-5-2-313 15,1 0 20-15</inkml:trace>
  <inkml:trace contextRef="#ctx0" brushRef="#br0" timeOffset="45283.87">12383 6929 1993 0,'0'0'-126'16,"0"0"20"-16,0 0 17 0,0 0 27 16,0 0 32-16,-13-13 27 0,13 13 28 0,0 0 15 15,0 0 10-15,0 0 13 0,9-27 22 16,-9 27 2-16,0 0 14 0,12-21 2 15,-12 21 5-15,11-14 3 0,-11 14 9 0,14-9 0 16,-14 9-2-16,19-10-4 0,-19 10-5 16,19-3 1-16,-19 3 2 0,25 3-2 15,-25-3-9-15,25 12-3 0,-12-2-31 16,-3 1-5-16,-2 0-5 0,-1 3-2 0,0-1-4 16,0 0 4-16,-4 1 0 0,-3-14 1 15,0 23 9-15,0-23 2 0,-3 21 9 0,3-21-4 16,-18 19 0-16,9-13 9 0,9-6-3 15,-18 8-4-15,18-8 2 0,-22-4-7 16,22 4 0-16,-21-7-9 0,21 7-7 0,-18-18-7 16,14 6-2-16,0-3-2 0,4 15-10 15,-1-27-11-15,1 27-12 0,3-28-27 0,1 15-34 16,-4 13-50-16,14-26-53 0,-6 17-71 16,-1 2-71-16,0-2-152 0,0 5-192 0,-7 4-291 15,9-9-344-15</inkml:trace>
  <inkml:trace contextRef="#ctx0" brushRef="#br0" timeOffset="46204.79">13295 10505 2797 0,'0'0'-62'0,"0"0"19"0,0 0 0 16,34-11 9-16,-34 11 13 0,29-8 10 16,-14 3 6-16,6 1 16 0,-1-4 12 0,4 3 5 15,-1-3 3-15,2 2-4 0,-2-2 1 16,1 1-17-16,-4 1-34 0,3 0-36 15,-8 3-45-15,3-5-54 0,-18 8-114 0,18-9-395 16,-11 3 91-16</inkml:trace>
  <inkml:trace contextRef="#ctx0" brushRef="#br0" timeOffset="46384.02">13542 10412 1998 0,'-9'15'43'15,"9"-15"4"-15,-5 19 1 0,5-19-4 16,-2 23 4-16,2-23 6 0,0 25-3 15,0-8 1-15,0 0 7 0,0-17 6 0,0 37-3 16,0-19-3-16,2 2 3 0,-2-1-9 16,2-2-5-16,-2 2-5 0,0 0-21 15,0-2-35-15,3 2-51 0,-3-19-59 0,0 29-51 16,0-18-119-16,0-2-395 0,3 1 63 16</inkml:trace>
  <inkml:trace contextRef="#ctx0" brushRef="#br0" timeOffset="46744.12">13823 10626 2115 0,'0'0'32'0,"0"0"4"0,0 0-10 16,0 0 7-16,0 0-2 0,0 0-5 15,0 0 5-15,9-16 7 0,-9 16-3 0,0 0-9 16,0 0 1-16,0 0 4 0,35 12-12 16,-35-12 1-16,23 5-2 0,-23-5-2 0,21 6 2 15,-8-2-9-15,1 0-12 0,-14-4-13 16,22 5-7-16,-22-5 7 0,18 6-1 16,-18-6-1-16,11 10 12 0,-11-10 21 0,6 11 20 15,-6-11 17-15,0 0 4 0,-6 24 3 16,6-24 1-16,-11 28 0 0,-1-14-7 15,3 0-3-15,-2 4-10 0,-3-2-2 0,3 2-6 16,0-1-11-16,0-4-21 0,2 1-26 16,2 1-46-16,-1-4-50 0,0 0-47 0,2-3-113 15,6-8-462-15,-4 10-22 0</inkml:trace>
  <inkml:trace contextRef="#ctx0" brushRef="#br0" timeOffset="47101.17">14070 10571 2247 0,'0'0'-35'15,"0"0"10"-15,0 0 7 0,0 0 0 16,0 0-1-16,0 0 8 0,0 0 13 15,0 0-15-15,0 0-2 0,0 0 5 0,29 30-2 16,-18-27 2-16,3 3 4 0,1 0 4 16,0 0 2-16,-1-1-2 0,2 1-1 15,-2 0-1-15,-1 0-1 0,1 1-6 0,-1-1 9 16,-2 1 4-16,-11-7 1 0,16 13 2 16,-16-13 12-16,12 16 13 0,-12-16 19 15,4 17 6-15,-4-17 1 0,-4 19 7 0,4-19-1 16,-14 23 2-16,5-11-16 0,0 1 2 15,-2-1-11-15,-2 3-13 0,-2-2-17 0,3 2-40 16,-2-3-36-16,2-1-27 0,2 1-44 16,-2-3-89-16,1 0-421 0,6-3 125 0</inkml:trace>
  <inkml:trace contextRef="#ctx0" brushRef="#br0" timeOffset="47403.94">14545 10412 2028 0,'0'0'60'0,"0"0"-8"15,17-2 2-15,-17 2 26 0,0 0 5 16,0 0 12-16,10 25 7 0,-10-25 6 15,0 21-2-15,1-6 5 0,-1 0-1 16,2 3 2-16,2 1-4 0,-2 0-7 0,1 0-6 16,0 2-15-16,1-2-7 0,1 2-7 15,-3-2-7-15,2-1-7 0,0 1-26 0,-2-1-35 16,0-1-46-16,-2-2-55 0,0-15-55 16,2 30-62-16,-2-30-112 0,-4 22-547 0,-2-12-256 15</inkml:trace>
  <inkml:trace contextRef="#ctx0" brushRef="#br0" timeOffset="52858.99">11392 10677 2533 0,'0'0'-101'0,"0"0"25"0,7-15 5 15,-7 15 17-15,0 0 9 0,8-17-1 16,-8 17 16-16,9-12 2 0,-9 12 12 0,10-11-1 16,-10 11 21-16,13-12 9 0,-13 12 14 15,14-9 8-15,-14 9 21 0,11-7 14 0,-11 7-6 16,0 0 8-16,19-4 8 0,-19 4 6 15,0 0 1-15,0 0 9 0,19 11 0 16,-19-11 3-16,0 0 0 0,3 25 3 0,-3-25-10 16,-3 23-3-16,3-23-5 0,-6 29 7 15,1-13 2-15,-1 1-5 0,2-2 1 0,1 3-6 16,-2-1-7-16,0-2-3 0,3 0-4 16,-2 1-6-16,4-16-3 0,-4 24-3 0,4-24-7 15,2 23-1-15,-2-23-8 0,6 17-2 16,1-10-3-16,-7-7-8 0,14 11-20 15,-14-11-29-15,22 1-25 0,-22-1-34 0,22-1-47 16,-22 1-46-16,25-6-33 0,-13 0-23 16,1 0-34-16,-13 6-61 0,19-15-593 15,-11 8-312-15</inkml:trace>
  <inkml:trace contextRef="#ctx0" brushRef="#br0" timeOffset="53100.04">11661 10739 2640 0,'4'-13'-87'0,"-4"13"54"15,4-19 22-15,-4 19 26 0,9-18 26 0,-5 7 6 16,-4 11 14-16,11-14 2 0,-11 14 2 15,10-12 8-15,-10 12 1 0,13-7 5 16,-13 7-1-16,0 0 1 0,23 0 0 0,-23 0-9 16,0 0-1-16,22 14 0 0,-18-4-7 15,-4-10 1-15,9 21-5 0,-7-10-3 0,-2-11 3 16,2 22-2-16,-2-22 6 0,-2 21 0 16,2-21 0-16,-7 18 0 0,7-18-4 0,-8 16-5 15,8-16-2-15,-14 9-5 0,14-9-5 16,0 0-3-16,0 0-8 0,0 0-27 15,0 0-29-15,0 0-44 0,-26-28-50 0,26 28-56 16,0-23-28-16,0 23-33 0,4-26-71 16,-4 26-666-16,6-24-424 0</inkml:trace>
  <inkml:trace contextRef="#ctx0" brushRef="#br0" timeOffset="53665.55">12098 10492 2949 0,'5'-15'-84'0,"-5"15"6"15,0 0 11-15,0 0 5 0,0 0 22 16,0 0 12-16,0 0 22 0,0 0 15 0,0 0 12 16,0 0 16-16,0 0 7 0,-21 51 10 15,17-35 9-15,1 2 1 0,-1 2 4 16,1 1-2-16,0-1 0 0,2 2-10 0,1-2-4 16,0 4-4-16,0-3 0 0,0-3-4 15,0 3-7-15,1-2 2 0,2-1-3 0,0-1-5 16,-1-2-1-16,-2-15-1 0,2 24-5 15,-2-24 4-15,3 22-4 0,-3-22 1 16,4 13-7-16,-4-13-13 0,0 0-1 16,0 0-12-16,11 8-11 0,-11-8-2 0,0 0 2 15,0 0-1-15,0 0-2 0,23-36 3 16,-16 22 2-16,1 1-6 0,1-1 8 0,-2 1 4 16,5 0 5-16,-4 2 3 0,3-1 8 15,-1 2 5-15,-10 10 6 0,19-17-1 16,-6 10 5-16,-13 7 4 0,19-8 3 0,-19 8 5 15,20-6 5-15,-20 6 8 0,16 0 8 16,-16 0 3-16,0 0-4 0,20 8 0 0,-20-8-1 16,0 0-3-16,5 13 1 0,-5-13-6 15,0 0-7-15,0 0-1 0,0 0-1 16,-16 27-9-16,16-27-21 0,-14 9-33 0,14-9-37 16,-11 8-56-16,11-8-53 0,-13 4-65 15,13-4-122-15,-16-2-607 0,16 2-410 16</inkml:trace>
  <inkml:trace contextRef="#ctx0" brushRef="#br0" timeOffset="54157.78">12366 10668 2899 0,'0'0'-109'0,"0"0"8"0,6 13 18 15,-6-13 30-15,0 0 17 0,-2 19 15 0,2-19 24 16,0 0 7-16,-4 21 11 0,4-21 6 15,0 0 3-15,-3 23 3 0,3-23 2 16,5 14 6-16,-5-14-8 0,9 10-7 0,-9-10 0 16,12 8-4-16,-12-8-11 0,15 4-8 15,-15-4-13-15,0 0-4 0,26 0-12 16,-26 0 5-16,0 0 15 0,20-8-11 16,-20 8 5-16,16-10 14 0,-16 10 11 0,13-11 14 15,-13 11 29-15,10-9 13 0,-10 9 14 16,11-9 1-16,-11 9-3 0,0 0-12 15,0 0 9-15,13-7 13 0,-13 7 3 0,0 0-2 16,0 0-5-16,0 0-6 0,10 29-5 16,-6-17-11-16,-4-12-5 0,4 30-4 0,-2-13-6 15,0 4-2-15,1 0-6 0,-1 4-6 16,0 4-2-16,0-3-1 0,-2 3-5 16,0 1 1-16,0-2-5 0,1 3 2 0,-1-2 15 15,-1 1 3-15,-1-3 3 0,-2 1 6 16,-1-2 4-16,-3-2 3 0,3-3-4 0,-4 0-4 15,-2-6 1-15,-3-1-3 0,5-6-5 16,-2 0-1-16,11-8-5 0,-24 3-1 0,24-3-1 16,-23-11-7-16,23 11-8 0,-18-18-16 15,11 7-14-15,0-4-27 0,3-1-34 0,4 2-45 16,0-2-47-16,4 0-63 0,0 0-66 16,4 0-132-16,-1 0-199 0,1 2-328 15,1-2-379-15</inkml:trace>
  <inkml:trace contextRef="#ctx0" brushRef="#br0" timeOffset="56042.48">12677 10416 2720 0,'0'0'-143'16,"0"0"33"-16,0 0 28 0,0 0 22 0,0 0 28 0,0 0 27 15,0 0 18 1,0 0 25-16,0 0 13 0,0 0 6 15,0 0 11-15,0 0-3 0,0 0 6 0,0 0-2 16,0 0-1-16,0 0-3 0,0 0-3 0,30-15-5 0,-30 15-5 16,19-10-5-16,-7 6-6 0,-12 4-6 0,24-9-2 15,-12 6-5-15,-12 3 1 16,19-8-17-16,-7 2-11 0,-12 6-27 0,18-6-20 16,-18 6-34-16,16-6-33 0,-11 4-36 15,-5 2-57-15,0 0-120 0,6-8-394 0,-6 8 14 16</inkml:trace>
  <inkml:trace contextRef="#ctx0" brushRef="#br0" timeOffset="56282.19">12745 10386 2076 0,'0'0'-58'16,"0"0"44"-16,0 0 6 15,2 23 18-15,-2-23 25 0,0 17 34 0,0-17 13 0,0 23 5 16,0-23 7-16,-2 22 3 0,2-7 8 0,0-15-3 15,-4 33 2-15,4-16 0 16,-3 2-7-16,3 1-8 0,0-4-7 0,0 6-13 0,2-6-4 16,-4 4-9-16,5-1-5 0,-3-2-5 15,2-1-4-15,-2 2-16 0,0-18-25 16,2 27-31-16,0-15-43 0,-2-12-34 0,2 20-35 16,0-11-59-16,-2-9-84 0,7 10-537 15,-7-10-149-15</inkml:trace>
  <inkml:trace contextRef="#ctx0" brushRef="#br0" timeOffset="56794.13">12850 10700 2408 0,'6'-11'-61'0,"-6"11"19"0,0 0 22 15,0 0 40 1,0 0 14-16,0 0 27 0,0 0 0 0,0 0 14 15,0 0 1-15,0 0-2 0,0 0-7 16,0 0 3-16,0 0 1 0,12 32-6 0,-12-32 6 16,0 0-4-16,7 18-3 0,-7-18-3 0,4 12-7 0,-4-12 0 15,0 0-6-15,9 16-7 16,-9-16-1-16,7 9-4 0,-7-9-3 0,0 0 1 16,13 10-7-16,-13-10-5 15,0 0-1-15,0 0 0 0,17 1-4 0,-17-1-6 0,0 0 2 16,0 0-1-16,0 0-2 15,19-25-6-15,-19 25 3 0,8-18-2 16,-4 7 11-16,-4 11 12 0,5-16 16 16,-5 16 6-16,2-16 5 0,-2 16-8 15,6-12-4-15,-6 12-4 0,0 0-3 0,0 0-4 16,0 0-5-16,11-11-1 0,-11 11-3 16,0 0-3-16,0 0-1 0,0 0-3 15,0 0 1-15,23 22-3 0,-23-22 1 0,11 11-2 16,-11-11 1-16,11 10-4 0,-11-10 4 15,13 7 6-15,-13-7 5 0,10 8 8 0,-10-8 4 16,0 0 3-16,17 4 3 0,-17-4 0 16,0 0-2-16,0 0 0 0,25-12-6 15,-25 12-2-15,11-17-4 0,-5 7-4 0,0-2-12 16,-2-2-26-16,1-2-28 0,-1 2-48 0,0-5-64 16,-1 3-84-16,-3-3-120 0,-3 3-244 15,1-4-5-15,-2 4-226 0,0-4-169 16</inkml:trace>
  <inkml:trace contextRef="#ctx0" brushRef="#br0" timeOffset="57619.6">13731 8663 2472 0,'0'0'-67'0,"0"0"12"0,13-17 20 16,-13 17 15-16,0 0 6 0,14-7 24 0,-14 7 14 16,11-8 5-16,-11 8-5 0,23-6 11 15,-23 6-6-15,24-6-3 0,-6 2-2 16,-2 3 0-16,3-3-3 0,2 0 2 15,-1 2-5-15,-2-2-5 0,2 3 0 0,-2-3-4 16,0 2-6-16,-18 2-15 0,28-2-35 0,-28 2-30 16,20-5-25-16,-20 5-21 0,15 0-27 15,-15 0-52-15,0 0-400 0,0 0 189 16</inkml:trace>
  <inkml:trace contextRef="#ctx0" brushRef="#br0" timeOffset="57803.66">13969 8593 1682 0,'0'0'-52'0,"-14"7"24"15,14-7 16-15,0 0 31 0,-7 14 16 0,7-14 21 16,0 0 17-16,-4 22 3 0,4-22 13 16,-2 25 15-16,2-25 12 0,0 26 19 0,0-10-8 15,0 1-9-15,0-17-7 0,-2 34-12 16,2-16-11-16,2-1-12 0,-4 0-8 0,2-17-5 16,0 33-17-16,-2-18-45 0,2-15-56 15,0 27-49-15,0-17-58 0,0 0-72 0,0-10-165 16,0 17-275-16,0-17 90 0</inkml:trace>
  <inkml:trace contextRef="#ctx0" brushRef="#br0" timeOffset="58265.99">14012 8822 1985 0,'0'0'-13'16,"0"0"0"-16,6-18 8 0,-6 18 2 15,0 0-8-15,0 0 13 0,0 0 38 16,0 0-10-16,0 0 26 0,0 0 34 0,0 0 5 15,0 0 8-15,0 0-7 0,0 0-4 16,0 0-6-16,21 31-11 0,-21-31-3 16,8 17-7-16,-8-17-8 0,9 13-4 0,-9-13-5 15,10 13-8-15,-10-13 0 0,11 12-5 16,-11-12-2-16,10 6-2 0,-10-6 6 16,0 0-12-16,0 0-5 0,0 0 1 0,28-6-6 15,-28 6-2-15,0 0 2 0,13-21-6 16,-13 21 1-16,7-15-5 0,-7 15 7 0,9-18-2 15,-9 18-5-15,10-14 1 0,-10 14-1 16,8-12-2-16,-8 12 2 0,0 0 0 0,11-10-2 16,-11 10-3-16,0 0 3 0,0 0 1 15,0 0 1-15,29 19 2 0,-23-12-1 16,-6-7 4-16,15 16 3 0,-6-6 10 0,-1-1-1 16,-8-9 8-16,16 13 10 0,-9-6 14 15,-7-7 17-15,16 7 14 0,-16-7 4 0,11 5 10 16,-11-5-6-16,0 0 0 0,0 0-7 15,0 0-12-15,33-12-9 0,-33 12-3 0,9-14-7 16,-9 14-4-16,12-17-9 0,-8 8-5 16,-4 9-14-16,7-26-27 0,-1 14-35 15,-2 0-37-15,-4 12-49 0,6-20-58 0,-3 9-64 16,-3 0-92-16,0 11-218 0,0-17-373 16,0 17-337-16</inkml:trace>
  <inkml:trace contextRef="#ctx0" brushRef="#br0" timeOffset="58496.02">14491 8742 2851 0,'0'0'-18'0,"0"0"1"15,0 0 10-15,6 11-2 0,-6-11 8 0,0 0-5 16,0 0 3-16,17 4 6 0,-17-4 3 15,0 0-2-15,29 0-3 0,-29 0 4 16,23-3-2-16,-23 3 4 0,23 0-27 0,-23 0-34 16,21-1-45-16,-13-1-42 0,-8 2-66 15,13-6-166-15,-13 6-239 0,0 0 177 0</inkml:trace>
  <inkml:trace contextRef="#ctx0" brushRef="#br0" timeOffset="58649.85">14510 8699 1764 0,'0'0'32'0,"0"0"21"15,-15-4 11-15,15 4 2 0,0 0-7 16,0 0-9-16,0 0 2 0,0 0-1 16,0 0-16-16,0 0-2 0,0 0 1 0,0 0-12 15,0 0 2-15,53-2-5 0,-53 2-21 0,31-2-41 16,-14 2-53-16,-17 0-71 0,33-4-176 16,-17 3-204-16,-5-3 265 0</inkml:trace>
  <inkml:trace contextRef="#ctx0" brushRef="#br0" timeOffset="58864.47">14811 8567 1535 0,'0'0'-12'0,"11"-7"46"16,-11 7 21-16,0 0 53 0,0 0 21 15,0 0 17-15,0 0 18 0,0 0 7 16,4 40-2-16,-4-40-7 0,0 25-19 0,0-11-33 15,0 5-10-15,2 0-9 16,1-1-12-16,-1 4-7 0,-1-1-10 0,3-1-29 0,-1 1-62 16,2-1-85-16,-4-1-80 0,1-4-153 15,-2-2-474-15,-2-1-147 0</inkml:trace>
  <inkml:trace contextRef="#ctx0" brushRef="#br0" timeOffset="60928.08">11815 8625 2370 0,'0'0'-91'0,"-10"-10"20"0,10 10 14 0,0 0 24 15,0 0 22-15,-6-15 5 0,6 15 6 16,0 0 6-16,0 0-4 0,0 0 7 16,10-25-1-16,-10 25-3 0,17-8-5 0,-17 8 11 15,24-9 6-15,-10 5-11 0,4 1 7 16,-18 3-7-16,36-2-4 0,-17 2-1 15,2 0 3-15,-5 2 5 0,4 1 3 16,-4 3-7-16,2-2 1 0,-4 3 2 0,-2 0 8 16,-12-7 10-16,19 15 9 0,-15-8 13 15,-4-7-1-15,0 0-1 0,3 22 7 0,-3-22 4 16,0 0 2-16,-12 19-1 0,12-19-2 16,-12 9-1-16,12-9-3 0,0 0-6 0,0 0-5 15,-14 8-5-15,14-8-9 0,0 0-12 16,0 0-7-16,0 0-10 0,0 0-8 15,0 0 3-15,42 2 3 0,-42-2-5 0,23 3 5 16,-12 1-6-16,2 2 15 0,-13-6-7 16,19 11 4-16,-10-5 0 0,-9-6 11 0,8 13 10 15,-8-13 12-15,0 0 8 0,-4 25 2 16,4-25-4-16,-18 14-3 0,6-7-4 16,-3 1-8-16,0-5-14 0,-4 4-42 0,3-3-41 15,-2-1-47-15,18-3-57 0,-36 0-90 16,22-2-544-16,-1-2-128 0</inkml:trace>
  <inkml:trace contextRef="#ctx0" brushRef="#br0" timeOffset="68936.25">13785 11907 719 0,'0'0'222'0,"0"0"-56"15,0 0-50-15,0 0 0 0,0 0 5 16,0 0-7-16,0 0 6 0,0 0-9 16,0 0 16-16,0 0 10 0,0 0 9 0,0 0 6 15,0 0 4-15,0 0-3 0,0 0-4 16,0 0-5-16,47 0-16 0,-47 0-9 0,0 0-14 15,22 0-11-15,-22 0-8 0,21 0-3 16,-21 0-5-16,0 0-5 0,26 0-12 16,-26 0-3-16,27-3-8 0,-11 3-3 15,-16 0-6-15,27-3-4 0,-10 2-4 0,-17 1-1 16,30-4-10-16,-30 4 1 0,29-3-1 16,-29 3-8-16,23-3-18 0,-23 3-17 0,19-3-25 15,-19 3-28-15,17 0-41 0,-17 0-51 16,0 0-74-16,0 0-108 0,11-6-604 0,-11 6-379 15</inkml:trace>
  <inkml:trace contextRef="#ctx0" brushRef="#br0" timeOffset="69242.03">13966 11948 2768 0,'0'0'-128'0,"0"0"24"15,0 0 23-15,0 0 32 0,0 0 25 0,-4 17 21 16,4-17 27-16,0 0 13 0,0 0 13 16,0 0 20-16,2 23 12 0,-2-23 8 0,0 0 23 15,2 25 8-15,-2-25-2 0,8 24-6 16,-6-8-6-16,0-1-4 0,2 2-2 16,-2-1-9-16,2 2-9 0,-1 2 0 0,-1-4-7 15,0 4-6-15,4-1-6 0,-4 0-26 16,0-2-5-16,2-1-2 0,-4 2-4 15,3-3-1-15,-3-15-3 0,2 25-3 16,-2-25-1-16,0 22-19 0,0-22-23 0,0 14-51 16,0-14-52-16,0 0-63 0,0 0-69 15,0 0-140-15,-9 14-544 0,9-14-364 0</inkml:trace>
  <inkml:trace contextRef="#ctx0" brushRef="#br0" timeOffset="69530.5">14072 12273 2826 0,'0'0'-77'0,"0"0"19"0,15 12 13 0,-15-12 17 16,0 0 15-16,0 0 20 0,0 0 14 15,0 0 16-15,28-4 3 0,-28 4-5 16,0 0-3-16,26-3 1 0,-26 3 0 0,23-5-10 16,-23 5 2-16,27-4 0 0,-14 0-6 15,-13 4-2-15,23-3-20 0,-23 3-28 0,23-4-38 16,-23 4-27-16,20-4-30 0,-13 0-17 16,-7 4-74-16,0 0-116 0,6-9-281 15,-6 9 172-15</inkml:trace>
  <inkml:trace contextRef="#ctx0" brushRef="#br0" timeOffset="69711.24">14083 12163 1807 0,'0'0'8'16,"0"0"38"-16,0 0-7 0,0 0 7 0,0 0 26 16,0 0 27-16,0 0 23 0,0 0 15 15,0 0-1-15,25-27-5 0,-25 27-12 0,20-3-13 16,-20 3-15-16,22-6-12 0,-6 2-45 15,-2 0-58-15,4-1-90 0,0-1-103 0,2-1-218 16,-4 2-280-16,2-2 26 0</inkml:trace>
  <inkml:trace contextRef="#ctx0" brushRef="#br0" timeOffset="76476.85">16867 9772 1929 0,'0'0'-147'16,"0"0"10"-16,0 0 18 0,0 0 7 16,0 0 15-16,0 0 3 0,0 0 10 0,0 0 10 15,0 0 8-15,0 0 3 0,0 0 11 16,0 0 3-16,0 0 7 0,0 0 12 16,0 0 5-16,0 0 14 0,0 0 11 0,0 0 11 15,0 0 9-15,0 0 4 0,0 0 1 16,0 0 3-16,0 0-3 0,0 0 4 0,0 0-4 15,0 0-5-15,0 0 3 0,0 0 4 16,0 0 4-16,0 0 10 0,0 0 1 16,0 0 0-16,0 0 4 0,0 0-2 0,0 0 6 15,0 0 2-15,0 0 17 0,0 0-16 16,0 0-11-16,30 2 14 0,-30-2-9 16,0 0 14-16,17-2-16 0,-17 2-2 0,0 0-5 15,17-4-7-15,-17 4-5 0,0 0 2 16,20-4-3-16,-20 4-2 0,0 0 1 15,0 0-5-15,24-2 1 0,-24 2-3 0,0 0-2 16,19-1-1-16,-19 1-8 0,0 0 6 16,19-3-3-16,-19 3-3 0,0 0 6 15,0 0-1-15,19-1-8 0,-19 1-2 0,0 0 10 16,0 0-9-16,22 0 6 0,-22 0 1 16,0 0-6-16,0 0 1 0,20 0-8 0,-20 0 8 15,0 0-4-15,0 0 0 0,24 0 3 16,-24 0 0-16,0 0-5 0,0 0 4 0,21 1-1 15,-21-1-1-15,0 0 4 0,0 0 5 16,19 0 4-16,-19 0-12 0,0 0-9 16,0 0 15-16,0 0-7 0,19 3-4 15,-19-3 6-15,0 0 0 0,0 0-1 0,0 0-2 16,26-3 7-16,-26 3-6 0,0 0 0 16,0 0 8-16,0 0-10 0,23 3 5 15,-23-3-14-15,0 0 10 0,17 0 4 0,-17 0-8 16,0 0 8-16,0 0 7 0,27-3-12 15,-27 3 1-15,0 0 2 0,24 0 1 0,-24 0-1 16,14-1 1-16,-14 1 1 0,0 0-6 16,22 0 3-16,-22 0 1 0,0 0 1 0,0 0-5 15,25 0-2-15,-25 0 7 0,0 0-9 16,0 0 9-16,22 0-4 0,-22 0 6 16,0 0-4-16,0 0-5 0,20 1 14 0,-20-1 4 15,0 0-5-15,0 0 3 0,22 0 7 16,-22 0-12-16,0 0 2 0,0 0-2 15,21 0 1-15,-21 0-14 0,0 0 9 16,18 3-7-16,-18-3 13 0,0 0-3 0,22 0-1 16,-22 0 9-16,0 0-10 0,23 0 6 15,-23 0 13-15,21 1-5 0,-21-1 4 0,21 0-2 16,-21 0-1-16,22 2 8 0,-22-2-11 16,22 3 0-16,-22-3 5 0,26 0 1 15,-26 0 2-15,24 4 1 0,-11-4-3 16,-13 0 0-16,24 1-8 0,-24-1 0 0,28 0 13 15,-28 0-16-15,26 2 3 0,-26-2-1 0,25 2 0 16,-10-2 1-16,-15 0 1 0,27 0-6 16,-27 0 10-16,28 0-2 0,-15 0-4 0,-13 0 4 15,27 2-6-15,-27-2 0 0,25 0 6 16,-25 0-7-16,26 0-3 0,-26 0-1 16,23 1-2-16,-23-1 4 0,26 3-2 15,-26-3-1-15,26 0 2 0,-26 0-3 16,22 1-3-16,-7-1 8 0,-15 0-5 0,26 0 3 15,-12 2-3-15,-14-2 1 0,26 0-1 0,-26 0 0 16,30 0-2-16,-16 0 2 0,-14 0-4 16,28 2-5-16,-13-2 10 0,-15 0 8 15,27 0-6-15,-12 0-4 0,-15 0-4 16,27 0-1-16,-12 0 4 0,-15 0-4 0,25 0 6 16,-25 0-1-16,30 0 0 0,-30 0 1 15,26-2-6-15,-11 4 3 0,-15-2-4 0,25 0 8 16,-25 0-1-16,27-2 3 0,-27 2-9 15,28 0 9-15,-13 0-3 0,-15 0-3 0,30 0 3 16,-30 0-6-16,29 0 8 0,-14 0-2 16,-15 0-6-16,29 0 5 0,-11 0-8 15,-18 0 5-15,30 0 4 0,-16-2-5 0,-14 2 5 16,30 2-3-16,-16-2 1 0,-14 0-3 16,30 0 2-16,-15 2 1 0,-15-2 5 15,30 0-2-15,-12 0-4 0,1 3 6 0,1-3-8 16,-2 0 2-16,4 0 2 0,-1 0-4 15,0 0 2-15,0 1 0 0,3-1-3 16,-4 0 11-16,2 0-10 0,-1 0 11 0,1 2-9 16,-2-2 5-16,0 2 1 0,1-2-4 15,0 2 0-15,-2-2 1 0,-1 2 0 0,4 0 0 16,-3-2 5-16,0 2-3 0,0-2 3 16,1 0 1-16,-2 0 2 0,1 0 2 0,0 0-2 15,0 0-4-15,3 0 1 0,-4 1 4 16,4-1 3-16,-3 0 5 0,2 0-2 15,-2 0 2-15,1 3 8 0,-2-3-2 16,1 0-4-16,1 0-1 0,0 2-2 0,0-2 0 16,-2 0-4-16,4 1 2 0,-3-1-4 15,2 0-1-15,-2 2-2 0,2-2-3 0,0 0 1 16,0 2 0-16,1-2-4 0,1 2 1 16,0-2 1-16,-2 2 6 0,3-2-14 15,2 0 5-15,-4 1-2 0,2-1 7 0,-1 0-2 16,3 3 8-16,-4-3-8 0,2 0 6 15,-1 1-3-15,1-1-1 0,-2 3-1 0,2-3 1 16,-1 0-6-16,1 1 4 0,-2-1-1 16,0 0-1-16,1 2-1 0,1-2-1 15,-1 0 1-15,0 2 1 0,-1-2-2 0,1 0 4 16,0 0-6-16,0 2 1 0,1-2 0 16,-1 0 1-16,0 2-2 0,0-2 1 15,1 2 0-15,-1-2 1 0,0 2-1 0,2-2 3 16,1 1-3-16,0-1-1 0,3 2 3 15,1-2-4-15,0 0 2 0,1 3-2 16,-1-2 1-16,2-1 1 0,-3 2 0 0,3-2-1 16,-2 0-1-16,1 2 2 0,-3-2-1 15,-2 0-2-15,2 2 4 0,-2-2-2 16,-3 0 0-16,3 2 0 0,-2-2 2 0,-2 0 3 16,2 0-5-16,-1 0 1 0,-1 2-2 15,0-2 1-15,2 0 5 0,-3 2-2 0,3-2-3 16,-2 0-3-16,2 0 3 0,-1 1-3 15,1-1 6-15,-2 0 1 0,2 0-7 0,-1 0 7 16,1 0-4-16,0 0-1 0,0 0 1 16,0 0-1-16,1 0 1 0,1-1-2 15,3 1 4-15,1 0-5 0,-3-2 4 0,-2 2 1 16,5 0-6-16,0 0 5 0,-3-2 0 16,-1 2 1-16,3-2-5 0,-1 2 2 15,2-2 2-15,-3 0-1 0,0 2 0 16,-1-2 3-16,-3 2-6 0,3-1 6 0,-3 1-6 15,2-3 4-15,-2 3 2 0,1 0-3 16,1 0-1-16,-1 0 6 0,1 0-10 0,-2 0 6 16,1 0-2-16,-1 0 1 0,2 0-2 15,0-2 6-15,-1 4-2 0,-1-2-1 0,3 0 0 16,-4 0-2-16,2 0 1 0,2 0-1 16,-3 3 2-16,0-3-2 0,-2 0 2 15,3 0-1-15,-1 1-3 0,-2-1 6 0,0 2-2 16,3-2-1-16,-6 0 2 0,6 2 0 15,-3-2-4-15,1 2-1 0,-2-2 6 16,4 2-6-16,-3-2 3 0,0 2 3 0,0-2-3 16,3 0-2-16,-1 0 1 0,0 0 2 15,0 0-2-15,1 0 4 0,-1 0-3 16,0 2 0-16,0-4 0 0,1 2 0 16,-3 0 0-16,2 0 1 0,0 0-1 0,1 0 0 15,-3 0 1-15,2 0-1 0,-2 0 0 16,1 0 1-16,0 2-2 0,0-2 4 0,-1-2-3 15,3 4-3-15,-4-2 4 0,2 0-1 16,-1 0-1-16,0 0 1 0,0 1 1 16,1-1-2-16,-6 0 1 0,6 0 1 0,-3 0-1 15,1 0-1-15,2 0 0 0,-4 0 5 16,2 0-4-16,-1 0 0 0,0 0-2 0,0 0 2 16,1 0-1-16,-2 2 1 0,-18-2 0 15,34 0 0-15,-19 0-2 0,-15 0 0 0,32 0 4 16,-18 0 0-16,-14 0-2 0,30 0 0 15,-30 0-1-15,27 0 5 0,-15 3-7 16,-12-3 3-16,24-3 0 0,-24 3 0 16,26 0 3-16,-26 0-3 0,23 0 0 0,-23 0 0 15,24-2-2-15,-24 2 4 0,22 0-5 16,-22 0-2-16,24-1 2 0,-24 1 6 0,21-4-6 16,-21 4 5-16,24-2-4 0,-24 2 2 15,20-2 4-15,-20 2-4 0,20-4-1 16,-20 4 1-16,21-1-1 0,-21 1 2 0,19-3-4 15,-19 3 1-15,19-3 2 0,-19 3 0 16,22-2-2-16,-22 2 1 0,16-4 0 0,-16 4 3 16,20-2-6-16,-20 2 6 0,16-4-1 15,-16 4 3-15,0 0 6 0,21-4 6 16,-21 4 4-16,0 0 2 0,22-4-1 0,-22 4-2 16,0 0 1-16,16-3-2 0,-16 3-4 15,0 0 6-15,0 0-6 0,18-4-2 16,-18 4-3-16,0 0 0 0,0 0 2 0,0 0-2 15,18-5-5-15,-18 5-8 0,0 0-30 16,0 0-43-16,13-6-57 0,-13 6-68 16,0 0-109-16,7-6-604 0,-7 6-311 0</inkml:trace>
  <inkml:trace contextRef="#ctx0" brushRef="#br0" timeOffset="76792.38">24298 9742 2599 0,'0'0'-162'0,"0"0"18"16,0 0 21-16,23 15 16 0,-23-15 5 16,0 0 24-16,0 0 15 0,0 0 29 15,15 4 16-15,-15-4 11 0,0 0 17 0,0 0 6 16,0 0 4-16,0 0 6 0,0 0-3 16,0 0-4-16,14 3-2 0,-14-3-16 0,0 0-38 15,0 0-56-15,0 0-101 0,0 0-312 0,0 0 321 16</inkml:trace>
  <inkml:trace contextRef="#ctx0" brushRef="#br0" timeOffset="87102.22">24664 9690 466 0,'12'-5'62'0,"-12"5"-8"0,0 0-26 16,24-8 7-16,-24 8-3 15,17-6-1-15,-17 6-7 0,14-4-2 16,-14 4-3-16,0 0-5 0,17-6-3 15,-17 6-5-15,0 0-12 0,0 0-8 16,0 0-14-16,17-3-11 0,-17 3-21 0,0 0-35 16,0 0-94-16,0 0 62 0</inkml:trace>
  <inkml:trace contextRef="#ctx0" brushRef="#br0" timeOffset="90120.51">24460 9757 503 0,'0'0'-11'0,"0"0"9"15,0 0 0-15,-14 7 17 16,14-7-1-16,0 0 10 0,0 0 4 0,-16 4 11 0,16-4-3 16,0 0 4-16,0 0 5 15,0 0 0-15,-14 6 3 0,14-6 14 0,0 0-7 16,0 0 1-16,0 0 12 15,0 0 2-15,0 0 11 0,0 0 16 0,0 0 12 16,0 0 4-16,0 0-7 16,0 0-2-16,0 0-6 0,0 0-4 0,0 0-7 0,0 0-2 15,0 0-1-15,0 0-10 0,57-3 5 0,-57 3-3 16,21-7-8-16,-6 4-2 16,-15 3-11-16,30-10-1 0,-13 4-7 0,-1 1-6 0,3-3-7 15,0 2 1-15,6-1-4 16,-5-1-4-16,1 0-6 0,1 1-2 15,-1-3 4-15,-1 2 1 0,2-1-10 16,-3 1 0-16,0 1 0 0,2-2 6 0,-5 1-12 0,5 0 1 16,-7 1 4-16,3-1-5 0,2-2 6 15,-3 3-4-15,2 0 1 0,-1-1-3 16,-1-2 5-16,-3 3-9 0,4 0 4 0,-2 0 1 16,1-1-4-16,-3 3-2 0,3-1 1 15,-2-2 3-15,-1 3-4 16,2-4-3-16,-2 2 4 0,1 1-1 0,2 1-1 15,-2-2 0-15,4-1 1 0,-4 2 1 0,3-2-6 16,-1 3 4-16,4-3 0 16,-4 0-2-16,6 3 3 0,-3-3-3 0,4 1 3 15,0-1 0-15,0 2-3 0,0-2 0 16,-1 1 1-16,1 1-2 0,-1-2 2 16,-4 3 0-16,6-4-1 0,-5 5-1 0,0-4 2 15,0 2-5-15,1 1 3 0,-4-2 4 16,4 0-5-16,-2 1 4 0,2 1-4 15,-2-2 4-15,4 0 3 0,1 0 8 0,-2-1-2 16,3 2-6-16,-2-2 6 0,3 3 0 0,-3-3-3 16,2 2 0-16,-3 1-1 0,2 0-3 15,0-3 2-15,-4 2-4 0,0 1 5 16,1 1-1-16,-3-3 2 0,-1 2-6 16,4-1 1-16,-4 1 1 0,3 0-1 0,-2 1-2 15,2-3 3-15,0 3-2 0,-1-1 4 16,1-1-6-16,0 1 0 0,0-3 2 0,-2 2-1 15,1 0 0-15,0 1-1 0,0-1 2 16,-1-2 1-16,-2 2-6 0,5 1 3 16,-4-1 3-16,0 0-2 0,-1 1-2 0,1-1 3 15,0 0-2-15,2 0 7 0,-1 2-4 16,-1-1 2-16,3-1 0 0,-4-2-1 0,3 3-2 16,-3 0 2-16,2-1 0 0,-2 0 1 15,3 0-3-15,-3-2-1 0,-15 8 0 16,30-9 2-16,-16 5-3 0,1-2 4 0,-15 6-8 15,29-7 7-15,-12 4-2 0,-2-2 3 16,1 1-4-16,1 1 0 0,-17 3 0 16,30-6 0-16,-10 2 3 0,-3 0-3 0,0 0 0 15,3 1 2-15,-2 1 1 0,-18 2-4 16,33-6 2-16,-14 2-1 0,-4 1 0 16,1 0 1-16,-16 3 2 0,27-6 2 0,-14 2 3 15,-13 4 3-15,27-5 1 0,-11 2 0 16,-16 3 0-16,27-6 0 0,-13 1-2 0,3 2 0 15,-17 3-2-15,27-8 0 0,-8 2-1 16,-6 3 4-16,3-1-2 0,-16 4-4 0,27-8 1 16,-14 3-2-16,-1 1 0 0,-12 4-1 15,26-8 0-15,-15 5 2 0,-11 3-2 16,26-8 5-16,-26 8 1 0,17-8 5 0,-5 2 2 16,-12 6-6-16,21-7 3 0,-21 7-4 15,21-6-2-15,-8 2 0 0,-13 4 4 0,25-5-8 16,-11 1 1-16,-14 4 0 0,31-7 0 15,-16 4-3-15,0 0 4 0,0-1-2 16,1 0 0-16,-16 4 2 0,30-8-1 0,-15 5-4 16,-15 3 1-16,23-6 8 0,-23 6-5 15,24-5-3-15,-15 1 1 0,-9 4 4 16,20-9-6-16,-20 9 0 0,20-3-3 0,-20 3 3 16,20-8-1-16,-9 4-3 0,-11 4 8 15,23-6-6-15,-23 6 2 0,23-4 2 16,-12 0-7-16,-11 4 6 0,23-5-1 0,-23 5-1 15,26-5-1-15,-26 5 2 0,23-6 2 16,-23 6-2-16,22-6 0 0,-22 6 2 0,23-6-3 16,-13 2-2-16,-10 4 2 0,21-6 0 15,-21 6-3-15,23-5 4 0,-23 5 0 16,21-5-3-16,-21 5 5 0,22-6-4 0,-22 6 5 16,22-6-6-16,-22 6 1 0,22-4 4 15,-22 4-2-15,21-3 0 0,-21 3 0 16,20-4 0-16,-20 4 0 0,18-4 3 15,-18 4-3-15,15-7 0 0,-15 7 0 0,15-2-3 16,-15 2 6-16,0 0-6 0,19-8 7 16,-19 8 1-16,0 0-3 0,20-4-1 0,-20 4-1 15,0 0 2-15,16-7 1 0,-16 7-4 16,0 0-1-16,19-5 4 0,-19 5-5 0,15-3 3 16,-15 3 1-16,0 0-1 0,20-6 0 15,-20 6 0-15,16-4 4 0,-16 4-2 16,0 0-4-16,22-5 5 0,-22 5-3 0,19-6-1 15,-19 6 1-15,18-7 2 0,-18 7-1 16,19-5-1-16,-19 5-3 0,21-6 3 16,-21 6-3-16,19-4 0 0,-19 4 3 0,24-10 0 15,-14 9 0-15,-10 1 0 0,24-7 0 16,-14 3 3-16,-10 4-6 0,23-8 0 0,-23 8 0 16,24-8 3-16,-15 4 1 0,-9 4 2 15,23-10-7-15,-23 10 5 0,21-7-2 0,-9 1-1 16,4 3-2-16,-16 3 2 0,24-11 2 15,-10 7-2-15,0-2 2 0,-1 1-3 16,2-1 1-16,0 0-1 0,-1 1 3 16,4-1 0-16,-2-1 3 0,1 0-1 0,0 2 0 15,2-1-1-15,-1-1-1 0,2-1 5 16,-2 0-5-16,2 1 5 0,0-1-4 16,3-2-2-16,-5 2 0 0,4-1 1 0,-3-1 0 15,2 2 5-15,-4 0 5 0,-1-1-2 16,2 2 1-16,-1-1 1 0,2 0-4 0,-4 3 2 15,0-3-2-15,4 1 2 0,-3-1-4 16,-1 1 2-16,0-1-1 0,0 2-1 16,-1 0-2-16,0-1 0 0,0-1 3 0,-14 8-5 15,28-14 2-15,-16 9-1 0,1-1 2 16,-13 6-2-16,24-11-2 0,-12 6 0 0,3-1 1 16,-15 6-2-16,23-12 0 0,-10 9 3 15,2-3-3-15,-15 6 2 0,23-10 0 0,-9 5-3 16,-14 5 3-16,26-10 0 0,-13 6-2 15,-13 4 2-15,21-10 0 0,-10 6 0 16,-11 4-3-16,21-8 3 0,-21 8 1 16,19-8-5-16,-19 8 2 0,17-6 2 0,-17 6-1 15,17-8 1-15,-17 8-3 0,17-8 1 16,-17 8 2-16,19-5 1 0,-19 5-5 16,19-6 2-16,-19 6 2 0,18-8-4 0,-18 8 4 15,20-7-1-15,-20 7 1 0,17-6 1 16,-17 6-1-16,19-5 0 0,-19 5 1 0,15-8-2 15,-15 8 0-15,16-7 1 0,-16 7 0 16,18-8-3-16,-18 8 3 0,16-8 0 16,-16 8-1-16,18-8-2 0,-18 8 2 0,19-7 1 15,-19 7-1-15,14-8 2 0,-14 8-1 16,18-6-1-16,-18 6-2 0,14-8 2 0,-14 8 1 16,15-5-3-16,-15 5 6 0,13-7-3 15,-13 7-6-15,14-6 6 0,-14 6 1 16,15-8-2-16,-15 8-1 0,15-5 5 0,-15 5-2 15,15-9 0-15,-15 9-1 0,16-5 0 16,-16 5 2-16,14-5-2 0,-14 5-4 0,14-7 3 16,-14 7-1-16,15-7 2 0,-15 7-6 15,0 0 8-15,24-6-4 0,-24 6-1 16,14-6 3-16,-14 6 0 0,18-3-2 16,-18 3 2-16,16-6 1 0,-16 6 3 0,0 0-5 15,19-5 2-15,-19 5-6 0,15-6 5 16,-15 6 0-16,0 0 0 0,21-6 0 0,-21 6 0 15,15-6-1-15,-15 6-2 0,0 0 3 16,23-7 0-16,-23 7-1 0,20-4 1 16,-20 4 1-16,21-6 0 0,-21 6-1 0,21-7-2 15,-8 4 2-15,-13 3 1 0,20-5-2 16,-20 5 3-16,24-7 0 0,-24 7-6 0,21-4 9 16,-21 4-8-16,19-6 3 0,-19 6 0 15,19-7-4-15,-19 7 4 0,22-3-3 0,-22 3 3 16,18-4 1-16,-18 4-2 0,20-3 2 15,-20 3 0-15,21-5-5 0,-21 5 3 16,27-4 2-16,-12 1-1 0,2 0 2 16,4 0 0-16,-2 0 19 0,0 0 10 0,2 0 12 15,1 1 6-15,-2-2-4 0,2 2-7 16,-1 0-4-16,3-1 2 0,-4 2-10 0,2-2 0 16,-1-1-2-16,-3 2-4 0,0 0 1 15,0-1-4-15,-18 3 0 0,30-7-1 16,-17 3-2-16,-13 4-2 0,24-4-4 0,-24 4 3 15,18-5-4-15,-18 5 0 0,20-6 0 16,-20 6-1-16,16-5-1 0,-16 5-1 0,15-8 1 16,-15 8-3-16,13-5 3 0,-13 5-1 15,0 0-1-15,19-8-2 0,-19 8 2 16,14-8-2-16,-14 8 0 0,14-6-1 0,-14 6 0 16,0 0-2-16,20-8 2 0,-20 8 3 15,16-7-4-15,-16 7 1 0,14-8 2 0,-14 8-3 16,19-5 1-16,-19 5-1 0,18-8 2 15,-18 8-2-15,20-7 2 0,-20 7 0 16,20-8-2-16,-20 8 2 0,19-5-2 0,-9-1 0 16,-10 6 0-16,24-7 0 0,-14 3 1 15,-10 4 0-15,24-11 2 0,-14 8-2 16,-10 3 0-16,25-8 1 0,-12 4-2 0,-13 4 1 16,25-7-1-16,-9 3 2 0,-4-3-1 15,-12 7 1-15,30-7-1 0,-16 1 0 16,1 3-1-16,3-3 0 0,-18 6-2 0,28-7 5 15,-10 1-5-15,-3 2 3 0,-1 1 0 16,4-1 0-16,-2 0 0 0,-16 4 0 0,30-6 0 16,-15 2-1-16,2 0 2 0,-2 1-1 15,-15 3 0-15,30-6 3 0,-16 2-3 16,0 0-2-16,-14 4 2 0,28-6 0 0,-13 2 2 16,-15 4-4-16,24-5 2 0,-10 1 0 15,-14 4-1-15,26-6 2 0,-12 5-2 0,-14 1 2 16,30-8-2-16,-13 7 2 0,-3-4 1 15,-14 5-4-15,34-5 2 0,-17 3 2 16,-1-1-2-16,0 1-2 0,-16 2 5 0,30-5 0 16,-15 2-3-16,-15 3 0 0,25-6-1 15,-25 6 5-15,23-6-3 0,-12 2 1 16,-11 4-5-16,23-4 4 0,-23 4-1 0,24-7-1 16,-12 5-1-16,3-2 1 0,-15 4 0 15,28-6 2-15,-14 5-3 0,-14 1 4 0,28-7-1 16,-15 6 1-16,-13 1-5 0,27-4 1 15,-10 1 3-15,-17 3-4 0,30-4 4 16,-14-1 2-16,-16 5-3 0,26-4-13 0,-11 0-37 16,-15 4-57-16,28-5-81 0,-16 0-89 15,1-3-188-15,-5 2-504 0,3 0-410 16</inkml:trace>
  <inkml:trace contextRef="#ctx0" brushRef="#br0" timeOffset="113432.2">16901 16595 545 0,'0'0'100'0,"0"0"-29"16,0 0-24-16,0 0-6 0,0 0-3 15,-25 2-13-15,25-2 8 0,0 0-10 16,0 0 2-16,0 0 2 0,0 0 2 0,0 0-4 16,0 0-2-16,0 0 7 0,-20-2 7 15,20 2-5-15,0 0-2 0,0 0 3 0,0 0-2 16,0 0 6-16,0 0 8 0,0 0-9 16,-22 2 22-16,22-2 12 0,0 0-8 15,0 0 17-15,0 0 1 0,0 0 0 0,0 0 0 16,0 0 7-16,0 0-4 0,0 0 3 15,0 0-3-15,0 0 7 0,0 0-1 16,0 0-3-16,0 0 0 0,0 0-6 16,0 0-8-16,0 0-3 0,0 0-7 0,0 0-6 15,0 0-2-15,0 0-3 0,0 0 0 0,0 0-8 16,0 0-3-16,0 0-1 0,0 0-2 16,0 0-1-16,0 0-6 0,0 0-5 15,0 0 2-15,59-10-5 0,-59 10-3 16,0 0 0-16,27 3-1 0,-27-3 0 0,0 0-5 15,25-3-2-15,-25 3 3 0,18 0-2 16,-18 0-3-16,0 0 3 0,23 3 3 0,-23-3 3 16,15 1 7-16,-15-1 3 0,0 0-5 15,21 2 4-15,-21-2 0 0,0 0-2 16,18 0-3-16,-18 0-1 0,18 2-3 0,-18-2 4 16,0 0-6-16,25 4-2 0,-25-4-2 15,17 2 0-15,-17-2 0 0,19 2-1 16,-19-2-3-16,19 2-1 0,-19-2-2 0,21 1 0 15,-21-1 1-15,22 0-1 0,-22 0 2 16,23 0 5-16,-23 0-2 0,21 0 4 0,-21 0-1 16,21 0 0-16,-21 0 1 0,22 2 0 15,-22-2-4-15,18 0 1 0,-18 0 2 0,0 0-4 16,26-2 1-16,-26 2-3 0,19 0 0 16,-19 0 3-16,18 2-3 0,-18-2 1 15,22-2-2-15,-22 2-1 0,23-1 3 16,-23 1-3-16,24 0-1 0,-24 0-1 0,25 0 2 15,-25 0-2-15,25-2-1 0,-25 2 0 16,26 0-2-16,-26 0 2 0,25-2-4 16,-25 2 2-16,26 0-1 0,-26 0 2 0,22-2 2 15,-22 2-2-15,24 0 0 0,-24 0-1 16,23 0 3-16,-23 0-3 0,24 0 2 0,-24 0-2 16,23 0 1-16,-23 0 0 0,27 0-1 15,-12-2 0-15,-15 2 0 0,28-2-1 16,-28 2 0-16,28 0 2 0,-28 0-2 0,24 0 2 15,-24 0 0-15,26 0-1 0,-26 0 3 16,23-2-2-16,-23 2 1 0,26-2-2 16,-26 2 3-16,24-1-4 0,-24 1 1 15,22-3 1-15,-22 3-1 0,28 0 0 0,-15-1 2 16,-13 1-3-16,26-2 1 0,-26 2-1 16,24-3 1-16,-24 3 0 0,24-1 0 0,-24 1 0 15,23-3 2-15,-23 3-2 0,22 0-1 16,-22 0-1-16,22 0 0 0,-22 0 2 0,24 3 2 15,-24-3-2-15,21 0 0 0,-21 0-2 16,23 0 2-16,-23 0 3 0,21 0-1 16,-21 0 1-16,24 0-3 0,-24 0 0 0,21 0 2 15,-21 0-1-15,23-3 0 0,-23 3-1 16,21 0-1-16,-21 0-1 0,24 3 3 16,-24-3-1-16,20-3-2 0,-20 3 2 15,24 0 2-15,-24 0-1 0,23 0-2 0,-23 0 1 16,24-1 2-16,-24 1-4 0,23 0 4 15,-23 0 0-15,23 1 1 0,-23-1 0 0,23 0 6 16,-23 0-5-16,24 0 3 0,-24 0-2 16,25 0 2-16,-25 0-6 0,25 0 5 15,-25 0-4-15,28 0 2 0,-15 0-2 0,-13 0 3 16,28-1-2-16,-28 1 0 0,29 0-2 16,-14 0 2-16,-15 0-2 0,27 0-3 0,-27 0 3 15,30 0 1-15,-16 0-3 0,-14 0 2 16,35 0 0-16,-17 0-1 0,-18 0 3 15,36 0-2-15,-18 1 0 0,0-1-1 0,-18 0 0 16,37 0 2-16,-21 0-2 0,4 0 2 16,-20 0-1-16,31 0-1 0,-12 3 0 15,-19-3 1-15,32 0 0 0,-13 0-3 0,-19 0 2 16,32 0-3-16,-15 0 3 0,-17 0 0 16,30 0 3-16,-18 0-2 0,-12 0 0 15,28 0-1-15,-14 0 0 0,-14 0 1 0,26 0-2 16,-26 0 1-16,25 0 1 0,-25 0 4 15,24 0-5-15,-12 1 5 0,-12-1 3 0,24 0 3 16,-24 0 2-16,25 0 2 0,-25 0-1 16,26 3 5-16,-26-3-1 0,24 0-2 15,-24 0 4-15,24 2 2 0,-24-2 0 0,23 0-1 16,-23 0-4-16,22 1 0 0,-22-1-1 16,22 0 1-16,-22 0-1 0,26 0-3 15,-26 0-1-15,23 3 0 0,-23-3-3 0,24 0 1 16,-24 0-1-16,26 1 0 0,-26-1-2 15,22 0 0-15,-22 0-5 0,24 0 1 0,-24 0 1 16,23 0 0-16,-23 0 1 0,22 2-2 16,-22-2-1-16,24 0 0 0,-24 0-1 15,24 2 2-15,-24-2-1 0,21 0 0 0,-21 0 1 16,24 2 3-16,-24-2-2 0,20 0 2 16,-20 0 1-16,24 0-1 0,-24 0-3 15,23-2 0-15,-23 2 0 0,21 0 0 0,-21 0 2 16,23 0-8-16,-23 0 1 0,24 0 2 15,-24 0 2-15,23 0 2 0,-23 0-3 16,26-2 3-16,-26 2-2 0,22 0-2 0,-22 0-1 16,24-2 5-16,-24 2-7 0,26-1 5 15,-26 1-4-15,23-3 5 0,-23 3-3 16,23 0 0-16,-23 0-1 0,21-1 4 16,-21 1-4-16,22 0 0 0,-22 0 3 0,20 0 0 15,-20 0-4-15,19 0 1 0,-19 0 3 0,0 0-3 16,26-2 2-16,-26 2 0 0,20 0-2 15,-20 0 0-15,0 0 0 0,26 0 2 0,-26 0-1 16,20 0 0-16,-20 0-2 0,19 2 1 16,-19-2 2-16,18 0 1 0,-18 0-7 15,0 0 7-15,26-2-4 0,-26 2 2 16,17 2-4-16,-17-2 6 0,0 0-2 0,25 0-1 16,-25 0 2-16,17 0 1 0,-17 0-2 15,0 0 2-15,24 1 0 0,-24-1 0 0,16 0-3 16,-16 0 2-16,0 0 0 0,26 0-2 15,-26 0-2-15,17 3 7 0,-17-3 1 16,0 0 2-16,23 0 0 0,-23 0 1 0,0 0 0 16,19 0 5-16,-19 0-2 0,0 0-3 15,22 1-1-15,-22-1 0 0,0 0 1 16,18 0 4-16,-18 0-1 0,0 0 0 0,22 0-1 16,-22 0 3-16,0 0 0 0,21 2-7 15,-21-2-1-15,0 0 1 0,21 2 3 16,-21-2 0-16,0 0-2 0,21 0-2 15,-21 0 2-15,0 0 2 0,19 2-5 0,-19-2 6 16,0 0 0-16,0 0 5 0,21 0-4 16,-21 0-5-16,0 0 11 0,19 2-2 0,-19-2-5 15,0 0 1-15,20 0-2 0,-20 0-3 16,0 0 5-16,22 4 0 0,-22-4-7 0,16 0 5 16,-16 0 3-16,0 0 2 0,23 2 0 15,-23-2 4-15,0 0 0 0,23 1-9 16,-23-1 8-16,17 0 4 0,-17 0-8 0,0 0 8 15,20 2-6-15,-20-2 8 0,0 0-4 16,0 0 0-16,20 0-6 0,-20 0 6 16,0 0-7-16,0 0 4 0,17 3-4 15,-17-3-2-15,0 0-2 0,0 0-5 0,0 0 2 16,0 0 7-16,0 0-2 0,0 0-5 16,19 1-12-16,-19-1-11 0,0 0-30 0,0 0-60 15,0 0-109-15,0 0-166 0,0 0-238 16,0 0 6-16,0 0-405 0,0 0-514 15</inkml:trace>
  <inkml:trace contextRef="#ctx0" brushRef="#br0" timeOffset="117329.42">28234 13994 2946 0,'0'0'-177'16,"0"0"41"-16,0 0 14 0,0 0 27 0,0 0 21 15,0 0 17-15,0 0 15 0,0 0 21 16,0 0 4-16,0 0 13 0,0 0 17 15,0 0 13-15,0 0 7 0,0 0 13 0,0 0 12 16,0 0 9-16,0 0 1 0,0 0 0 16,0 0-8-16,0 0 11 0,0 0-2 0,0 0-1 15,0 0-1-15,0 0 4 0,0 0-6 16,0 0 1-16,0 0-1 0,0 0-6 0,0 0-1 16,0 0 2-16,0 0 0 0,0 0-4 15,0 0-2-15,0 0-3 0,44 13-4 16,-44-13-4-16,0 0-5 0,23 2 6 15,-23-2-13-15,13 2 0 0,-13-2-5 0,0 0-1 16,27 0-3-16,-27 0-1 0,16 2-4 16,-16-2 1-16,20 0-5 0,-20 0 3 15,0 0-1-15,25-2 2 0,-25 2 2 0,0 0-4 16,26-2 4-16,-26 2-8 0,19 0 2 16,-19 0 0-16,17-2-3 0,-17 2-1 0,19-2-2 15,-19 2 0-15,0 0 1 0,26-4-3 16,-26 4 0-16,16-2 0 0,-16 2-3 0,20-1 4 15,-20 1-3-15,0 0 1 0,25 0-4 16,-25 0 5-16,18 0-4 0,-18 0 1 16,22 1-2-16,-22-1 2 0,24 0-1 15,-24 0 0-15,22 2 2 0,-22-2-2 0,24 0 0 16,-24 0 0-16,25 3 1 0,-9-2-2 16,-16-1 0-16,26 0 0 0,-10 0 1 0,0 2 2 15,-16-2-3-15,29 0 2 0,-13 0-2 16,-16 0 2-16,34 0-3 0,-15 2 2 15,-19-2-2-15,34-2 2 0,-18 2-1 0,4 0 2 16,-20 0-3-16,36 0 1 0,-17 0 0 16,-4 0 1-16,-15 0-1 0,35-2-1 15,-18 2 1-15,0-1-1 0,-17 1 1 16,28 0 2-16,-13-3-2 0,-15 3 0 0,25-2-2 16,-25 2 2-16,28-1-1 0,-28 1 2 15,27-2-3-15,-14 0 2 0,-13 2 0 0,28-2-2 16,-28 2 2-16,25 0 2 15,-10-2-2-15,-15 2 1 0,27 0-2 0,-27 0-2 0,26-1 3 16,-26 1-1-16,29 0 2 0,-12 0-2 16,-17 0-1-16,27 0 2 0,-27 0 0 15,30 1-3-15,-15-1 3 0,-15 0 1 0,30 0-2 16,-16 2 0-16,-14-2 1 0,26 2-1 16,-26-2 1-16,28 0 0 0,-28 0 1 15,27 0-2-15,-14 0 1 0,-13 0 0 16,25 0 1-16,-25 0 1 0,26 0-3 0,-26 0 1 15,25 0 0-15,-25 0 3 0,23-2-3 16,-23 2 0-16,23 0 0 0,-23 0 0 0,24 0 1 16,-24 0-2-16,25-2 1 0,-25 2-3 15,23-1 3-15,-23 1 0 0,24-3-2 0,-24 3 3 16,21-4-2-16,-21 4-2 16,21-1 3-16,-21 1 0 0,21 0 0 0,-21 0-3 15,21-2 0-15,-21 2 5 0,22 0-5 16,-22 0 1-16,20 0-5 0,-20 0 1 0,24 0 1 15,-24 0-4-15,23 2-3 0,-23-2 0 16,24 0 1-16,-24 0-1 0,23 0 3 16,-23 0 0-16,25 0 2 0,-25 0 0 0,26 0-1 15,-26 0 5-15,27 0-2 0,-12 1 4 16,-15-1-6-16,27 0 3 0,-11 0-3 16,-16 0 3-16,29 0-1 0,-14 0 3 0,-15 0-1 15,27 3-2-15,-11-3 0 0,-16 0 3 0,31 0 0 16,-16 1 0-16,-15-1 2 0,31 0 0 15,-15 0-3-15,-16 0 3 0,29 0-1 16,-29 0 0-16,27 0-3 0,-14 0 5 16,-13 0-1-16,28 0-1 0,-14 3 1 0,-14-3 0 15,26 0-1-15,-12 1 1 0,-14-1-2 16,26-1 4-16,-26 1-1 0,27 0-1 16,-27 0-3-16,26 0 0 0,-26 0 4 15,25-3-3-15,-25 3-1 0,26-1 3 0,-26 1-1 16,28 0 1-16,-28 0 0 0,24 0-4 15,-8 0 4-15,-16 0-2 0,29 0 3 0,-29 0-2 16,30 0 1-16,-12-3 0 0,-18 3-1 16,37 0 1-16,-20 0 1 0,2-1 0 15,-19 1-2-15,34-2 1 0,-16 2-1 0,-18 0 1 16,33 0-2-16,-15-2 5 0,-18 2-4 16,36 0 4-16,-18-2-6 0,-18 2 1 15,33 0 2-15,-18 0 2 0,-15 0-8 0,29 0 6 16,-13-2-3-16,-16 2-44 0,25 0-52 15,-25 0-58-15,23 0-73 0,-23 0-133 0,15 0-563 16,-15 0-335-16</inkml:trace>
  <inkml:trace contextRef="#ctx0" brushRef="#br0" timeOffset="121624.92">20649 16591 2590 0,'0'0'-206'0,"0"0"27"0,0 0 18 0,0 0 26 0,0 0 25 15,0 0 23-15,0 0 19 16,0 0 11-16,0 0 22 0,0 0 8 0,0 0 13 15,0 0-3-15,0 0 17 16,0 0-1-16,0 0 1 0,0 0 3 0,0 0 7 16,0 0 0-16,0 0 11 0,0 0 9 0,0 0 10 0,0 0 12 15,0 0 2-15,0 0 4 16,0 0 6-16,0 0 6 0,0 0-9 0,0 0-1 16,0 0 17-16,0 0-21 15,0 0-9-15,0 0 4 0,0 0-10 0,0 0-1 16,0 0 9-16,0 0-7 0,0 0 5 15,0 0 1-15,0 0-7 0,33-10 2 0,-33 10-2 16,16-8 12-16,-16 8-10 16,22-7-1-16,-10 4 4 0,4-3-4 0,-16 6 2 15,27-10-5-15,-12 7-5 0,2-3-2 0,-3 2 20 0,2-1-7 16,0-2-5-16,-16 7-6 16,32-9 2-16,-15 4-6 0,-1-1-4 0,4 0-3 15,-2 0 7-15,0 0-9 16,1 3-7-16,-4-3 5 0,2 1-3 0,-3-2-6 0,2 2 2 15,-16 5-4-15,27-10 0 16,-15 5 3-16,3-1-8 0,-15 6-1 0,21-11 4 16,-10 7-1-16,-11 4-1 0,21-10-1 0,-11 6-1 15,-10 4 0-15,24-9 0 16,-13 5-2-16,-11 4 1 0,25-11-1 0,-14 7 0 0,-11 4 2 16,23-10-1-16,-10 6-1 15,-13 4 1-15,23-7-2 0,-13 1 4 0,-10 6-9 16,22-6 9-16,-22 6-3 15,20-7 0-15,-8 3 3 0,-12 4 1 0,20-6-8 0,-20 6 4 16,22-8 0-16,-22 8 0 16,23-5-3-16,-13 3 2 0,-10 2-1 0,22-6 0 15,-22 6 3-15,21-6-3 0,-21 6-1 0,23-7 2 16,-12 5 1-16,-11 2 0 0,21-5 2 16,-21 5 0-16,21-6-4 0,-21 6 1 0,22-6 0 15,-22 6 3-15,16-4 1 16,-16 4-2-16,19-6-1 0,-19 6-1 0,17-4 2 15,-17 4 3-15,19-3 0 0,-19 3-5 16,15-4-1-16,-15 4 1 0,19-5 1 0,-19 5 0 16,17-7 0-16,-17 7-4 0,21-5 5 15,-21 5-1-15,21-5 3 0,-7 0-7 16,-14 5 3-16,22-6 3 0,-22 6-3 0,26-4 2 0,-16 0 1 16,-10 4-1-1,25-7-5-15,-9 4 3 0,-16 3 0 0,23-7-1 0,-10 4 2 16,-13 3-2-16,25-6 3 15,-25 6-2-15,24-8 1 0,-14 7-2 0,-10 1-2 16,24-7 4-16,-12 4-5 0,-12 3 6 16,21-5-3-16,-21 5 3 0,23-6-2 0,-23 6 2 15,23-6-2-15,-9 3 1 16,-14 3-2-16,27-6 5 0,-12 1-6 0,-1 2 3 16,-14 3 2-16,28-6-1 0,-13 1-1 0,-15 5-3 0,28-8-1 15,-14 4 3-15,1 0 0 16,-15 4 1-16,28-7-3 0,-16 4 2 0,-12 3 1 15,24-7 1-15,-10 4-2 16,-14 3 1-16,23-6 4 0,-10 2-4 0,-13 4-2 16,23-6 1-16,-7 3-2 0,-16 3 2 0,24-8 4 0,-8 4-5 15,-16 4 0-15,27-6 3 16,-12 5-2-16,-15 1 1 0,29-10 0 0,-13 6 1 16,-2 1-5-16,1-2 4 15,-15 5-3-15,30-7 5 0,-16 3-2 0,2 1-2 16,-16 3 2-16,29-7 6 0,-14 4-4 15,-15 3 1-15,31-6-7 0,-15 2 8 0,-2 0-7 16,3 0 3-16,0 3-4 16,-17 1 8-16,31-7-8 0,-15 1 3 0,0 5-3 15,2-5 1-15,-4 2 5 16,-14 4-2-16,30-8 0 0,-15 5 0 0,-1-3 1 16,-14 6-5-16,28-7 4 0,-13 1-3 0,-3 2 1 15,-12 4 4-15,30-10 1 0,-18 7-8 16,4-3 6-16,-2 0-8 0,1 1 6 15,2-2-2-15,-2 0 1 0,0 2-1 0,0-1 3 16,1 0 0-16,0-2 0 0,0 3 0 16,-1-2 3-16,2 1-3 0,-2-1-6 15,-1-2 9-15,2 3-3 0,-2-1-1 0,-1-1-1 16,2 3 2-16,-15 5-2 0,27-13 3 16,-13 7-5-16,-2-1 1 0,-12 7 3 15,25-11 0-15,-10 6-1 0,-2-1 2 0,1 2-2 16,-14 4-2-16,26-10 6 0,-12 5-6 15,2 1 1-15,-16 4-1 0,27-7 3 0,-12 1 0 16,0 2 0-16,-15 4-1 0,30-8-1 16,-18 4 0-16,3-2 4 0,-15 6 0 0,28-7-1 15,-16 4 2-15,-12 3-6 0,26-8 0 16,-14 4 3-16,-12 4-2 0,26-9 2 16,-11 5 0-16,-15 4 2 0,22-7 0 0,-6 3 0 15,-16 4 0-15,20-11-1 0,-6 9 0 16,-14 2 3-16,23-9-6 0,-13 5 2 15,-10 4 1-15,24-9-2 0,-24 9 1 16,18-8 0-16,-6 5 0 0,-12 3-4 0,18-8 2 16,-18 8 1-16,21-7-2 0,-10 4 5 15,-11 3-2-15,23-7 2 0,-13 3-3 16,-10 4 0-16,22-6-1 0,-22 6 8 0,23-7-6 16,-10 5-3-16,-13 2 0 0,23-8-2 0,-23 8 2 15,22-6 3-15,-12 3 2 0,-10 3-1 16,21-6 0-16,-21 6-2 0,19-8 1 15,-19 8-4-15,21-6 4 0,-21 6 1 0,18-8-2 16,-18 8 4-16,18-5-5 0,-18 5 8 16,18-8-9-16,-18 8 0 0,16-5 3 15,-16 5 3-15,17-8-6 0,-17 8 3 0,17-9-2 16,-17 9 2-16,15-7-3 0,-15 7 10 16,16-7-11-16,-16 7 1 0,16-10 0 15,-16 10-5-15,14-8 7 0,-14 8-2 0,13-8 5 16,-13 8-1-16,13-4-4 0,-13 4 1 15,0 0-1-15,17-11 3 0,-17 11 7 16,10-7-10-16,-10 7 3 0,0 0 3 0,16-11-2 16,-16 11-2-16,0 0-1 0,17-9 5 15,-17 9-4-15,10-6-1 0,-10 6 1 0,0 0 0 16,19-9-2-16,-19 9 1 0,15-7 4 16,-15 7-5-16,12-5-5 0,-12 5 12 15,18-7-7-15,-18 7 2 0,14-7 4 0,-14 7-2 16,17-7-5-16,-17 7 8 0,15-6-5 15,-15 6 1-15,17-4 0 0,-17 4-3 16,18-6 3-16,-18 6 1 0,0 0-2 0,20-5-2 16,-20 5 3-16,18-5 0 0,-18 5 0 15,18-5-1-15,-18 5 0 0,17-5-2 16,-17 5 4-16,17-6-1 0,-17 6-1 0,17-6 0 16,-17 6 1-16,16-5-4 0,-16 5 2 15,21-7 4-15,-21 7 0 0,17-7-2 0,-17 7-1 16,21-8 0-16,-12 3-3 0,-9 5 6 15,19-6-2-15,-19 6-2 0,20-9 0 16,-12 4 5-16,-8 5-3 0,21-10 3 16,-21 10-3-16,21-10 0 0,-12 5 12 0,-9 5-12 15,23-11-7-15,-11 4 6 0,-12 7-1 16,21-11 0-16,-9 7 6 0,-12 4-4 0,25-12-3 16,-12 6 4-16,-1 1-1 0,-12 5-1 15,25-13-2-15,-9 7 3 0,-4 0 2 16,3-1-2-16,-2 1-2 0,2 0 0 15,-3-1-3-15,3 0 5 0,-15 7-5 0,27-10 12 16,-13 3-10-16,1 0 2 0,-3 2 1 0,3-1-2 16,0-1 0-16,-1 0 2 0,2 2-3 15,-2-2 7-15,4 0-7 0,-4-1 5 16,1 1-1-16,1-1-2 0,6 0-1 16,-8 1 0-16,8-3 3 0,-3 1-4 0,-2 1-1 15,2-1 6-15,-3 1-4 0,6 0 0 16,-5 1 2-16,3-1 0 0,-2 0-3 15,2 1 1-15,3-1 4 0,-5 1-4 0,2 1 4 16,-2-1-10-16,0 1 5 0,0 0-2 16,1-1 6-16,0 2-1 0,0 0 1 15,1 0-1-15,2-2 3 0,0 0-2 0,-1-1 3 16,0 2-1-16,2-1 1 0,0 0 0 16,0-1 8-16,-1 2-6 0,2-1-1 0,1-2 1 15,0 4 0-15,0-3-3 0,-1 3 5 16,3-2 0-16,0 0-2 0,-2 0-5 15,0 1 10-15,2 0-6 0,-3-2 0 0,-1 3-5 16,0 0 4-16,-3-1 3 0,2 0-3 16,-2 0-1-16,-1 2-1 0,0-1 1 0,0-1 1 15,-2 2-3-15,2-1-1 0,-1-2-2 16,-1 2 2-16,2 1-6 0,-4-2 9 16,5 0 0-16,-4 3 2 0,2-4-5 0,0 3 0 15,-3-3-3-15,6 4 3 0,-6-2-2 16,4-2 0-16,-2 1 2 0,2 3-1 15,-1-3 1-15,1 3-1 0,-2-4-1 0,0 2 2 16,-1 1 2-16,2 0-4 0,-2-2 2 16,-1 1 0-16,-15 5 0 0,29-10-2 15,-13 5 2-15,-2 1-2 0,2-2 4 16,-16 6-6-16,29-9 2 0,-12 4-2 0,-3 3 2 16,4-3 0-16,-2 0 2 0,1 1 0 15,0-1-1-15,1 0-2 0,-1 2 3 0,0-2-2 16,0 0 3-16,-3 1-1 0,-14 4 0 15,31-9-1-15,-17 4 2 0,0 0 0 0,-14 5-6 16,26-7 2-16,-12 0 1 0,-1 4-1 16,-13 3 11-16,27-10-11 0,-11 6-1 0,-3-1 4 15,-13 5-4-15,31-8 3 0,-15 3 2 16,-2 0-1-16,0 0-2 0,-14 5 3 16,31-10-6-16,-20 7 7 0,4-4 0 15,-15 7-1-15,23-9-1 0,-11 3 1 0,-12 6-1 16,23-9 0-16,-10 4 2 0,-13 5-4 15,24-10 5-15,-12 4-6 0,-12 6 3 0,24-11-2 16,-13 5-1-16,2 1 2 0,-13 5-2 16,27-11 6-16,-11 4-3 0,-4 1-3 15,2 1 2-15,-14 5 6 0,23-13-2 0,-8 6-5 16,-3 3 10-16,-12 4-9 0,23-11-3 16,-23 11 5-16,20-10-2 0,-10 6 0 0,-10 4 6 15,22-8-10-15,-13 4 2 0,-9 4-11 16,22-8 13-16,-22 8-2 0,20-8 5 15,-20 8-4-15,22-5 4 0,-22 5-4 16,22-6 2-16,-12 2-1 0,-10 4 5 0,21-8-4 16,-21 8 0-16,19-6 0 0,-19 6 3 15,21-5-7-15,-21 5 5 0,18-8-1 0,-18 8-1 16,18-8 2-16,-18 8-2 0,20-9-1 16,-11 6 5-16,-9 3-2 0,18-8 1 15,-18 8 1-15,17-9 1 0,-17 9-6 0,17-8 4 16,-17 8 0-16,15-6 0 0,-15 6-1 15,19-8 4-15,-19 8-3 0,15-6-1 16,-15 6-1-16,14-4 0 0,-14 4 3 0,16-8-3 16,-16 8 0-16,18-7 6 0,-18 7-6 15,18-3 0-15,-18 3 2 0,15-5-4 16,-15 5 6-16,20-6-4 0,-20 6 3 0,16-7-3 16,-16 7 1-16,18-3-2 0,-18 3 0 15,17-6 2-15,-17 6-2 0,17-5 2 16,-17 5-6-16,13-7 10 0,-13 7 4 0,18-5-2 15,-18 5 0-15,0 0 3 0,20-8-3 16,-20 8-3-16,0 0 3 0,14-3-5 0,-14 3-12 16,0 0-29-16,0 0-38 0,0 0-55 15,16-7-88-15,-16 7-208 0,0 0-361 16,2-7-94-16</inkml:trace>
  <inkml:trace contextRef="#ctx0" brushRef="#br0" timeOffset="125865.56">14651 11907 2262 0,'0'0'-98'15,"-2"-22"25"-15,2 22 21 0,0 0 19 16,0 0 18-16,0 0 27 0,0 0 19 16,-7-17 26-16,7 17 21 0,0 0 20 0,0 0 8 15,0 0 21-15,0 0 5 0,0 0 8 16,0 0-4-16,-6-15 6 0,6 15-6 16,0 0-6-16,0 0-6 0,0 0 15 0,0 0 3 15,0 0 2-15,0 0-4 0,0 0-4 16,0 0-13-16,0 0-10 0,4 55-7 15,3-38-13-15,0 4-11 0,0-2-7 0,1 2-13 16,4 0-39-16,-6-4-67 0,-1 0-83 16,4 4-107-16,-5-4-150 0,4 0-261 15,-6-1 12-15,0 1-212 0,-2-17-183 0</inkml:trace>
  <inkml:trace contextRef="#ctx0" brushRef="#br0" timeOffset="133934.97">1611 11856 1119 0,'2'-19'237'16,"-2"19"-75"-16,0 0-58 0,8-19-3 16,-8 19-15-16,0 0-24 0,4-15 1 15,-4 15-1-15,0 0 19 0,0 0 29 0,0 0 16 16,0 0 16-16,0 0-1 0,0 0 2 15,0 0 2-15,0 0-3 0,-27 48-6 0,18-35-1 16,-3 2-14-16,3 2-10 0,-1 4-8 16,-5 1-11-16,0 2-11 0,-3-1-7 15,-1 2-10-15,0-3-4 0,3 3-6 0,-1-5-7 16,0-4-1-16,0 2-7 0,3-1-3 16,3-6-4-16,-3 3-1 0,3-3-2 15,4-1-2-15,7-10 2 0,-13 16-4 16,13-16-2-16,-12 12 1 0,12-12-5 0,0 0 0 15,-6 11-4-15,6-11-1 0,0 0 3 16,0 0-7-16,0 0 8 0,29 18 6 16,-18-14 4-16,-11-4-4 0,33 7 1 0,-14-4-3 15,1 1-1-15,7 3-1 0,0-6-3 0,-2 3 5 16,4-2-9-16,-2-2-3 0,-2 0-9 16,-3 0-28-16,3-2-38 0,-4 0-34 15,-2 2-51-15,2-2-61 0,-4 1-70 0,-17 1-128 16,23-4-198-16,-14 1-286 0,-9 3-271 15</inkml:trace>
  <inkml:trace contextRef="#ctx0" brushRef="#br0" timeOffset="134577.64">2099 11725 2544 0,'0'0'-135'0,"6"-11"34"0,-6 11 26 0,0 0 22 16,10-17 20-16,-10 17 26 0,0 0 25 16,4-12 7-16,-4 12 12 0,0 0 5 0,0 0 7 15,0 0 8-15,0 0 10 16,0 0 19-16,-30-6 17 0,30 6 12 0,0 0 1 15,-33 17 2-15,21-9-1 0,0 3-3 0,-5 4-7 16,4 5-3-16,-1-1-10 0,0 2-7 16,2 3-7-16,-1 5-6 0,0-3-10 15,5 1-3-15,-1 0-7 0,5 0 0 0,1-1-11 16,2-3-1-16,2 2-4 0,6 0-6 16,2-2 0-16,4-2-4 0,1-2-6 15,1-2 1-15,4-3-10 0,2-3-4 0,1-2-5 16,-1-1-5-16,0-3-14 0,-2 0-5 15,0-4-2-15,-19-1-2 0,30-1 4 16,-30 1-1-16,21-10-2 0,-14 4 8 0,-7 6-2 16,10-15 3-16,-10 15-1 0,0-20 2 15,0 20 2-15,0 0 7 0,-13-26 1 0,13 26 6 16,-11-17 4-16,11 17 0 0,-6-14-1 16,6 14-1-16,0 0 0 0,-6-15 5 15,6 15-5-15,0 0-2 0,0 0-9 16,15-15-25-16,-15 15-46 0,19-8-47 0,-7 3-61 15,4-1-52-15,-16 6-88 0,29-13-610 16,-16 7-349-16</inkml:trace>
  <inkml:trace contextRef="#ctx0" brushRef="#br0" timeOffset="134880.76">2455 11869 2720 0,'0'0'-131'16,"0"0"26"-16,0 0 24 0,0 0 20 16,0 0 14-16,0 0 20 0,0 0 18 0,-15 58 12 15,11-42 11-15,2 0 18 0,-2 1-4 16,2 2 12-16,0 3-5 0,2-4 6 0,0 5 0 16,2-2-4-16,0 1 5 0,2 4-5 15,2-2-3-15,0 0-6 0,1 0 2 16,-1-1-5-16,0 0-5 0,1-3 5 15,-3 0-9-15,1-5 3 0,-1 2-5 0,0-1-5 16,-2-1 24-16,2-1 0 0,-4-14 3 16,4 20-9-16,-4-20-9 0,0 19-65 0,0-19-47 15,0 0-53-15,-10 16-66 0,10-16-126 16,-13 3-335-16,13-3 90 0</inkml:trace>
  <inkml:trace contextRef="#ctx0" brushRef="#br0" timeOffset="135627.29">2639 11965 2026 0,'0'0'37'16,"0"0"15"-16,0 0 8 0,0 0 21 16,0 0 8-16,0 0 12 0,21 15-2 0,-21-15-4 15,0 0 0-15,-2 19-5 0,2-19 1 16,0 0 5-16,0 0-7 0,-4 23 0 0,4-23-10 15,0 0-4-15,0 0-5 0,0 0-9 16,-4 19-7-16,4-19 0 0,0 0-9 0,0 0 0 16,0 0-7-16,6 16-2 0,-6-16-5 15,0 0-4-15,0 0-11 0,15 3-12 16,-15-3-14-16,0 0-6 0,0 0-3 16,0 0-12-16,32-15 3 0,-32 15 1 0,10-13 6 15,-4 3 1-15,-6 10-1 0,12-23 6 16,-8 14 15-16,-4 9 18 0,6-21 13 0,-6 21 14 15,6-18-2-15,-6 18-6 0,6-15-3 16,-6 15-6-16,0 0-6 0,7-9 5 16,-7 9-4-16,0 0-1 0,0 0-1 0,0 0 2 15,0 0-2-15,25 21 1 0,-25-21 6 16,13 9 8-16,-13-9 1 0,18 10 7 16,-18-10-2-16,22 5-1 0,-22-5-6 0,26 0-1 15,-26 0-4-15,31-5 7 0,-13 0 8 16,0-3 5-16,-1 0-1 0,2 1-2 15,0-5 3-15,1 2-4 0,-2 0-7 0,0-1-3 16,-4 2-4-16,-1-1-13 0,2 1-26 16,-5-1-48-16,-10 10-67 0,15-15-103 0,-15 15-135 15,0-16-246-15,0 16-50 0,0 0-195 16,-23-22-200-16</inkml:trace>
  <inkml:trace contextRef="#ctx0" brushRef="#br0" timeOffset="135836.28">2559 11535 2464 0,'-9'-12'-50'0,"9"12"55"0,0 0 46 0,-8-13 29 16,8 13 27-16,0 0 17 0,-8-14 4 16,8 14-2-16,0 0-10 0,0 0-14 15,0 0-14-15,0 0-9 0,-9-11-7 0,9 11-7 16,0 0-12-16,0 0-37 0,0 0-48 15,0 0-62-15,0 0-67 0,0 0-91 0,0 0-168 16,0 0-401-16,0 0-147 0</inkml:trace>
  <inkml:trace contextRef="#ctx0" brushRef="#br0" timeOffset="136114.31">3060 11649 2403 0,'21'5'-61'0,"-21"-5"14"0,20 9 5 16,-8-3 26-16,0 4 15 0,2 1 22 0,-4 0 21 15,3 5 15-15,0 2 7 0,-3 0 10 16,1 1 4-16,-1 3 1 0,-4-3-1 15,4 3-1-15,-6 1-8 0,0-2-9 16,-4 0-5-16,-2 2-7 0,-2 2-22 0,-5-2-57 16,-2 0-68-16,-1-3-79 0,-5-1-97 15,0 1-496-15,-4-1-61 0</inkml:trace>
  <inkml:trace contextRef="#ctx0" brushRef="#br0" timeOffset="136446.09">2376 11803 2186 0,'0'0'-55'0,"3"-19"23"0,-3 19-1 0,0 0 16 16,0 0 33-16,0 0 25 0,0 0 22 16,0 0-7-16,0 0 17 0,0 0 13 0,0 0 2 15,0 0 8-15,-47 30 3 0,38-18 5 16,5-1-4-16,4-11-9 0,-6 28-3 16,6-14-12-16,0-14-12 0,4 35 0 0,2-19-11 15,1 2-28-15,4-1-47 0,-1 2-53 16,3-2-49-16,2 2-46 0,2-4-57 15,-3 0-122-15,4-1-389 0,-2-3-11 0</inkml:trace>
  <inkml:trace contextRef="#ctx0" brushRef="#br0" timeOffset="136808.68">3497 11921 2264 0,'0'0'41'15,"0"0"13"-15,30 4-19 0,-30-4 0 16,0 0 5-16,0 0 3 0,0 0 11 0,22 0 15 16,-22 0 9-16,0 0 5 0,22-4 3 15,-22 4 3-15,23-2-1 0,-23 2-3 0,26-4-10 16,-10 3-10-16,1-2-2 0,-17 3-10 16,36-3-11-16,-19 2-32 0,0-2-38 15,-17 3-37-15,28-6-67 0,-16 4-47 16,-12 2-62-16,17-6-143 0,-13 3-370 0,-4 3-37 15</inkml:trace>
  <inkml:trace contextRef="#ctx0" brushRef="#br0" timeOffset="136955.7">3624 11830 2344 0,'0'0'75'16,"0"0"14"-16,-20-8-14 0,20 8-1 0,0 0-16 16,0 0 1-16,0 0-10 0,0 0-4 15,0 0-4-15,32-27-6 0,-20 19-20 0,4 3-22 16,1-1-40-16,-3-1-31 0,4 1-57 15,-2 0-54-15,2-1-119 0,-2 1-381 16,1-2 61-16</inkml:trace>
  <inkml:trace contextRef="#ctx0" brushRef="#br0" timeOffset="137197.07">4044 11646 2047 0,'0'0'18'16,"0"0"48"-16,0 0-5 0,0 0 6 0,0 0 5 15,0 0 8-15,18 10 15 0,-18-10 2 16,0 0 5-16,21 2-4 0,-21-2 1 16,23 0 1-16,-4 0-6 0,1 0-7 15,0-2-10-15,2 0-12 0,-1 2-8 0,-3-1-40 16,4-1-49-16,-1 0-75 0,-21 2-78 0,32-6-109 15,-17 2-558-15,-7 0-199 0</inkml:trace>
  <inkml:trace contextRef="#ctx0" brushRef="#br0" timeOffset="137414.34">4258 11597 2563 0,'0'0'-25'0,"0"0"5"15,0 0 19-15,0 0 22 0,0 0 19 16,-18 17 22-16,18-17 22 0,-4 16 11 15,4-16 12-15,-7 23 5 0,2-8 3 0,1 2 4 16,-2-1-5-16,2 4-7 0,0 2-11 16,-3 0-9-16,1 0-9 0,0 4-9 0,4-4-5 15,-3 1-5-15,1-2-13 0,2-2-26 16,2-2-43-16,0-17-41 0,0 28-46 16,4-16-55-16,-4-12-41 0,15 16-54 15,-15-16-91-15,19 7-515 0,-9-7-223 0</inkml:trace>
  <inkml:trace contextRef="#ctx0" brushRef="#br0" timeOffset="137758.15">4442 11858 2658 0,'0'0'9'0,"0"0"13"15,10-12 3-15,-10 12 7 0,0 0 6 16,0 0 11-16,0 0 17 0,0 0 13 0,0 0-3 16,0 0-4-16,-32 36-3 0,25-22-1 15,1-2 2-15,-1 1 0 0,7-13-5 0,-8 25-4 16,6-14-1-16,2-11-8 0,-3 19-3 15,3-19-4-15,0 0-4 0,3 22-5 16,-3-22-12-16,0 0-16 0,15 7-17 0,-15-7-14 16,0 0-2-16,0 0-3 0,33-19-4 15,-19 9 5-15,-4 1 6 0,0-3-3 16,3 1 6-16,-2 0 11 0,-1 1 10 0,1-2 19 16,-3 2 20-16,-8 10 4 0,17-14 5 15,-17 14 17-15,15-10 21 0,-15 10 8 0,0 0-1 16,24 0-9-16,-24 0-2 0,0 0-14 15,20 16-6-15,-13-9-10 0,-7-7 0 16,14 17-7-16,-5-5-8 0,-2-5-16 0,-7-7-26 16,14 18-36-16,-10-10-46 0,-4-8-54 15,14 13-69-15,-14-13-70 0,8 7-129 16,-8-7-180-16,0 0-306 0,0 0-274 16</inkml:trace>
  <inkml:trace contextRef="#ctx0" brushRef="#br0" timeOffset="138071.62">4761 11900 2835 0,'0'0'43'16,"14"-6"-9"-16,-14 6 6 0,0 0-3 16,0 0 1-16,0 0-11 0,21 20 5 0,-21-20-8 15,5 13 6-15,-5-13 6 0,2 17-1 16,-2-17 10-16,2 18 4 0,-2-18 10 16,2 14-3-16,-2-14-4 0,0 0-4 15,2 18-2-15,-2-18-6 0,0 0-2 0,0 0-14 16,13 7-13-16,-13-7-10 0,0 0-4 0,0 0-7 15,0 0 0-15,30-23 2 16,-20 16 1-16,-10 7 2 0,18-16 14 0,-6 11 11 16,-12 5 16-16,18-10 16 0,-18 10 17 0,19-4 8 15,-19 4 8-15,20 0 6 0,-20 0-3 16,20 8-10-16,-20-8-7 0,18 10-7 16,-10-2-8-16,-8-8-7 0,15 14-5 0,-7-4-30 15,-8-10-35-15,13 13-55 0,-13-13-58 16,13 12-67-16,-13-12-84 0,0 0-178 15,12 3-186-15,-12-3-183 0,0 0-169 0</inkml:trace>
  <inkml:trace contextRef="#ctx0" brushRef="#br0" timeOffset="138275.29">5044 11578 2612 0,'0'0'49'0,"2"-16"0"15,-2 16 0-15,0 0 8 0,0 0 8 16,10-14-2-16,-10 14 5 0,0 0-2 0,20-4-2 16,-20 4 0-16,20-1-12 0,-20 1-3 15,28-4-8-15,-13 1 1 0,4 2-13 0,-19 1-42 16,34-6-49-16,-17 4-71 0,-2-2-86 16,-1-2-152-16,0-1-438 0,-4 1-125 15</inkml:trace>
  <inkml:trace contextRef="#ctx0" brushRef="#br0" timeOffset="138466.96">5367 11332 2485 0,'0'0'27'15,"14"-7"5"-15,-14 7 8 0,0 0 15 16,0 0-15-16,0 0 1 0,18 21 8 0,-18-21 12 16,4 23 10-16,-4-10 10 0,0 4-6 15,0 0-3-15,0-17-7 0,0 37-1 16,0-17-4-16,0 0-6 0,3 1-6 0,-3 0-10 15,0-3-50-15,0 4-59 0,2-3-77 16,-2-3-87-16,-2 0-161 0,2-5-406 0,-3 3-114 16</inkml:trace>
  <inkml:trace contextRef="#ctx0" brushRef="#br0" timeOffset="141839.24">5607 11875 2264 0,'-6'29'-116'15,"2"-4"17"-15,-1-4 17 0,5 0 13 16,0-2 14-16,3-2 11 0,-1 0 6 16,2 0 7-16,4 2 4 0,0-4 9 0,3 3 12 15,2-1 6-15,2-1 6 0,1-3 9 16,2-1-10-16,-2 0 7 0,-3-3-6 0,2 0-6 15,0-2-15-15,-3-1-41 0,4-2-48 16,-16-4-114-16,20 3-214 0,-11-3 412 0</inkml:trace>
  <inkml:trace contextRef="#ctx0" brushRef="#br0" timeOffset="142208.03">5823 11597 1221 0,'0'0'31'16,"0"0"23"-16,0 0 10 0,0 0 16 16,0 0 17-16,0 0 21 0,0 0-1 15,0 0 4-15,0 0-2 0,0 0 7 0,0 0-1 16,0 0 5-16,0 0-6 0,36-10 1 16,-17 7-5-16,-3-3-6 0,6 0-11 0,-1 3-14 15,3-3-7-15,0 1-10 0,2-2-13 16,-2 2-29-16,-1-1-45 0,-5 2-42 0,0 3-48 15,-4-4-44-15,-3 4-36 0,-11 1-81 16,0 0-522-16,13-6-90 0</inkml:trace>
  <inkml:trace contextRef="#ctx0" brushRef="#br0" timeOffset="142416.22">5987 11565 2347 0,'-16'7'-36'0,"16"-7"16"0,0 0 19 0,-15 10 50 16,15-10 29-16,-6 9 23 0,6-9 4 15,-4 16 8-15,4-16 3 0,-5 20 8 16,5-20-6-16,-2 29 0 0,2-13-2 0,0-16-10 16,-2 35-8-16,0-19-13 0,2 4-8 15,-2-1-8-15,2-1-6 0,0 1-6 0,-2-1-12 16,2-18-32-16,0 32-36 0,0-19-49 16,0-13-47-16,2 27-50 0,0-16-45 0,2-1-76 15,0-1-635-15,1-1-326 0</inkml:trace>
  <inkml:trace contextRef="#ctx0" brushRef="#br0" timeOffset="142841.2">6149 11784 2823 0,'0'0'-56'0,"-2"-19"0"0,2 19 15 15,0 0 23-15,0 0 17 0,0 0 14 0,0 0 9 16,0 0 0-16,0 0 12 0,-17 42 2 15,17-42 3-15,-2 20 3 0,2-20 4 16,2 24 3-16,-2-24 3 0,6 18 0 16,-2-8-6-16,-4-10 0 0,13 15-3 0,-5-8-8 15,-8-7 0-15,18 9-4 0,-18-9 3 16,16 4-9-16,-16-4-3 0,0 0-5 0,0 0-5 16,34-13 7-16,-25 8-4 0,-9 5 3 15,14-14 5-15,-14 14-1 0,16-13 1 0,-16 13 2 16,12-11 2-16,-12 11-5 0,12-9-2 15,-12 9 1-15,14-6-5 0,-14 6-3 16,0 0 3-16,20-4-2 0,-20 4-4 0,20-2 2 16,-20 2-1-16,17-2-1 0,-17 2 3 15,18-2 0-15,-18 2-3 0,20-7 9 16,-20 7 8-16,14-12 9 0,-14 12 4 16,16-15 16-16,-10 7 5 0,-6 8 6 0,10-20-5 15,-3 8 1-15,-7 12-6 0,8-19-3 16,-4 8-8-16,-4 11 1 0,9-18-17 0,-9 18-37 15,6-17-48-15,-6 17-66 0,7-13-76 16,-7 13-99-16,6-13-205 0,-4 7-477 16,-2 6-431-16</inkml:trace>
  <inkml:trace contextRef="#ctx0" brushRef="#br0" timeOffset="143038.09">6742 11529 3041 0,'0'0'-28'0,"27"6"15"16,-19 2 27-16,-8-8 20 0,16 16 4 16,-8-3 1-16,-2 2 0 0,2 1-6 0,-4 3 2 15,6 2-4-15,-4 4-3 0,-2 0-3 16,2 1-1-16,-4 1-7 0,2 2-17 16,-4 1-46-16,-2 0-63 0,0 3-52 0,-8-1-127 15,-6 4-556-15,2-3-187 0</inkml:trace>
  <inkml:trace contextRef="#ctx0" brushRef="#br0" timeOffset="143682.89">5696 11759 2367 0,'0'0'-114'0,"0"0"33"0,2-19 16 0,-2 19 23 16,0 0 7-16,0-17 11 0,0 17 14 15,0 0 15-15,0 0 14 0,-2-26 3 0,2 26 15 16,0 0 23-16,0 0-4 0,-4-18 16 16,4 18-1-16,0 0 2 0,0 0 7 15,0 0-5-15,0 0 5 0,-6-11 10 0,6 11 6 16,0 0-4-16,0 0-4 0,0 0-8 15,-22 29-6-15,16-15-3 0,0 0-6 0,-3 4 1 16,-4 1 2-16,2 1 4 0,-1 3 3 16,2 2 3-16,-4 1 1 0,2 3-4 15,4-4-7-15,-1 1-2 0,0 0-7 16,5 0-3-16,2 0-6 0,2 1-7 0,2-3-2 16,2 2-15-16,5 0-30 0,2-3-39 15,1 0-42-15,0-2-55 0,4 0-50 0,-2-4-73 16,1 0-150-16,0-2-519 0,-4-1-344 15</inkml:trace>
  <inkml:trace contextRef="#ctx0" brushRef="#br0" timeOffset="191776.27">11334 3485 649 0,'0'0'127'0,"0"0"-28"0,5-16 7 15,-5 16-5-15,0 0-2 0,0 0-10 16,0 0 11-16,0 0-1 0,0 0 4 0,0 0 7 15,0 0 4-15,0 0 4 0,0 0 1 16,0 0-7-16,0 0 4 0,0 0-3 0,0 0-3 16,0 0-4-16,0 0 3 0,0 0-2 15,0 0-7-15,0 0-9 0,0 0-8 0,0 0-10 16,0 0-4-16,0 0-11 0,0 0-1 16,0 0-7-16,0 0-7 0,0 0-5 15,-20-16 1-15,20 16-3 0,0 0 1 0,0 0 3 16,0 0 4-16,0 0 1 0,-35 18 0 15,35-18-3-15,-13 10 1 0,13-10-3 16,-12 14-5-16,12-14-2 0,-13 14 2 0,7-6-2 16,6-8 0-16,-13 17 1 0,6-8-3 0,7-9 3 15,-10 23-5-15,6-11-3 0,0 1 1 16,4-13-3-16,-4 26 2 0,2-10-3 16,2-16-3-16,-3 29-1 0,3-16-3 0,0-13 0 15,3 27 0-15,-3-14-1 0,0-13-1 16,2 23-1-16,0-10-3 0,-2-13 4 15,6 19 2-15,-6-19-7 0,6 14 2 0,-6-14 0 16,7 11 1-16,-7-11-1 0,15 7-1 16,-15-7-3-16,0 0 2 0,20 3-2 15,-20-3-2-15,0 0 3 0,26-7-4 0,-26 7-1 16,19-9 3-16,-19 9-4 0,20-11 1 16,-12 3-2-16,-8 8 4 0,16-13 0 15,-7 7 1-15,-9 6 7 0,13-15 0 0,-13 15 2 16,12-13 4-16,-12 13 0 0,11-12-2 15,-11 12-2-15,6-9-3 0,-6 9 0 0,0 0-5 16,7-15 0-16,-7 15-2 0,0 0 1 16,0 0-4-16,0 0 2 0,3-16 1 0,-3 16-3 15,0 0 0-15,0 0-2 0,0 0 0 16,0 0 1-16,0 0 4 0,0 0-4 16,0 0 1-16,0 0-4 0,0 0 2 0,0 0 0 15,0 0 0-15,0 0 0 0,0 0 7 16,0 0-8-16,0 0 1 0,0 0 0 0,0 0 0 15,0 0-1-15,0 0 3 0,-20 42-1 16,20-42-1-16,0 0 9 0,0 25-8 16,0-25 0-16,2 17 0 0,-2-17 1 0,0 0-1 15,4 23 1-15,-4-23 2 0,4 15-3 16,-4-15 1-16,7 13-1 0,-7-13 1 16,6 11 3-16,-6-11-2 0,0 0 2 0,9 14-4 15,-9-14 2-15,0 0 3 0,10 10-1 16,-10-10 6-16,0 0-3 0,14 4-1 0,-14-4 0 15,0 0 2-15,0 0-3 0,24-3 1 16,-24 3 4-16,0 0-4 0,21-9 3 16,-21 9 2-16,15-6 2 0,-15 6 6 0,13-7 9 15,-13 7 24-15,12-10 3 0,-12 10 6 16,14-12-1-16,-14 12 6 0,10-9 3 16,-10 9-4-16,7-13-2 0,-7 13-3 0,7-13-3 15,-7 13-7-15,5-17 0 0,-5 17-1 16,6-22-7-16,-6 22-3 0,0-22-9 15,0 22-1-15,0-27-5 0,0 27 0 0,-2-27-9 16,2 13 0-16,0 14-2 0,-2-24-1 0,2 24-2 16,-2-25-16-16,2 25-18 0,-2-17-33 15,2 8-32-15,0 9-45 0,-3-18-61 0,3 18-79 16,-4-13-100-16,4 13-205 0,0 0-60 16,-5-11 21-16,5 11-309 0,0 0-335 15</inkml:trace>
  <inkml:trace contextRef="#ctx0" brushRef="#br0" timeOffset="193089.08">11909 3815 2661 0,'0'0'-123'0,"0"0"31"16,0 0 11-16,0 0 14 0,0 0 12 16,0 0 15-16,0 0 24 0,0 0 16 15,0 0 7-15,0 0 21 0,0 0 3 0,0 0 21 16,7-14-1-16,-7 14 7 0,0 0 12 15,0 0 2-15,0 0-2 0,0 0 6 16,0 0-9-16,0 0 6 0,0 0 1 0,0 0 3 16,0 0-4-16,0 0 5 0,0 0-2 15,0 0-4-15,0 0-8 0,-43-3-2 16,43 3-6-16,0 0-9 0,0 0 3 0,-28 4-7 16,28-4-2-16,-17 4-1 0,17-4 0 0,-15 8 2 15,15-8-1-15,-21 3 0 16,21-3-5-16,-14 6-1 0,14-6 1 0,-15 8-5 15,15-8-3-15,-13 8 1 0,13-8-3 0,0 0-2 16,-17 11 3-16,17-11 0 0,-8 10 2 16,8-10 4-16,-9 11-5 0,9-11-1 0,0 0 0 15,-11 18-4-15,11-18 3 0,-4 13 3 16,4-13 1-16,-5 13 5 0,5-13-3 16,-5 15 3-16,5-15 1 0,0 0 2 15,-5 21-2-15,5-21-1 0,0 0-2 0,0 21 1 16,0-21 0-16,0 0 3 0,5 19 0 0,-5-19 12 15,5 14-6-15,-5-14 4 0,0 0 1 16,7 15 6-16,-7-15 30 0,13 9-11 16,-13-9 12-16,15 5-2 0,-15-5-2 0,16 7-5 15,-16-7-1-15,24 1-7 0,-24-1-6 16,25 3-5-16,-8-3-5 0,-17 0-4 0,28 0-5 16,-28 0-7-16,29-3-3 0,-14 2-3 15,-15 1-8-15,31-2-14 0,-31 2-25 16,27-6-24-16,-12 4-52 0,-1-2-50 0,-14 4-71 15,28-10-84-15,-16 3-151 0,-1-2-204 16,-1-1 26-16,-10 10-422 0,11-21-578 0</inkml:trace>
  <inkml:trace contextRef="#ctx0" brushRef="#br0" timeOffset="193629.82">12270 3703 3094 0,'0'0'-160'15,"0"0"23"-15,0 0 23 0,0 0 28 16,0 0 25-16,0 0 19 0,0 0 29 16,0 0 22-16,0 0 27 0,0 0 19 15,0 0 19-15,0 0 19 0,0 0 7 0,0 0 3 16,0 0 1-16,0 0-1 0,0 0 0 16,25 18-5-16,-25-18-9 0,0 0-4 0,27-3-7 15,-27 3-7-15,23-3-3 0,-23 3-7 16,29-2-8-16,-29 2-5 0,30-4-6 15,-18 2-5-15,-12 2-3 0,28-2-5 0,-16-1-2 0,-12 3-5 16,24-3-15-16,-24 3-18 16,20-3-24-16,-20 3-26 0,0 0-50 0,21-1-40 0,-21 1-50 15,10-7-57-15,-10 7-126 0,4-6-499 0,-4 6-254 16</inkml:trace>
  <inkml:trace contextRef="#ctx0" brushRef="#br0" timeOffset="193932.58">12309 3597 2603 0,'0'0'-86'0,"0"0"19"16,0 0 17-16,-24-6 21 0,24 6 17 15,0 0 20-15,0 0 22 0,0 0 22 0,0 0 26 16,0 0 25-16,0 0 19 0,0 0 15 15,0 0 21-15,0 0 1 0,0 0-4 0,0 0-4 16,0 0-10-16,0 0-12 16,0 0-9-16,0 0-12 0,58-2-12 0,-58 2-7 15,27-2-12-15,-12 2-5 0,-15 0-11 0,34-3-7 16,-14 1-4-16,-5-1-7 0,4 2-15 16,-19 1-25-16,35-4-33 0,-18 2-43 0,0 0-54 15,-17 2-58-15,29-4-50 0,-17 1-71 16,-12 3-157-16,16-6-490 0,-8 2-380 0</inkml:trace>
  <inkml:trace contextRef="#ctx0" brushRef="#br0" timeOffset="194708.04">13272 3246 2745 0,'0'0'-140'15,"0"0"32"-15,0 0 27 16,0 0 29-16,0 0 27 0,0 0 21 0,0 0 27 16,0 0 13-16,0 0 16 0,0 0 19 15,0 0 11-15,0 0 12 0,0 0 16 0,0 0 12 16,0 0 5-16,0 0 3 15,0 0-2-15,0 0-2 0,-18 45-3 0,18-45-3 16,-2 20-4-16,2-20-6 16,-2 23-5-16,2-23-4 0,0 23-4 0,0-23-7 15,0 25-5-15,2-14-10 0,0 4-1 16,-2-15-9-16,8 25-28 0,-6-14-4 16,-2-11 0-16,6 23-3 0,-1-12-4 0,-5-11-4 15,6 21-2-15,-6-21-14 0,5 19-28 16,-5-19-43-16,2 16-57 0,-2-16-60 15,5 15-55-15,-5-15-74 0,0 0-171 0,-2 16-145 16,2-16-218-16,-8 9-188 0</inkml:trace>
  <inkml:trace contextRef="#ctx0" brushRef="#br0" timeOffset="195088.49">13009 3711 2441 0,'0'0'-80'16,"-9"13"37"-16,9-13 7 0,0 0 21 16,0 0 10-16,0 0 36 0,0 0 23 0,0 0 15 15,0 0 8-15,0 0 13 0,0 0 4 16,32 6 9-16,-32-6 1 0,0 0 1 0,31-3-2 15,-31 3-2-15,27-3-6 0,-10 0 0 16,2 0-4-16,2 0-6 0,8-1 4 16,-2 0-6-16,2 2 4 0,3-1 0 15,-1-1 1-15,1 2-6 0,3-2-8 0,-1 0-5 16,-3 0-10-16,3 2-3 0,-3-2-7 16,1 3-3-16,-3-1-8 0,0-2 2 0,-4 2-11 15,-5 0-1-15,3 2-5 0,-3-1-7 16,-3-2-21-16,-17 3-31 0,28-1-44 15,-28 1-49-15,20 0-61 0,-20 0-59 0,0 0-111 16,19-2-193-16,-19 2-357 0,0 0-302 0</inkml:trace>
  <inkml:trace contextRef="#ctx0" brushRef="#br0" timeOffset="195458.08">13189 4008 2671 0,'0'0'-75'0,"0"0"29"0,-6 16 8 15,6-16 22-15,0 0 20 0,0 0 29 16,0 0 37-16,0 18 23 0,0-18 17 0,0 0 10 15,0 0 6-15,0 0 6 0,0 0-5 16,22 8-6-16,-22-8-8 0,0 0-9 0,27-4-10 16,-27 4-9-16,29-1-8 0,-13-3-7 15,2 0-2-15,4 0-7 0,-2 2-6 16,3-2-1-16,2 1-10 0,-3 0-2 16,5-1-5-16,-4 2-5 0,-1 1-1 15,-2-1-4-15,-4 0-5 0,5 2-22 0,-21 0-34 16,26-4-36-16,-26 4-47 0,22 0-45 0,-22 0-33 15,15 2-40-15,-15-2-75 0,0 0-127 16,0 0-444-16,0 0-248 0</inkml:trace>
  <inkml:trace contextRef="#ctx0" brushRef="#br0" timeOffset="195744.13">13438 4046 2578 0,'0'0'-72'15,"0"0"22"-15,0 0 11 0,-13 7 13 16,13-7 25-16,0 0 13 0,0 0 12 0,0 0 23 15,0 0 21-15,0 0 5 0,0 0 15 16,9 28 11-16,-9-28-1 0,0 0 6 16,4 21 5-16,-4-21 1 0,4 19-2 0,-2-6-7 15,-2-13 5-15,4 27 6 0,-2-10 0 16,0 0 9-16,0 0 0 0,1 2-4 0,1-2-10 16,-2 2-3-16,0 0 0 0,0 1 1 15,-1-3-14-15,1 2-8 0,0-4-10 16,1 2-3-16,1-2-10 0,-4-15-3 0,5 25-10 15,-3-14-3-15,-2-11-2 0,4 20-9 16,-4-20-25-16,5 16-30 0,-5-16-54 16,0 0-83-16,4 16-101 0,-4-16-166 0,0 0-196 15,0 0 12-15,0 0-292 0,0 0-291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9T12:17:32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11559 3269 738 0,'0'0'196'0,"0"0"-76"16,0 0-44-16,0 0 1 0,-18-23 10 15,18 23 8-15,0 0 10 0,0 0-5 16,0 0 21-16,0 0-8 0,0 0 7 0,0 0-2 16,0 0-9-16,0 0-14 0,0 0 0 0,0 0-7 0,0 0-11 15,0 0-10-15,0 0-6 16,15-31-6-16,-15 31-7 0,0 0-3 0,12-7-6 15,-12 7-3-15,13-6-6 16,-13 6-5-16,16-5 2 0,-16 5-8 0,17-6 3 0,-17 6-6 16,21-4 1-16,-21 4-4 0,19-4-4 0,-19 4 5 15,20-4-1-15,-20 4-5 16,15-1-5-16,-15 1 0 0,0 0 0 0,0 0 6 16,22 4 5-16,-22-4 4 15,0 0 11-15,0 0-2 0,0 19-4 0,0-19 7 0,0 0 1 16,0 0 1-16,-15 24 1 15,15-24 2-15,-10 13 1 0,10-13-5 16,-8 14 0-16,8-14-2 0,-9 13-2 16,9-13-3-16,-8 13 1 0,8-13-2 0,0 0-5 15,-7 16 3-15,7-16 1 0,0 0-4 16,0 0-1-16,-6 16-2 0,6-16 0 0,0 0-3 16,0 0-1-16,0 0-2 0,0 0 1 15,0 0-1-15,13 20 3 0,-13-20-4 0,0 0-3 16,12 8 3-16,-12-8-4 0,0 0-3 15,11 9 4-15,-11-9-4 0,0 0 1 0,14 12 0 16,-14-12 1-16,7 7 0 0,-7-7-3 16,0 0 3-16,8 19-3 0,-8-19 0 15,6 13 0-15,-6-13 0 0,2 17 0 0,-2-17 0 16,-2 18 2-16,2-18-2 0,0 0 3 16,-6 29-3-16,2-18 1 0,4-11 1 15,-8 22 1-15,5-12 1 0,3-10 1 16,-16 23-2-16,8-13 0 0,-3 1 1 0,0-1 2 15,1 1-1-15,-2-2 2 0,12-9-5 16,-20 16-19-16,10-10-2 0,10-6-20 0,-17 11-36 16,8-6-43-16,9-5-34 0,-15 8-53 15,15-8-72-15,0 0-631 0,-12 0-298 16</inkml:trace>
  <inkml:trace contextRef="#ctx0" brushRef="#br0" timeOffset="692.29">11299 3175 2615 0,'0'0'-98'0,"4"-15"18"0,-4 15 22 16,0 0 6-16,0 0 9 0,6-13 10 15,-6 13 13-15,0 0 18 0,0 0 1 16,0 0 13-16,0 0 5 0,0 0 19 0,0 0 10 15,0 0 23-15,0 0 1 16,0 0 12-16,0 0-2 0,0 0-6 0,0 0-8 16,-31 38 2-16,31-38-4 0,-15 16 0 0,6-9-2 15,9-7-6-15,-16 13-3 0,7-7-2 16,9-6-6-16,-15 11 3 0,15-11-6 0,-10 10 0 16,10-10 6-16,-11 8-7 0,11-8 0 15,0 0 0-15,-11 9-3 0,11-9 0 16,0 0-3-16,0 0-3 0,-8 12 4 0,8-12-2 15,0 0 6-15,0 0 5 0,0 0 4 16,0 0 4-16,18 22-2 0,-18-22 3 16,12 11-3-16,-12-11-3 0,16 10-3 0,-7-3-2 15,-9-7-6-15,19 11-6 0,-9-6 0 16,-10-5-4-16,18 12-1 0,-10-7-2 0,-8-5-5 16,17 12-13-16,-17-12-35 15,14 7-47-15,-14-7-65 0,16 8-60 0,-10-6-66 16,-6-2-145-16,0 0-206 0,10 6-211 0,-10-6-159 15</inkml:trace>
  <inkml:trace contextRef="#ctx0" brushRef="#br0" timeOffset="1117.27">10899 3343 2408 0,'-13'-11'-89'0,"13"11"13"0,0 0 14 16,0 0 17-16,0 0 13 0,0 0 13 15,0 0 7-15,0 0 13 0,23-25 10 16,-23 25 10-16,0 0 9 0,24-5 15 15,-24 5 0-15,0 0 0 0,21 1-11 0,-21-1 8 16,0 0-4-16,18 10-6 0,-18-10 7 16,0 0-8-16,8 15 3 0,-8-15 5 15,0 0 0-15,-3 18 8 0,3-18-4 0,0 0 4 16,0 0-2-16,-17 19 14 0,17-19 10 16,-15 5 12-16,15-5 0 0,0 0-9 0,-20 0-7 15,20 0-2-15,0 0-9 0,0 0-4 16,-24-13-5-16,24 13-9 0,-7-11-3 15,7 11-2-15,-5-16-4 0,5 16-17 0,0 0-25 16,0-20-26-16,0 20-40 0,0 0-38 16,0 0-46-16,12-25-57 0,-12 25-108 0,8-10-468 15,-4 6-110-15</inkml:trace>
  <inkml:trace contextRef="#ctx0" brushRef="#br0" timeOffset="1866.4">12021 3114 2242 0,'0'0'-119'0,"0"0"26"0,0 0 24 15,0 0 25-15,0 0 22 0,0 0 14 16,0 0 13-16,-17 41 11 0,17-41 16 0,-15 15 2 16,9-7 25-16,6-8-4 0,-17 15 8 15,7-7 5-15,-1-1-2 0,11-7-4 16,-20 13-7-16,13-7-4 0,7-6 1 15,-16 10-7-15,16-10 1 0,-13 9 1 0,13-9-1 0,-11 7 1 16,11-7-11-16,0 0 4 16,-14 9-6-16,14-9-2 0,0 0-6 0,0 0-4 0,0 0 4 15,-8 9-5-15,8-9-4 0,0 0 0 0,0 0 0 16,0 0 3-16,0 0 7 16,0 0-1-16,26 21 1 0,-26-21-1 0,14 6 6 15,-14-6-1-15,17 7-6 0,-17-7-3 16,16 5-3-16,-16-5 4 0,20 3-5 0,-20-3-24 15,19 6-26-15,-19-6-34 16,21 1-40-16,-21-1-31 0,21 4-30 0,-21-4-37 16,23 3-71-16,-23-3-452 15,19 0 5-15</inkml:trace>
  <inkml:trace contextRef="#ctx0" brushRef="#br0" timeOffset="2263.73">12220 3073 2074 0,'0'0'-62'0,"0"0"30"0,0 0 21 15,0 0 17-15,2-17 22 0,-2 17 5 16,0 0 7-16,0 0 16 16,0 0 31-16,0 0 10 0,0 0 9 0,0 0 2 0,0 0 5 15,0 0 3-15,0 0 3 0,0 0 10 16,0 0-3-16,12 38-2 0,-12-38-11 15,5 16-15-15,-5-16-9 0,7 17-10 16,-7-17-9-16,9 16-8 0,-9-16-7 16,5 17-5-16,-1-7-5 0,-4-10-7 0,8 17-33 0,-8-17-43 15,8 17-55-15,-4-7-67 0,-4-10-72 0,4 15-134 16,-4-7-562-16,0-8-338 16</inkml:trace>
  <inkml:trace contextRef="#ctx0" brushRef="#br0" timeOffset="33952.12">1144 7119 625 0,'0'0'210'0,"0"0"-113"16,4-16-20-16,-4 16-29 0,5-14 7 16,-5 14 3-16,0 0 19 0,3-22-2 15,-3 22 16-15,2-16 24 0,-2 16 26 0,6-17-11 16,-6 17 16-16,2-16-6 0,-2 16-3 16,5-15-5-16,-5 15-1 0,2-17-11 0,-2 17-5 15,0 0-10-15,0-18-11 0,0 18-10 16,0 0-11-16,-11-20-5 0,11 20-10 15,-18-10-6-15,5 7 0 0,13 3-5 0,-26-4-2 16,8 2 0-16,18 2 7 0,-38 4 3 16,13 1 2-16,1 1 4 0,-2 4 9 15,-4 1 2-15,-1 2 2 0,2 2 1 16,2 5 1-16,-1 1-1 0,3 0-3 0,-1 2-3 16,4-1-3-16,-1 3-6 0,5 1-10 15,3 4 4-15,3-8-3 0,5 6-11 0,1-5 6 16,4 4-10-16,4 0 4 0,2 0-28 15,4-2 2-15,2 0-2 0,8-1-2 0,0-1 2 16,5-4-2-16,1-2-3 0,5 1 4 16,0-7-5-16,3-2-4 0,-3-1-4 0,0-4-1 15,3-4-4-15,-3 0 2 0,2-4-4 16,-4-1-7-16,3-3 1 0,-4 0-4 16,-3-4 1-16,-3 1-2 0,0-2 0 0,-2 0 2 15,-4-2 1-15,-4 1-1 0,-1-1-2 16,-3 1 4-16,-6 14 0 0,0-23 1 15,0 23 1-15,-10-18 4 0,10 18-3 0,-13-16 5 16,13 16 2-16,-22-9 5 0,22 9 5 16,-22-6 4-16,22 6 3 0,-23-1-1 0,23 1 6 15,0 0-1-15,-20 0 3 0,20 0 0 16,0 0-2-16,0 0 2 0,0 0-2 16,0 0-2-16,0 0 0 0,53 12-7 0,-32-12-20 15,-2 2-30-15,-19-2-44 0,40-4-51 16,-17 4-75-16,-2-1-72 0,-4-6-129 15,2 5-197-15,-1-5-263 0,-5 1-239 0</inkml:trace>
  <inkml:trace contextRef="#ctx0" brushRef="#br0" timeOffset="34239.69">1519 7165 2545 0,'0'0'-63'16,"0"0"45"-16,0 0 29 0,0 0 31 15,0 0 22-15,0 0 16 0,0 0 15 0,-42 38 10 16,32-23-1-16,-3 3 4 0,2 0-5 16,-1 2 0-16,3 1-2 0,1 2-2 0,1 0-8 15,0 1-29-15,5 1-3 0,2-2-5 16,0 1-7-16,7 0-8 0,2 1 4 15,1-2-10-15,0-3-19 0,5-1-27 0,1 1-31 16,-2-5-52-16,2-2-42 0,-1-4-52 16,3 0-59-16,-3-5-112 0,0 0-503 0,-3-4-224 15</inkml:trace>
  <inkml:trace contextRef="#ctx0" brushRef="#br0" timeOffset="34462.36">1695 7409 2643 0,'0'0'3'0,"2"-16"8"15,-2 16-10-15,0 0 5 0,6-12 22 0,-6 12 28 16,0 0 9-16,0 0 21 0,0 0 7 16,0 0 1-16,0 0-4 0,18 32-1 15,-18-32 1-15,2 29 2 0,-2-12 1 0,0 0-1 16,0 2-4-16,-2 2-7 0,0-2-4 16,-1 1-9-16,-3 2-6 0,-1 0-6 15,1-3-6-15,-4 1-9 0,2-1-14 16,-2-6-26-16,2 1-39 0,-1-3-51 0,9-11-68 15,-16 16-72-15,16-16-85 0,-15 3-170 0,15-3-392 16,0 0-242-16</inkml:trace>
  <inkml:trace contextRef="#ctx0" brushRef="#br0" timeOffset="34640.12">1652 7082 2673 0,'0'0'15'15,"0"0"15"-15,7-14 3 0,-7 14 6 16,0 0 10-16,0 0 8 0,2-17 2 0,-2 17-7 16,0 0-8-16,0 0-8 0,0 0-31 15,0 0-53-15,0 0-67 0,6-13-65 0,-6 13-97 16,0 0-492-16,0 0-56 0</inkml:trace>
  <inkml:trace contextRef="#ctx0" brushRef="#br0" timeOffset="35058.06">1798 7276 2264 0,'0'0'-47'0,"9"15"14"0,-9-15 13 0,9 17 28 16,-9-17 29-16,10 15 30 0,-6-5 19 16,-4-10 2-16,9 17 1 0,-9-17-1 15,11 20-4-15,-7-13-12 0,-4-7-7 16,8 16-5-16,-8-16-7 0,9 12 0 15,-9-12-8-15,8 12 7 0,-8-12 15 0,0 0-6 16,8 12-1-16,-8-12-6 0,0 0-3 16,0 0-7-16,0 0 1 0,0 0-4 0,0 0 1 15,0 0 2-15,0 0 2 0,2-44 0 16,-2 44-1-16,-2-20 0 0,2 20 12 16,0 0 3-16,-2-23-2 0,2 23-5 0,0 0-6 15,2-17-2-15,-2 17 1 0,0 0 3 16,10-12-4-16,-10 12 1 0,0 0 4 0,14-10 1 15,-14 10-1-15,0 0-2 0,23-6-3 16,-23 6-2-16,19-2 0 0,-19 2-4 16,15-4 2-16,-15 4 2 0,17-5-7 15,-17 5-2-15,15-6-3 0,-15 6-6 0,12-7-4 16,-12 7-3-16,0 0-14 0,16-12-20 16,-16 12-27-16,0 0-54 0,8-10-65 0,-8 10-90 15,0 0-122-15,0 0-232 0,0 0-31 16,0 0-205-16,0 0-181 0</inkml:trace>
  <inkml:trace contextRef="#ctx0" brushRef="#br0" timeOffset="35313.3">2091 7211 2518 0,'12'-8'-40'0,"-12"8"8"0,0 0 15 15,16-7 28-15,-16 7 36 0,0 0 16 0,0 0 16 16,13-6 6-16,-13 6 24 0,0 0 14 15,0 0 6-15,0 0-3 0,20 16-7 0,-20-16-5 16,11 15-14-16,-5-4-4 0,1 3-10 16,-1 1-11-16,-2 0-7 0,2 2-4 0,-1-2 11 15,4 4-4-15,-5-1-9 0,0 0-5 16,-2 1-7-16,0 1-6 0,2 0-3 16,-4-4-13-16,2 1-27 0,-2-17-36 15,0 26-55-15,0-12-62 0,0-14-68 0,0 21-123 16,-2-13-220-16,2-8-334 0,-6 7-277 15</inkml:trace>
  <inkml:trace contextRef="#ctx0" brushRef="#br0" timeOffset="35578.42">2483 7374 2721 0,'0'0'-1'0,"0"0"18"0,0 0 2 0,14 8-6 16,-14-8 11-16,0 0 16 0,0 0 36 15,0 0 21-15,18 7 19 0,-18-7 1 16,0 0-9-16,22-3-12 0,-22 3-9 0,26 0-10 16,-26 0-8-16,29-5-7 0,-13 2-9 15,0-1-21-15,-16 4-39 0,30-4-42 0,-13-1-48 16,-5 1-51-16,-12 4-46 0,22-7-44 15,-22 7-39-15,14-9-583 0,-14 9-215 16</inkml:trace>
  <inkml:trace contextRef="#ctx0" brushRef="#br0" timeOffset="35709.67">2728 7333 2503 0,'-21'-27'-48'15,"21"27"45"-15,0 0 33 0,-15-6 18 16,15 6 31-16,0 0 17 0,0 0 13 16,-15-7 13-16,15 7 0 0,0 0-9 0,0 0-15 15,0 0-11-15,0 0-13 0,0 0-18 16,0 0-26-16,0 0-35 0,20-25-51 15,-20 25-62-15,16-7-82 0,-16 7-125 0,18-11-536 16,-10 2-212-16</inkml:trace>
  <inkml:trace contextRef="#ctx0" brushRef="#br0" timeOffset="36945.19">2546 7186 2575 0,'0'0'-31'0,"0"0"4"0,0 0 7 16,0 0 11-16,0 0 15 0,0 0 24 15,32-12 27-15,-32 12 29 0,0 0 16 0,0 0 25 16,16-3 3-16,-16 3 9 0,0 0 2 16,0 0-3-16,18-7-10 0,-18 7-7 15,16-7-10-15,-16 7-10 0,20-3-12 16,-20 3-14-16,25-5-3 0,-10 2-9 0,-15 3-11 16,31-5-9-16,-13 2-18 0,-18 3-32 15,25-4-26-15,-12 1-38 0,-13 3-50 16,25-2-67-16,-25 2-75 0,16-2-125 0,-6 2-587 15,-10 0-425-15</inkml:trace>
  <inkml:trace contextRef="#ctx0" brushRef="#br0" timeOffset="37364.26">2662 7335 2869 0,'0'0'-146'0,"0"0"12"0,0 0 15 15,0 0 16-15,0 0 21 0,-12 6 28 16,12-6 28-16,0 0 43 0,0 0 23 0,0 0 6 15,0 0 13-15,0 0 12 0,0 0 9 16,0 0 8-16,0 0-3 0,0 0 1 0,0 0-2 16,0 0-4-16,0 0-2 0,0 0-3 15,0 0 2-15,0 0 0 0,0 0 3 16,0 0 0-16,0 0 8 0,0 0 5 16,0 0 9-16,0 0 1 0,0 0 7 0,35 14-7 15,-35-14-8-15,26 2-12 0,-26-2-6 16,32-2-10-16,-15 2-9 0,4 0-5 0,-21 0-8 15,41-3-23-15,-23 3-33 0,-1-2-43 16,-17 2-57-16,36-3-75 0,-21 1-81 16,-15 2-147-16,25-4-218 0,-14 0-234 0,0 2-222 15</inkml:trace>
  <inkml:trace contextRef="#ctx0" brushRef="#br0" timeOffset="38214">4292 6493 2526 0,'0'0'-86'15,"0"0"22"-15,0 0 3 0,0 0 33 0,0 0 23 16,0 0 14-16,0 0 21 0,0 0 19 16,0 0 15-16,0 0 13 0,0 0 8 15,2 52 10-15,-2-52 7 0,3 34 4 0,-3-17-5 16,2 4 2-16,0 0-8 0,2 2-6 16,0 3-6-16,0-2-7 0,3 2-7 15,-1 0-9-15,1-3-4 0,1 2-6 16,-2-1-4-16,2 0-24 0,2-4-39 15,-4 0-57-15,0-1-77 0,2-2-69 0,-3-1-111 16,-1-2-567-16,0-1-282 0</inkml:trace>
  <inkml:trace contextRef="#ctx0" brushRef="#br0" timeOffset="39092.46">3806 7239 2569 0,'0'0'-137'0,"0"0"21"16,0 0 14-16,0 0 6 0,0 0 11 0,0 0 18 16,0 0-3-16,0 0 15 0,0 0 10 0,0 0 12 15,0 0 23-15,0 0 15 0,0 0 37 16,0 0 7-16,0 0 13 0,0 0 6 16,0 0 10-16,0 0-10 0,0 0-13 0,0 0 2 15,0 0-12-15,0 0-2 0,18-14 0 16,-18 14-3-16,28-1-8 0,-11 0-5 15,4 1-3-15,0-2 3 0,5-1-12 16,4 2 5-16,1 1-5 0,3-2 8 0,6-2-11 16,1 2 2-16,3-1-1 0,2 3 0 15,3-4 2-15,0 1 1 0,-1 0-1 0,3 3-5 16,7-4 2-16,1 2 6 0,0 0-14 16,3 0 11-16,1 0-4 0,1 1 2 15,-1-1-4-15,3 2 7 0,-1-4-7 16,1 4 1-16,-1-3-3 0,-1 3-4 0,-1-5 3 15,0 5-2-15,2-2 2 0,-2 0-3 16,1 1 0-16,-1-2-3 0,1-1 3 0,3 3-1 16,-1-1-2-16,23-2 5 0,-14 0-5 0,-8 4 3 15,-2 0-1-15,1-1 1 0,-3-2 2 16,-1 3-1-16,-1 0 7 0,-10-1 11 16,-1 1 8-16,0 0 8 0,-6 1 5 15,-2-2-7-15,-6 2-2 0,-2-1-2 0,0 0-3 16,-4 0-4-16,-5 3-10 0,-1-3-39 15,-4 1-45-15,0 2-70 0,-4-2-44 16,-16-1-96-16,19 1-495 0,-19-1-70 0</inkml:trace>
  <inkml:trace contextRef="#ctx0" brushRef="#br0" timeOffset="46025.01">3784 8204 2315 0,'0'0'6'15,"0"0"9"-15,0 0 14 0,0 0-1 16,0 0 2-16,0 0 6 0,0 0 1 16,0 0 3-16,0 0 17 0,0 0 2 0,0 0 9 15,0 0 9-15,0 0 10 0,0 0 12 16,0 0 11-16,0 0 6 0,0 0 3 0,0 0 4 15,60-12-6-15,-60 12-5 0,20-2-10 16,-20 2-9-16,24-1-7 0,-24 1-13 16,25-2-7-16,-25 2-9 0,24-2-21 0,-24 2-30 15,23 0-41-15,-23 0-52 0,21-2-57 16,-21 2-62-16,21 0-79 0,-21 0-160 16,20-4-464-16,-12 2-301 0</inkml:trace>
  <inkml:trace contextRef="#ctx0" brushRef="#br0" timeOffset="46950.7">4470 7711 2602 0,'0'0'-121'0,"0"0"11"16,0 0 12-16,0 0 12 0,10-12 8 15,-10 12 26-15,0 0 25 0,0 0 17 0,0 0 24 16,0 0 21-16,0 0-1 0,0 0 17 15,9-12 0-15,-9 12 6 0,0 0 9 16,0 0 23-16,0 0-7 0,0 0 8 16,0 0 1-16,0 0-2 0,0 0 5 0,0 0 5 15,0 0-4-15,-19 51-2 0,19-51 0 16,-4 26-8-16,2-11-5 0,0 2-8 0,0 2-5 16,-2-3-8-16,4 3-6 0,-2-2-1 15,2-17-9-15,0 33-2 0,0-16-3 16,0-17-3-16,4 25-1 0,-4-13-3 0,0-12-5 15,6 20-2-15,-6-20 1 0,10 12-4 16,-10-12-4-16,13 7-3 0,-13-7 2 16,0 0-4-16,17 0-1 0,-17 0-2 0,0 0 2 15,0 0-4-15,21-16 1 0,-21 16 3 16,11-10 7-16,-11 10-1 0,0 0-2 0,13-15-3 16,-13 15-3-16,0 0-2 0,0 0 3 15,10-5-1-15,-10 5-3 0,0 0 1 0,0 0-1 16,0 0-2-16,0 0 4 0,28 13-3 15,-28-13 1-15,12 7-1 0,-12-7-1 16,17 3 0-16,-17-3 4 0,17 4-2 16,-17-4-2-16,0 0 0 0,27-4 1 15,-27 4-2-15,20-6 1 0,-20 6-1 0,16-12 4 16,-16 12 6-16,15-15 3 0,-8 5 1 16,1 1 2-16,-8 9-5 0,11-23-5 0,-7 14 2 15,-4 9-11-15,6-21-31 0,-6 21-47 16,4-22-62-16,-4 22-85 0,0-20-119 0,0 10-227 15,0 10-352-15,-6-18-327 0</inkml:trace>
  <inkml:trace contextRef="#ctx0" brushRef="#br0" timeOffset="50243.95">4274 7579 1163 0,'0'0'-1'15,"12"-9"22"-15,-12 9 17 0,0 0 21 0,11-9 2 16,-11 9 6-16,0 0 4 0,0 0 2 15,0 0-8-15,12-7 0 0,-12 7 14 16,0 0 1-16,0 0 16 0,0 0 1 16,0 0 5-16,0 0-4 0,0 0 9 0,15 21 4 15,-15-21-1-15,0 0-5 0,-6 28-5 16,6-28-5-16,-7 26-1 0,3-11 4 0,0 1-10 16,-2 2-2-16,1-1-7 0,1 2-3 15,-2 2-8-15,0-2 0 0,1 2-8 0,1 4 2 16,1-7-5-16,-1 6-1 0,2-3-8 15,0 2-2-15,2-1-5 0,0-1 0 16,0 2 1-16,4 2 1 0,-4-3-1 0,2 1 0 16,-2-3-3-16,2 3-2 0,3 2-1 15,0-1 1-15,-1 0-3 0,0-1 0 0,0-1-9 16,0 1 2-16,3-3-1 0,-3 0-1 16,0 3-4-16,0-4 4 0,5 2-2 15,-3-5 1-15,3 0-4 0,-3 1-1 0,0-3-1 16,2 1-2-16,0-2-1 0,0-1-1 15,0-1-15-15,0-2-23 0,-8-9-29 0,20 18-39 16,-12-13-41-16,5 1-50 0,-13-6-36 16,20 10-36-16,-6-8-62 0,-14-2-121 15,18 4-446-15,-9-3-253 0</inkml:trace>
  <inkml:trace contextRef="#ctx0" brushRef="#br0" timeOffset="50729.44">4515 8128 2575 0,'0'0'-73'0,"0"0"43"16,-13-11 19-16,13 11 22 0,0 0 23 15,0 0 19-15,0 0 20 0,0 0 10 16,0 0 11-16,0 0 8 0,0 0 1 0,0 0-6 16,0 0-3-16,34-12-2 0,-34 12-9 15,21-6 1-15,-21 6 2 0,28-2 0 16,-12 0 2-16,1-2-6 0,-17 4-5 0,36-4-10 16,-16 3-7-16,-2 1-4 0,1-3-6 15,1 2-4-15,-20 1-8 0,34-4-6 0,-16 4-19 16,-18 0-21-16,28-2-29 0,-28 2-26 15,23-3-36-15,-23 3-41 0,22-2-42 16,-22 2-38-16,16-3-39 0,-16 3-52 0,0 0-579 16,20-1-268-16</inkml:trace>
  <inkml:trace contextRef="#ctx0" brushRef="#br0" timeOffset="51305.48">4658 8365 2630 0,'0'0'-56'0,"0"0"24"15,0 0 14-15,0 0 15 0,0 0 18 16,0 0 30-16,0 0 17 0,0 0 9 0,0 0 0 16,0 0-8-16,0 0-3 0,0 0 1 15,0 0 11-15,0 0-1 0,0 0 3 0,0 0-4 16,0 0-6-16,0 0-4 0,-12 21-6 16,12-21-4-16,-2 17-2 0,2-17-5 0,0 16 1 15,0-16-5-15,0 0-2 0,4 25 3 16,-4-25-8-16,2 14-3 0,-2-14 5 15,0 0-7-15,8 11-1 0,-8-11-2 0,0 0-2 16,0 0-5-16,0 0-1 0,0 0-3 16,0 0 1-16,0 0-4 0,0 0-2 15,0 0 1-15,34-25 1 0,-34 25-2 0,4-12 1 16,-4 12 2-16,0 0-5 0,0 0 0 16,7-13 2-16,-7 13-3 0,0 0-2 0,0 0 2 15,0 0 0-15,0 0 0 0,0 0 0 16,23 3-1-16,-23-3 1 0,0 0 5 15,0 0 6-15,27 5 6 0,-27-5 11 0,18 4 7 16,-18-4 9-16,0 0 6 0,25-2 3 16,-25 2 5-16,17-4-1 0,-17 4-12 15,17-10 2-15,-17 10-4 0,15-12-8 0,-6 4-8 16,-9 8-14-16,10-20-27 0,-10 20-29 16,6-18-42-16,-6 18-54 0,2-19-67 15,0 10-80-15,-2 9-139 0,0 0-187 0,-6-19-300 16,6 19-297-16</inkml:trace>
  <inkml:trace contextRef="#ctx0" brushRef="#br0" timeOffset="51953.61">4965 8446 2767 0,'0'0'-21'0,"0"0"18"16,0 0-3-16,0 0 17 0,0 0 31 15,0 0 31-15,0 0 26 0,0 0 10 0,0 0-4 0,0 0-8 16,0 0-2-16,0 0-7 16,0 0 1-16,2 28-4 0,-2-28 0 0,-2 18-4 15,2-18-4-15,0 0-10 0,2 20-6 0,-2-20-4 0,0 0-4 16,-2 17-5-16,2-17-5 16,0 0 3-16,0 0-6 0,0 0-11 0,0 0 2 15,6 14-2-15,-6-14-2 16,0 0-4-16,0 0-2 0,0 0-5 0,0 0 0 0,0 0-4 15,24-39-4-15,-24 39 2 16,8-14 2-16,-8 14 5 0,9-12 7 0,-9 12 6 16,0 0-5-16,11-13 14 15,-11 13 14-15,0 0 2 0,0 0-5 16,0 0-2-16,0 0-2 0,0 0-25 0,33 16-5 16,-33-16 4-16,9 11-2 0,-9-11-4 0,7 14-2 15,-7-14-12-15,8 12-21 0,-8-12-26 0,8 11-42 16,-8-11-45-16,0 0-77 0,13 10-71 15,-13-10-134-15,0 0-194 0,0 0-351 0,0 0-400 16</inkml:trace>
  <inkml:trace contextRef="#ctx0" brushRef="#br0" timeOffset="52413.41">5143 7679 2898 0,'6'-16'-47'0,"-6"16"25"16,0 0 7-16,9-14 21 16,-9 14 12-16,0 0 10 0,9-11 15 0,-9 11 16 15,0 0 8-15,0 0 6 0,0 0 2 0,0 0-4 0,0 0-3 16,36 17-7-16,-30-5 0 16,2 0-4-16,1 2-4 0,1 5-5 0,-1 0-1 15,2 3-3-15,-3 0-5 16,2 3 0-16,-1 0 0 0,0 0-1 0,-1 5-1 15,0-2-1-15,-1 3-3 0,1 1-2 16,-1 1-3-16,-1-2-3 0,-2-3-1 0,-2 2-3 16,1-3 0-16,-1 1-5 0,-2-1-1 0,-2-3-3 15,2-4 2-15,-3 5-13 16,-1-6-19-16,2 0-32 0,-2-2-39 0,2 0-48 16,2-17-50-16,-5 27-64 0,5-27-136 15,-6 17-535-15,6-9-321 0</inkml:trace>
  <inkml:trace contextRef="#ctx0" brushRef="#br0" timeOffset="53054.18">5292 7386 2748 0,'0'0'-31'0,"0"0"41"15,0 0 11-15,0 0 15 0,0 0 12 0,0-19-1 16,0 19-2-16,0 0-1 0,0 0-2 16,12-13-1-16,-12 13 0 0,13-7-4 15,-13 7-5-15,0 0-3 0,21-6-3 0,-21 6 0 16,15-4-8-16,-15 4 2 0,0 0-5 16,0 0 1-16,0 0 3 0,24 8 4 15,-24-8 6-15,0 0 7 0,2 18 8 16,-2-18 9-16,-4 19 8 0,4-19 9 0,-8 23 6 15,2-9 6-15,6-14 4 0,-10 25 1 0,6-14-4 16,4-11 2-16,-7 21-3 0,7-21-3 16,-6 19-3-16,6-19-3 0,0 0-10 0,2 19 3 15,-2-19-15-15,0 0-6 0,15 10-12 16,-15-10-15-16,16 1-30 0,-16-1-35 16,0 0-46-16,32-7-45 0,-19 5-66 0,-2-1-61 15,-1-1-122-15,-10 4-196 0,19-8-328 16,-10 2-302-16</inkml:trace>
  <inkml:trace contextRef="#ctx0" brushRef="#br0" timeOffset="53626.31">5757 7977 2729 0,'0'0'-50'0,"0"0"42"16,0 0 32-16,0 0 32 0,0 0 25 0,0 0 8 16,0 0 6-16,0 0 3 0,0 0-3 15,0 0-5-15,0 0-5 0,0 0-3 0,0 0-10 16,0 0-6-16,0 0-6 0,0 0-4 15,0 0-8-15,53-13-5 0,-53 13-5 16,21-4-9-16,-21 4-24 0,19-6-34 0,-19 6-35 16,20-3-62-16,-20 3-46 0,14-6-48 15,-14 6-79-15,0 0-603 0,12-10-291 16</inkml:trace>
  <inkml:trace contextRef="#ctx0" brushRef="#br0" timeOffset="53819.76">5842 7897 2753 0,'0'0'-2'15,"-11"-7"18"-15,11 7 7 0,0 0-1 16,0 0 29-16,0 0 42 0,0 0 29 16,0 0 22-16,0 0-5 0,0 0 1 0,0 0-11 15,-8 35-11-15,8-35-9 0,2 26-11 16,-2-10-11-16,0-16-9 0,4 32-7 0,-2-14-9 16,0 1-13-16,0 0-27 0,1-1-33 15,1-1-41-15,-2-1-51 0,0 0-54 0,2-3-56 16,0-1-50-16,-4-12-122 0,7 17-561 15,-3-13-370-15</inkml:trace>
  <inkml:trace contextRef="#ctx0" brushRef="#br0" timeOffset="54241.18">6084 7773 2833 0,'0'0'-45'16,"0"0"29"-16,0 0 9 0,0 0 11 15,8-15 10-15,-8 15 13 0,0 0 8 16,10-9 4-16,-10 9 1 0,0 0-6 16,15-11 1-16,-15 11-5 0,15-5-2 0,-15 5-1 15,17-6-2-15,-17 6 0 0,23-3-7 16,-23 3-6-16,25 0 1 0,-25 0 7 0,22 0 1 15,-22 0 4-15,21 5 5 0,-21-5 9 16,17 9 10-16,-11-1 2 0,-6-8 1 16,5 18 9-16,-5-18 11 0,-3 24 1 0,3-24 7 15,-8 30 6-15,1-13 10 0,1-1 4 16,-5 4 9-16,3-4 5 0,2 2 1 16,-2-4-24-16,0 2-2 0,2 0 0 0,2 0-5 15,0-4-10-15,4-12-3 0,-2 23-11 0,2-23-8 16,6 17-3-16,-6-17-12 0,18 13-20 15,-6-9-29-15,0-2-31 0,1-2-44 16,-13 0-50-16,34 0-66 0,-16-2-68 0,-2-3-92 16,3-2-192-16,-4 2-60 0,0-3-239 15,-3 3-205-15</inkml:trace>
  <inkml:trace contextRef="#ctx0" brushRef="#br0" timeOffset="54838.31">6570 7808 2565 0,'0'0'-36'16,"-13"-13"13"-16,13 13 7 0,0 0 1 0,0 0 3 15,0 0 15-15,0 0-19 0,0 0 15 16,0 0-5-16,24-22-8 0,-24 22 8 15,16-6-11-15,-16 6 5 0,24-7 3 0,-14 3 1 16,-10 4 4-16,24-3 4 0,-24 3 1 16,21-7 12-16,-21 7-6 0,16 0 24 0,-16 0 25 15,0 0 20-15,18 8 18 0,-18-8 17 16,4 14 8-16,-4-14 7 0,0 0 10 16,-10 35 5-16,3-20 1 0,0 3-6 0,-1 3-12 15,0-1-9-15,-1 0-7 0,3 2-14 16,2 1-11-16,-3 2-7 0,5-2-11 0,0-2-3 15,0 3-10-15,4-4-9 0,-2 1-11 16,4 4-13-16,-1-2-11 0,1 0-9 16,2 2-6-16,0-2-4 0,-1-1-1 15,1-1-2-15,-2 2 2 0,-2-2-1 0,0-2-1 16,-2 2 5-16,-4-2 2 0,-2 4-3 16,-3 0 4-16,-1 0 3 0,-7 2 3 0,-2-2 12 15,-3 1-5-15,2-2-3 0,-2-1 0 16,1 1-12-16,0-1-31 0,2-3-38 15,2-1-60-15,2-3-65 0,0 0-69 0,3-3-142 16,-1-2-549-16,2 0-402 0</inkml:trace>
  <inkml:trace contextRef="#ctx0" brushRef="#br0" timeOffset="57882.67">6466 7783 2748 0,'0'0'-170'0,"0"0"24"16,0 0 22-16,0 0 24 0,0 0 28 0,0 0 27 15,0 0 25-15,0 0 18 0,13-15 28 16,-13 15 24-16,0 0 16 0,0 0 19 0,0 0 13 16,0 0 17-16,11-10 15 15,-11 10 3-15,0 0 4 0,0 0 5 16,0 0-3-16,0 0-7 0,0 0-8 15,0 0-6-15,0 0 7 0,0 0-8 0,0 0-8 0,0 0-9 16,0 0-7-16,0 0-13 16,0 0-3-16,10 37 1 0,-10-37-2 15,-2 23 1-15,2-23-2 0,-2 25-4 16,2-10-3-16,0-15 0 0,-2 37-6 0,2-18-4 16,-2 4-2-16,0-2-10 0,2 2-2 15,0-2-9-15,-2 6-2 0,0-6-1 16,2 0 0-16,-5 1-8 0,3 2-8 0,-5-3 4 15,1-1-1-15,-2-1-7 0,-3 0-4 0,-1-1-12 16,-4-3-21-16,0 0-27 0,-1-2-33 16,-2-3-48-16,2-3-58 0,2-2-59 15,-2-2-62-15,17-3-148 0,-34-3-164 0,18 1-321 16,0-6-371-16</inkml:trace>
  <inkml:trace contextRef="#ctx0" brushRef="#br0" timeOffset="58192.31">6395 7350 3031 0,'0'0'101'16,"0"0"12"-16,0 0-13 0,0 0-9 0,0 0-7 15,0 0-2-15,0 0 7 0,22 2 0 16,-22-2-6-16,0 0-8 0,0 0-9 16,0 0-7-16,0 0-6 0,0 0-18 0,0 0-34 15,0 0-47-15,0 0-64 0,0 0-75 16,18 0-72-16,-18 0-142 0,0 0-550 0,0 0-379 15</inkml:trace>
  <inkml:trace contextRef="#ctx0" brushRef="#br0" timeOffset="59260.64">7104 7625 2896 0,'-2'-25'-27'0,"2"25"39"16,0 0 13-16,0 0 15 0,0 0 13 0,-5-19 2 15,5 19 17-15,0 0 10 0,0 0 13 16,0 0 4-16,0 0-4 0,0 0 1 0,0 0-4 16,0 0-1-16,-17 41-2 0,17-41-2 15,-4 22-5-15,2-9-11 0,2-13-6 16,0 25-6-16,0-25-6 0,2 27-4 0,0-17-5 15,-2-10-3-15,6 23-7 0,-4-11 5 16,-2-12-9-16,9 17-4 0,-9-17-5 0,9 16-7 16,-9-16-11-16,8 12-8 0,-8-12-14 15,10 7-11-15,-10-7-9 0,0 0-10 16,0 0-3-16,0 0 4 0,0 0-3 16,34-16 5-16,-34 16 2 0,11-21 5 0,-9 8 5 15,4-2 0-15,-6 15 6 0,7-27 17 16,-3 16 14-16,-4 11 8 0,4-21-8 0,-4 21-3 15,7-15 8-15,-7 15-1 0,0 0-2 16,0 0 1-16,0 0 3 0,0 0 0 0,0 0 3 16,14-4 1-16,-14 4 6 0,0 0 2 15,0 0 1-15,0 0 9 0,0 0 1 0,22 21 6 16,-22-21 5-16,0 0 9 0,14 6 7 16,-14-6 1-16,0 0 0 0,0 0-1 15,0 0 0-15,28-11-2 0,-28 11-10 0,11-9 1 16,-11 9-8-16,10-17-5 0,-4 8-2 15,-6 9-7-15,9-19-5 0,-9 19-15 16,9-18-18-16,-9 18-27 0,4-15-31 16,-4 15-35-16,4-11-46 0,-4 11-59 0,4-8-40 15,-4 8-69-15,0 0-165 0,0 0-155 16,0 0-198-16,0 0-177 0</inkml:trace>
  <inkml:trace contextRef="#ctx0" brushRef="#br0" timeOffset="59628.3">7136 8027 2409 0,'0'0'-68'0,"0"0"38"15,0 0 10-15,0 0 17 0,-10 11 14 16,10-11 28-16,0 0 25 0,0 0 19 0,0 0 16 16,0 0 3-16,0 0 5 0,0 0 5 15,54-16 2-15,-37 11-5 0,1-1 6 16,8 1 7-16,4-1-12 0,5-1-4 0,1 0-3 15,5 2-10-15,-3-2-11 0,0 0-6 0,0 1-17 16,-7 3-33-16,-3-1-33 0,2 1-55 16,-5-1-60-16,-3 4-65 0,-4-2-60 15,-2-1-131-15,-4 3-536 0,-12 0-311 0</inkml:trace>
  <inkml:trace contextRef="#ctx0" brushRef="#br0" timeOffset="60105.36">7184 8313 2752 0,'0'0'-23'16,"-17"9"21"-16,17-9 15 0,0 0-13 16,0 0 11-16,-9 11 16 0,9-11 25 15,-6 12 14-15,6-12 7 0,-2 16-1 16,2-16-8-16,-4 26-5 0,4-13-1 0,0-13-1 15,0 31-6-15,2-16-5 0,-2 2-7 16,4-2-2-16,-2 0-2 0,5-2-2 0,-3 0-7 16,-4-13-1-16,10 22-7 15,-3-14-13-15,-7-8-8 0,15 9-12 0,-15-9-8 16,14 3-6-16,-14-3 1 0,0 0 8 16,0 0-5-16,30-16 5 0,-24 9 3 0,-6 7-1 15,13-23 12-15,-6 12 8 0,-7 11 13 0,10-18 18 16,-10 18 5-16,9-15 4 15,-9 15-9-15,6-11-6 0,-6 11 0 0,0 0 1 0,0 0-1 16,0 0 0-16,0 0-4 16,0 0 3-16,0 0-1 0,0 0 0 0,30 17 12 15,-30-17 10-15,10 9 9 0,-10-9 5 16,12 11 7-16,-12-11 6 0,16 7 5 16,-16-7 3-16,19 2 6 0,-19-2 3 0,18 0-3 0,-18 0-4 15,20-7-4-15,-20 7-12 16,20-13-10-16,-10 4-4 0,0-3-21 0,-2 1-31 15,1-5-49-15,-3-3-62 16,1 3-70-16,-3-1-88 0,0-4-156 16,-4 5-200-16,0-2-362 0,0 18-442 0</inkml:trace>
  <inkml:trace contextRef="#ctx0" brushRef="#br0" timeOffset="60483.48">7662 8417 2995 0,'15'15'-61'0,"-9"-7"36"0,-6-8 17 0,9 15 18 15,-9-15 20-15,6 16 14 0,-6-16 5 16,4 17 6-16,-4-17 0 0,2 15 1 0,-2-15 2 16,3 15-5-16,-3-15 3 0,0 0-7 0,2 20-2 15,-2-20-2-15,0 0-6 16,2 13-1-16,-2-13-4 0,0 0-8 0,0 0-10 15,0 0-11-15,0 0-9 0,0 0-6 16,0 0-1-16,0 0 2 0,31-24-5 0,-21 14-2 16,-10 10 15-16,14-21 14 0,-8 11 13 0,-6 10 19 15,13-15 14-15,-7 7 17 0,-6 8 18 16,13-9 15-16,-13 9 12 0,15-7 0 16,-15 7-6-16,0 0-6 0,0 0-1 15,26 4-8-15,-26-4 9 0,0 0-13 16,18 12-12-16,-18-12 0 0,15 10-31 15,-15-10-32-15,13 9-46 0,-7-5-52 0,-6-4-71 0,13 6-89 16,-13-6-114-16,12 1-225 16,-12-1-40-16,0 0-323 0,0 0-358 0</inkml:trace>
  <inkml:trace contextRef="#ctx0" brushRef="#br0" timeOffset="60769.07">8174 7760 2896 0,'0'0'30'0,"20"-7"20"0,-20 7-7 16,0 0 0-16,21-4 16 15,-21 4 22-15,21-3 9 0,-21 3-2 0,25-4-4 16,-8 3-8-16,-17 1-9 16,30-3-7-16,-18 0-14 0,-12 3-28 0,26-4-33 15,-26 4-49-15,22-2-54 0,-22 2-63 16,18-4-79-16,-18 4-187 0,9-3-367 0,-9 3-140 16</inkml:trace>
  <inkml:trace contextRef="#ctx0" brushRef="#br0" timeOffset="60978.36">8295 7670 2527 0,'0'0'41'0,"0"0"27"16,0 0 6-16,0 0 25 0,-6-13 26 15,6 13 31-15,0 0 21 0,0 0 15 16,0 0-2-16,0 0-9 0,0 0-7 16,0 0-13-16,0 0-13 0,6 59-19 0,-4-44-12 15,0 0-14-15,3 0-11 0,-1 3-15 16,-2-2-18-16,2 0-33 0,2 1-38 0,-4-3-45 15,5 1-52-15,-7-15-64 0,9 25-51 16,-7-17-71-16,2-1-155 0,0 1-181 16,-4-8-269-16,8 6-287 0</inkml:trace>
  <inkml:trace contextRef="#ctx0" brushRef="#br0" timeOffset="61202.64">8649 7501 2912 0,'0'0'63'0,"0"0"21"16,0 0 18-16,0 0 25 0,21 21 19 15,-21-21 12-15,4 28 7 0,-4-10-8 0,3-1-7 16,-3 1-20-16,2 4-11 0,0-3-11 16,0 1-15-16,2 3-10 0,-2-4-10 15,2 2-22-15,-2-2-48 0,-2-4-64 0,2 3-80 16,-2-2-86-16,0-5-108 0,0-11-203 15,-8 22-84-15,8-22-235 0,-22 14-208 16</inkml:trace>
  <inkml:trace contextRef="#ctx0" brushRef="#br0" timeOffset="62465.57">6708 7190 2502 0,'0'0'-76'0,"0"0"32"0,8-21 23 15,-8 21 13-15,0 0 40 0,0 0-9 16,0 0 12-16,0 0 3 0,15-9 2 0,-15 9 5 16,0 0-5-16,17-6-3 0,-17 6 0 15,13-5-6-15,-13 5 4 0,0 0 3 0,18-7 4 16,-18 7 8-16,0 0 3 0,22-4 1 16,-22 4 4-16,0 0-6 0,23-3-1 15,-23 3-6-15,17 0-6 0,-17 0 0 0,19-1-5 16,-19 1-7-16,24 0 1 0,-24 0 0 15,22 0-5-15,-22 0-30 0,28 1 7 16,-28-1-2-16,30 0-4 0,-15-1 4 0,-15 1 3 16,34 1-2-16,-20-1 2 0,-14 0 0 15,36-1 1-15,-17-2 0 0,1 3 4 0,0 0-5 16,0-2 2-16,1 2 3 0,0-2 0 16,-21 2 0-16,41-2 5 0,-21 2-3 15,2-2 0-15,-1 1-3 0,-1 1 5 0,4-3-2 16,-3 3-2-16,0-1 3 0,2 1 1 15,-1-3-2-15,1 3 2 0,-2 0 2 0,3-1 1 16,-1-1 7-16,1 2-4 0,-2 0-2 16,2 0 4-16,1-2-4 0,-1 2 3 15,-2 0-3-15,4 0-3 0,-1 0 5 0,-1 0-5 16,6 0-4-16,-7 0 4 0,2-2-6 16,0 2 1-16,-1 0-1 0,1 2-1 15,-1-2 0-15,1 0 2 0,-2 0-3 0,3 2 1 16,-3-2-2-16,3 0 2 0,-4 0 0 15,2 2 0-15,-3-2 2 0,0 0 1 0,2 1-7 16,-1-1 2-16,-1 0-1 0,-2 0 4 16,2 0-2-16,1 3-2 0,-4-3 3 15,1 0 2-15,0 0-7 0,0 0 2 0,-19 0 2 16,34-3-1-16,-14 3 2 0,-4-1-1 16,-16 1 3-16,34-2-2 0,-17 2-2 0,-17 0 0 15,36-2-2-15,-19 2 7 0,-17 0-7 16,36-2 3-16,-17 2-1 0,-2-2 2 0,2 1-5 15,-19 1 2-15,40 0 1 0,-20-2 6 16,-2 2 0-16,2 0 8 0,-20 0-2 16,35-3-2-16,-15 3 5 0,-2 0 2 15,2 0 5-15,-20 0 2 0,36-1 2 0,-19 1 2 16,-17 0 1-16,32 0-5 0,-18-2 1 16,-14 2-2-16,28 0 0 0,-28 0-3 0,23 0-3 15,-23 0 2-15,21-2-5 16,-21 2-1-16,0 0-6 0,25-2-20 0,-25 2-38 15,0 0-50-15,18-1-82 0,-18 1-86 0,0 0-194 16,0 0-503-16,0 0-405 0</inkml:trace>
  <inkml:trace contextRef="#ctx0" brushRef="#br0" timeOffset="75067.34">600 9719 2876 0,'0'0'-109'0,"0"0"21"16,0 0 8-16,-4-23 20 0,4 23 20 16,0 0 17-16,0 0 26 0,-5-14 3 15,5 14 18-15,0 0 23 0,0 0 20 0,0 0 23 16,0 0 13-16,0 0 6 0,0 0 0 16,0 0 1-16,0 0-1 0,-7 47-3 0,7-47-3 15,0 26 2-15,1-9-8 0,1 1 10 16,2 1 1-16,1-1-2 0,2 7-9 15,-1 0 6-15,-1 4-26 0,3-3-2 0,2 6-3 16,-1 3 4-16,-1-1-4 0,-1 0-8 16,3 0-6-16,-3 1-4 0,-1 0-4 0,2-3-2 15,-3-4-9-15,3-1-2 0,-2 0-4 16,1-3-2-16,-1-1-3 0,1-2-6 16,-2-3-8-16,2-2-30 0,-1 0-41 0,-2-3-49 15,1 0-71-15,2-3-77 0,-5-3-98 16,-2-7-220-16,0 0-81 0,0 0-216 0,0 0-232 15</inkml:trace>
  <inkml:trace contextRef="#ctx0" brushRef="#br0" timeOffset="75723.64">1350 9694 2437 0,'0'0'-149'0,"7"-12"17"0,-7 12 23 0,0 0 16 16,0 0 14-16,0 0 6 0,0-18 14 15,0 18 8-15,0 0 14 0,0 0 26 0,-31-3 14 16,31 3 10-16,-29 6 30 0,11-2 30 16,-2-1 13-16,-3 5 27 0,-4 0 21 15,0 2 11-15,-2 1 4 0,-3 0 1 0,0 3-12 16,3-1-4-16,-2 2-7 0,5 0-8 15,-1 3-11-15,2-1-5 0,4 2-3 0,2 0-6 16,5 0-3-16,1 0-6 0,3 6-3 16,3-3-5-16,3 3-8 0,2 0-9 0,4 2-4 15,2-1-5-15,3 1-5 0,3-2-6 16,5 4-2-16,1-3-5 0,4-1-7 16,0-2 1-16,3-2-1 0,-3-6-5 15,2 0-3-15,-1-3-16 0,-2-3-6 0,0-3-4 16,-3-1-8-16,2-2-3 0,-18-3-1 15,27 0-2-15,-27 0 3 0,22-14-6 16,-14 5 7-16,-8 9 0 0,8-23 3 0,-6 11 7 16,-2 12-3-16,0-24 0 0,0 24 6 15,-9-21 8-15,9 21 9 0,-13-19 8 0,6 11 4 16,7 8 1-16,-16-12 2 0,16 12-5 16,-12-13-1-16,12 13-2 0,0 0 2 0,-10-11-1 15,10 11-1-15,0 0-7 0,0 0 5 16,0 0-4-16,31-11 3 0,-31 11-8 15,29-4-25-15,-8 1-31 0,-6 0-43 0,7 1-60 0,-3-2-62 16,0-1-71-16,0 0-132 16,0 0-542-16,-1 1-390 0</inkml:trace>
  <inkml:trace contextRef="#ctx0" brushRef="#br0" timeOffset="75983.5">1553 9928 2820 0,'0'0'-115'15,"0"0"31"-15,0 0 11 16,0 0 27-16,0 0 38 0,-34 25 7 0,25-16 22 16,0 5 10-16,-1-3 11 0,4 6-20 15,-2 5 9-15,1-2 5 0,4 3-4 16,1-2-8-16,2 0 0 0,2 1 7 15,1 2-4-15,4 1 7 0,1-3-30 0,2 0-23 16,3-2-52-16,0 1-42 0,1-3-37 16,1-3-64-16,-1-4-125 0,-1-1-278 0,2-3 166 15</inkml:trace>
  <inkml:trace contextRef="#ctx0" brushRef="#br0" timeOffset="76253.46">1735 10155 1758 0,'2'-15'20'0,"-2"15"16"0,0 0 4 0,0 0-14 16,0 0 2-16,0 0 9 0,0 0 9 15,0 0 9-15,0 0 5 0,0 0-5 16,0 0 9-16,0 0-1 0,0 0-1 0,0 0 10 0,11 55 12 16,-9-38-3-16,2 2 5 0,-4 2 0 15,1-2-3-15,-1 2 3 0,0-2 0 0,-1 2 3 16,-3-4 5-16,0 2 4 15,0-1-6-15,-6-1-12 0,3-2-9 0,-4-2-5 16,0 1-8-16,0-3-9 0,2-3-22 16,9-8-39-16,-22 9-51 0,22-9-57 0,-19 2-70 15,19-2-81-15,-19-13-181 0,7 1-360 0,5-3-128 16</inkml:trace>
  <inkml:trace contextRef="#ctx0" brushRef="#br0" timeOffset="76433.44">1685 9890 2530 0,'0'0'20'0,"0"0"-4"15,10-12 1 1,-10 12-10-16,0 0 0 0,0 0-7 0,0 0-35 0,0 0-55 16,0 0-61-16,0 0-118 15,0-13-381-15,0 13 126 0</inkml:trace>
  <inkml:trace contextRef="#ctx0" brushRef="#br0" timeOffset="76845.67">1750 10004 1898 0,'10'12'-2'0,"-10"-12"17"15,7 13 40-15,-7-13 21 16,9 11 13-16,-9-11 0 0,8 18 9 0,-8-18-14 0,6 20-4 15,-3-10-6-15,4 3-3 16,-7-13 0-16,9 25-2 0,-4-15-1 0,-5-10 8 16,8 17-8-16,-4-8 1 0,-4-9 0 0,10 14 0 15,-10-14-5-15,0 0-5 16,14 6-5-16,-14-6-9 0,0 0-1 0,0 0-4 0,0 0-4 16,15-31 0-16,-15 31 2 15,2-25 4-15,0 14 3 0,-2 11 5 16,2-23 12-16,-2 23 9 0,3-21 3 15,-3 21-6-15,3-17-6 0,-3 17-15 0,4-14 3 0,-4 14-9 16,0 0-3-16,20-11-1 16,-20 11-7-16,16-3-1 0,-16 3-1 15,26-4-7-15,-26 4 0 0,25 0-3 16,-25 0-2-16,28-3 0 0,-28 3-3 0,25 0 0 16,-25 0 1-16,21-1-3 0,-21 1 3 15,21-2-3-15,-21 2-1 0,20-2-4 0,-20 2-8 16,11-7-25-16,-11 7-43 0,0 0-45 15,15-13-58-15,-12 6-61 0,-3 7-68 0,0 0-153 16,-5-16-502-16,5 16-390 0</inkml:trace>
  <inkml:trace contextRef="#ctx0" brushRef="#br0" timeOffset="77312.78">2236 9885 2886 0,'0'0'-66'15,"0"0"21"-15,0 0 9 0,0 0 20 0,0 0 35 16,0 0 45-16,0 0 11 0,0 0 15 16,0 0 12-16,0 0 8 0,0 0-1 0,24 36-1 15,-19-21-7-15,-1 0-6 0,0 5-11 16,0-1-7-16,0 3-11 0,0 3-6 16,-4-4-13-16,0 2-31 0,0 0-48 15,-4 2-47-15,0 1-54 0,-2-3-57 0,-3 0-55 16,1-5-116-16,-1-2-523 0,-1-2-260 15</inkml:trace>
  <inkml:trace contextRef="#ctx0" brushRef="#br0" timeOffset="77945.17">2537 9549 2646 0,'0'0'-68'0,"0"0"13"16,0 0 23-16,0 0 34 0,0 0 44 15,0 0 23-15,0 0 19 0,0 0 9 16,0 0 2-16,-10 48 4 0,8-31-4 0,2 4 4 15,0-1-1-15,0 2 2 0,0 4-3 16,2 0-1-16,0 2-4 0,2-2-5 16,0 3-10-16,1-1-4 0,-1 3-8 15,2-2-6-15,-1-1-6 0,1 1-6 0,-2-1-5 16,0-1-6-16,1 0-3 0,1-2-3 16,-4-4-12-16,2-2-26 0,0-2-35 15,-2 1-41-15,3-6-42 0,-3 4-50 0,-2-16-63 16,0 18-90-16,3-8-172 0,-3-10-385 15,0 0-252-15</inkml:trace>
  <inkml:trace contextRef="#ctx0" brushRef="#br0" timeOffset="78332.33">2911 10069 2569 0,'0'0'-87'15,"0"0"34"-15,0 0 15 0,0 0 38 0,0 0 32 16,16 5 29-16,-16-5 17 0,0 0 12 16,0 0 3-16,0 0 4 0,0 0 5 0,0 0 2 15,24-1-5-15,-24 1-3 0,18-4-7 16,-18 4-6-16,21-5-10 0,-21 5-6 16,30-6-7-16,-13 4-8 0,-17 2-6 15,32-6-6-15,-17 5-29 0,0-3-32 16,-15 4-37-16,24-5-44 0,-24 5-42 0,24-3-39 15,-13 1-49-15,-11 2-106 0,10-6-489 16,-10 6-154-16</inkml:trace>
  <inkml:trace contextRef="#ctx0" brushRef="#br0" timeOffset="78493.27">3046 9964 2514 0,'-14'-7'39'0,"14"7"20"0,0 0 6 15,0 0-13-15,-10-10 0 0,10 10 5 16,0 0 1-16,0 0-8 0,0 0 1 15,0 0-11-15,34-15 5 0,-34 15-12 16,28-6-22-16,-11 5-25 0,-1-3-47 16,4 2-61-16,-4 0-87 0,2-2-161 0,1 0-363 15,-3 1-6-15</inkml:trace>
  <inkml:trace contextRef="#ctx0" brushRef="#br0" timeOffset="79527.17">4830 9269 2006 0,'4'-19'-106'16,"-4"19"29"-16,4-17 28 0,-4 17 28 15,4-14 26-15,-4 14 26 0,0 0 34 0,5-16 10 16,-5 16 19-16,0 0 11 0,0 0-4 16,5-16 14-16,-5 16 23 0,0 0 28 0,0 0 16 15,0 0 2-15,0 0-3 0,0 0-9 16,0 0-10-16,2 48-12 0,0-31-6 15,-2 2-10-15,2 0-12 0,2 1-10 16,0 6-14-16,0-4-7 0,2 2-6 0,1 1-12 16,0-3-9-16,1 1-7 0,2-1-11 15,-3 0-33-15,3-3-51 0,-6-2-62 0,5-2-83 16,-5-1-71-16,-4-14-135 16,5 22-212-16,-3-12-349 0,-2-10-375 0</inkml:trace>
  <inkml:trace contextRef="#ctx0" brushRef="#br0" timeOffset="80353.34">4104 9940 2746 0,'0'0'-138'0,"0"0"17"15,0 0 7-15,0 0 20 16,0 0 15-16,0 0 18 0,0 0 23 0,0 0 16 16,0 0 23-16,61-4 3 0,-61 4 8 0,26-4-1 0,-9 4 10 15,-17 0 9 1,36-4-4-16,-18 2-2 0,2 1 1 0,3-2-5 0,-2 2-3 16,4-1 0-16,3 0-3 15,0 0-4-15,3 0 10 0,-1 0-9 0,2 0-3 0,-1 2 6 16,1-2-2-1,2 1-3-15,0 1 0 0,2-3 2 0,0 3 1 0,0-2 2 16,0 2-1-16,0-1 1 16,7 1-3-16,-5 0 5 0,-1 0-11 0,5 0 10 0,-3 0-6 15,1-3-5-15,-4 3 5 0,0 0 5 0,-2-1 1 16,0 1 12-16,0 0 2 16,0-2 10-16,-4 0 5 0,1 0 1 0,-1 0 2 15,0 2-1-15,-1-2 2 16,3 1-4-16,-4-2-11 0,3 2-5 0,1-3 6 0,0 1-13 15,0 2 4-15,1-3-4 16,1 2-4-16,2 0 1 0,-2 1-1 0,6-2-3 16,-4 1-3-16,6 1 8 0,-2 1-13 0,3-2-2 0,-1 0 5 15,0 2-2 1,3-2-1-16,-3 2 2 0,3 0 7 0,-1 0-10 0,-2 0 1 16,3 2-2-16,-3-2-1 15,1 2 1-15,1 0-3 0,-4-1 5 0,-1-1-5 16,3 0 2-16,0 0-6 0,-3 0 7 15,-2 0-5-15,1 0 6 0,0 0 7 0,-1 0 7 16,1 0 7-16,4 0 6 16,1 0 7-16,-1 0 4 0,2-1 3 0,1 2 3 15,-3-2-2-15,3 1-4 0,-1 0-4 0,-2 0-4 0,1-2-2 16,-7 2-4 0,-1 0-1-16,1 0-4 0,-2-2 0 15,-2 0-5-15,-1 2 0 0,-1-2 1 0,-2 0-2 16,-3 2-2-16,-1-2-1 0,-1 1-4 15,-2-2 4-15,-2 3-5 0,1-2-14 0,-20 2-33 16,31-3-52-16,-16 3-55 0,-15 0-78 0,23-4-121 16,-15 2-605-16,1-2-374 0</inkml:trace>
  <inkml:trace contextRef="#ctx0" brushRef="#br0" timeOffset="82689.55">4002 11289 2758 0,'0'0'-146'0,"0"0"19"0,0 0 24 15,2 22 20-15,-2-22 17 0,2 18 19 0,-2-18 22 16,0 18 18-16,0-18 25 0,0 24 10 16,0-24 20-16,0 24 9 0,3-11-6 15,-3-13 5-15,0 31 5 0,0-14-7 0,0 0 2 16,0 0-10-16,2 1-7 0,-2-1 3 15,0-17-7-15,2 33-2 0,0-19-7 0,-2-14 3 16,2 29-6-16,1-16-1 0,-3-13-4 16,2 21 2-16,-2-21-4 0,2 21 1 0,-2-21-7 15,4 16 4-15,-4-16 2 0,2 13 2 16,-2-13-5-16,0 0-3 0,4 12 1 16,-4-12-1-16,0 0 1 0,0 0 0 15,0 0-5-15,0 0 9 0,0 0-4 0,0 0 5 16,0 0-1-16,0 0-1 0,20-39 0 15,-18 24-5-15,2-2-4 0,-2-4 3 0,2-2-3 16,-2-4-1-16,2-1-1 0,0-3-6 16,3-1-1-16,-3 1 2 0,2-3-11 15,-3 4-1-15,1 1 2 0,0-1 2 16,2 1-11-16,-1 1 7 0,-1-2 1 0,0 4-3 16,2 0-2-16,-2 1-9 0,0 0-2 15,2 0 0-15,-2 3-6 0,0-2 6 0,-2 3-5 16,2 0-2-16,-2 0-2 0,0 2-4 15,0 1-6-15,0-2-8 0,-2 1-12 0,4 0-1 16,-2 0-3-16,1 2-6 0,-1-2-8 16,-2 2-7-16,0 17-1 0,2-37-10 0,2 22 5 15,-1-2 3-15,1 2 10 0,-2 0 6 16,2-1 10-16,-4 16 3 0,6-28 7 16,-1 13 5-16,-1 2 7 0,2-1 2 15,-6 14 4-15,10-25 4 0,-3 12 11 0,0-1-1 16,-1 2 9-16,0-4 10 0,2 3 11 15,-4-1 10-15,3 0 8 0,0 1 6 16,-7 13 14-16,10-24 0 0,-6 12-5 0,1-1-1 16,-5 13-4-16,10-21-3 0,-6 8-5 15,-4 13 6-15,9-21-8 0,-3 10-5 16,-1-3 4-16,-5 14-4 0,8-21 7 0,-4 12 5 16,-4 9 8-16,8-21 12 0,-2 13 3 15,-6 8-2-15,10-17 9 0,-10 17-14 0,12-18-4 16,-12 18 6-16,11-14-19 0,-5 6 1 15,-6 8-3-15,13-11 0 0,-13 11 2 0,15-12 4 16,-15 12-15-16,14-10 9 0,-14 10-2 16,16-7 13-16,-16 7 2 0,14-7 1 15,-14 7-3-15,15-6-2 0,-15 6-7 0,19-6 9 16,-19 6-14-16,17-3 2 0,-17 3-8 16,21-7 2-16,-21 7-2 0,19-4 0 0,-19 4-1 15,22-3-1-15,-22 3-1 0,20-4 0 16,-20 4-1-16,28-1 4 0,-11-2-9 15,-1 2 4-15,4-2-1 0,1 3-6 16,0-1-3-16,2 1 9 0,1-3-3 0,1 3-6 16,5 0 10-16,2 0-5 0,-3 0 2 15,3-2 1-15,2 2-8 0,-2-1 10 16,1 2-9-16,1-1 2 0,0-1 0 0,2 1-3 16,-2 0 3-16,2-2 5 0,-2 2-1 15,0 0 3-15,0-2 1 0,-1 4-8 0,1-2 1 16,-4 0 0-16,2 0 2 0,-1 0 3 15,-1 0-9-15,2 2 10 0,-5-2-2 0,-1 0-4 16,0 0-3-16,-2 0 2 0,2 0-3 16,-1-2 6-16,-1 2-7 0,1 0 4 0,-2-2 0 15,0 2-3-15,3 0 1 0,-2 0 6 16,-1-2 1-16,2 0 6 0,-2 4-10 16,1-2 5-16,-1-2-4 0,2 2 3 15,0 0-11-15,-1 0 11 0,1 0-8 0,1 0 7 16,0 0-6-16,-4 0 9 0,4 0 2 15,-1-2-11-15,1 2 2 0,-1 0 0 0,-2-2-1 16,1 0 0-16,-1 2 1 0,1 0 4 16,-2-1-7-16,2 1 6 0,-3-3-3 15,3 2 6-15,-2-1-5 0,0 1 5 0,1-2-4 16,-2 0 0-16,2 6 6 0,-1-3-7 16,-1 0-4-16,2-3 3 0,-2 3 0 15,1-1-2-15,0 1 2 0,0 0 3 0,-1 0-6 16,-2-3 3-16,2 3-3 0,-21 0-2 15,38-1 7-15,-19 1 0 0,1-2-2 16,-2 2 4-16,2-1 10 0,-20 1-8 0,35-3 4 16,-17 3-5-16,-2-1-4 0,-16 1 3 0,36-2 0 15,-17 0-2-15,-2 2 2 0,-17 0-5 16,37-2 3-16,-19 0-2 16,0 2 4-16,0-2-5 0,-18 2-2 0,39-2 2 0,-21 0 5 15,2 2-3-15,-1 0 2 0,2-1 3 16,-2-1 3-16,-19 2 1 0,38-3 6 15,-19 3-1-15,0-1-3 0,-19 1 1 0,36 0 0 16,-17-3-4-16,-2 3-2 0,-17 0-1 16,38-1-2-16,-21 1 5 0,-17 0-2 0,31-2-3 15,-15 2-5-15,-16 0 7 0,27 0-3 16,-27 0 3-16,28 0 0 0,-28 0-2 16,20-2-2-16,-20 2-1 0,20 0-14 15,-20 0-27-15,0 0-41 0,25 0-47 0,-25 0-47 16,0 0-93-16,13-4-543 0,-13 4-126 15</inkml:trace>
  <inkml:trace contextRef="#ctx0" brushRef="#br0" timeOffset="85413.37">4813 10544 2411 0,'0'0'-29'0,"0"0"12"15,0 0-7-15,0 0 5 16,0 0-1-16,0 0 9 0,0 0 1 0,0 0-6 16,0 0 4-16,0 0 1 0,0 0 5 15,0 0-1-15,0 0 9 0,0 0-8 0,-52 2-2 16,52-2 2-16,0 0-4 15,-26 3 6-15,26-3-6 0,0 0 6 0,-19 0-1 16,19 0 5-16,0 0-3 0,0 0-3 16,-17 4 1-16,17-4 10 0,0 0 1 0,0 0-1 15,0 0-4-15,0 0 12 0,-13 9 1 0,13-9 1 16,0 0 7-16,0 0 6 16,0 0-2-16,0 0 8 0,0 0 0 0,15 33-4 15,-15-33 7-15,6 18-4 0,-6-18 6 16,7 20-4-16,-5-8 5 0,-2-12 5 0,6 26 3 15,-4-11 7-15,3 0 1 16,-3 1 5-16,0 0 11 0,0 2-2 0,2-1 1 16,-2 1-1-16,0 1-5 0,0-1-5 15,2 1-5-15,0 1-5 0,2 1-6 0,-4-3-4 16,4 6-3-16,-4-5-4 0,0 0-3 0,2 2 2 16,-2-2-5-16,0 1 3 15,0 2 0-15,0-3 2 0,0 2-5 0,0-1 4 16,-2 0-6-16,0 1-1 0,0 1 0 15,0-1-5-15,3 3 0 0,-3-2 0 0,0-1-4 16,0 0 0-16,0-1-2 16,0 0 0-16,0-1-2 0,0 0 1 0,0 1 0 0,2-1 3 15,-2-3 0-15,0 4-2 16,0-4 2-16,0-16-3 0,0 33 3 0,0-19-3 16,0 1 1-16,0 2-2 0,0-17 9 0,2 30 7 15,-2-13 6-15,0-2 3 16,2 1-2-16,0 1 3 0,1 0-1 0,-3-17 4 0,4 32-3 15,0-16-3-15,0-1-2 16,0 0-2-16,3-1-3 0,-3 0-1 0,0-2-6 16,0 2 0-16,-4-14-4 0,9 18 0 0,-9-18-14 0,7 20-33 15,-3-13-34 1,-4-7-43-16,6 13-49 0,-6-13-56 0,8 8-67 0,-8-8-132 16,10 0-172-16,-10 0-264 15,0 0-193-15</inkml:trace>
  <inkml:trace contextRef="#ctx0" brushRef="#br0" timeOffset="85811.13">5062 10951 2484 0,'0'0'-52'0,"0"0"34"0,0 0 36 16,0 0 23-16,0 0 31 15,0 0 28-15,0 0 0 0,0 0-3 0,0 0-4 16,0 0-4-16,0 0 1 15,0 0 1-15,0 0 1 0,-4 48-5 0,4-48 3 16,2 21-3-16,-2-21-7 0,5 25-6 16,0-14-6-16,-5-11-7 0,4 22-3 15,-2-10-9-15,-2-12-1 0,6 21-7 16,-4-9-7-16,-2-12 0 0,6 17-7 16,-6-17-24-16,6 15-24 0,-6-15-32 0,7 16-43 15,-7-16-48-15,9 11-53 0,-9-11-63 16,6 9-151-16,0-6-487 0,-6-3-282 15</inkml:trace>
  <inkml:trace contextRef="#ctx0" brushRef="#br0" timeOffset="86091.51">5393 11085 2685 0,'0'0'-22'0,"0"0"27"16,19-7 12-16,-19 7-7 0,0 0 9 0,0 0 16 15,21-1 10-15,-21 1 10 0,0 0 4 16,21-2-4-16,-21 2 2 0,0 0-1 16,26 0 3-16,-26 0-1 0,21-1-3 0,-21 1-5 15,23 0-7-15,-23 0-5 0,26 0-15 16,-26 0-30-16,23 0-36 0,-23 0-45 15,26 0-44-15,-26 0-44 0,25-3-73 0,-25 3-159 16,21-2-311-16,-10 1 17 0</inkml:trace>
  <inkml:trace contextRef="#ctx0" brushRef="#br0" timeOffset="86696.41">5831 10799 2109 0,'0'0'-38'0,"0"0"19"16,4-16 9-16,-4 16 25 0,0 0 23 15,0 0 7-15,5-15 18 0,-5 15 10 0,0 0 2 16,0 0-9-16,0 0 1 0,0 0-6 15,0 0 0-15,0 0 19 0,0 0 17 16,0 0 4-16,0 0 0 0,0 0-10 0,0 0-6 16,0 0-9-16,0 0-6 0,0 0-7 15,-21 50-5-15,19-37-6 0,2-13-6 16,0 33-2-16,0-20-7 0,0-13 1 0,2 30-7 16,0-14-1-16,0-3-5 0,4 1-6 15,0-1-12-15,3-1-19 0,-1-3-9 0,3 1-14 16,0-1 3-16,1-4-14 0,1 1 7 15,-13-6-1-15,23 6 0 0,-23-6 4 16,26-2 2-16,-26 2-1 0,21-11 1 0,-11 5 9 16,2-4-1-16,-12 10 10 0,14-15 9 15,-14 15 16-15,12-13 8 0,-12 13-1 16,7-12-1-16,-7 12 0 0,0 0-2 0,0 0-1 16,0 0 4-16,0 0 0 0,0 0-4 15,0 0 4-15,0 0-1 0,0 0-3 16,0 0 1-16,0 0 2 0,19 25-5 0,-19-25 1 15,0 0 6-15,11 11 8 0,-11-11 4 0,0 0 5 16,16 8 17-16,-16-8 11 0,0 0 2 16,0 0 12-16,0 0-5 0,26-11-5 15,-26 11-2-15,6-16-3 0,-6 16-11 16,2-18-3-16,-2 18-7 0,0-21-5 16,0 21-5-16,-2-24-4 0,2 24-21 0,-4-22-29 15,4 22-40-15,-8-21-57 0,8 21-50 16,-6-20-65-16,6 20-70 0,-10-15-145 0,8 8-457 15,2 7-298-15</inkml:trace>
  <inkml:trace contextRef="#ctx0" brushRef="#br0" timeOffset="87227.33">5922 11133 2708 0,'0'0'-65'0,"0"0"31"0,-16 7 37 0,16-7 40 16,0 0 26-16,0 0 30 0,0 0 10 15,0 0 0-15,0 0 4 0,0 0-6 16,0 0-8-16,0 0-8 0,0 0-6 0,0 0-4 16,0 0-8-16,55-4-6 0,-55 4-10 15,34-4-3-15,-18 1-12 0,3 0-12 16,0 2-18-16,0-1-21 0,-1 0-26 0,-18 2-29 15,29-2-27-15,-16 0-39 0,-13 2-21 16,0 0-30-16,27 2-41 0,-27-2-95 0,11 4-527 16,-11-4-186-16</inkml:trace>
  <inkml:trace contextRef="#ctx0" brushRef="#br0" timeOffset="87706.3">5922 11361 2547 0,'0'0'-6'0,"0"0"-2"15,0 0 2-15,-30-3 14 0,30 3-1 16,0 0 10-16,0 0 17 0,0 0 19 16,-10 14 6-16,10-14 1 0,-4 15-2 0,4-15-3 15,-4 26-1-15,4-12-4 0,0-14-1 16,-2 33 0-16,2-16-8 0,0 0-1 0,0-17-10 15,4 33 1-15,0-20 0 0,0 2-4 16,0-1 0-16,-4-14-4 0,11 18-5 0,-4-10 4 16,-7-8-6-16,14 12-7 0,-14-12-4 15,0 0 1-15,17-2-8 0,-17 2 5 0,0 0-3 16,0 0 3-16,13-30 2 0,-9 20-5 16,-4 10 16-16,2-21 13 0,-2 21 11 15,0-19 1-15,0 19-6 0,0 0-6 16,0-21-4-16,0 21 4 0,0 0-3 0,0 0-2 15,0 0-1-15,0 0-1 0,0 0-1 16,0 0-2-16,0 0-1 0,0 0-1 16,0 0-3-16,19 40-3 0,-19-40 3 0,8 14-3 15,-8-14 5-15,10 11 10 0,-10-11 7 16,0 0 6-16,12 6 0 0,-12-6 5 16,0 0 0-16,0 0-7 0,0 0-1 0,23-25-5 15,-19 15-9-15,-4 10-20 0,9-25-25 16,-5 10-37-16,-4 15-54 0,4-23-60 0,1 11-81 15,-5 12-151-15,2-22-559 0,0 12-408 16</inkml:trace>
  <inkml:trace contextRef="#ctx0" brushRef="#br0" timeOffset="88069.88">6189 11519 2886 0,'0'0'-77'0,"0"20"33"16,0-20 8-16,0 0 21 0,0 19 12 16,0-19 18-16,0 0 15 0,0 18 18 0,0-18 4 15,0 0 3-15,0 23-1 0,0-23-5 16,0 0 2-16,0 19-6 0,0-19-5 16,2 14-3-16,-2-14-2 0,0 0-8 0,0 0 0 15,0 0-5-15,2 19-10 0,-2-19-15 16,0 0-3-16,0 0-7 0,0 0-2 0,0 0 2 15,0 0 3-15,0 0 2 0,30-31 8 16,-30 31 11-16,8-13 9 0,-8 13 9 0,11-12 5 16,-11 12-2-16,10-8 10 0,-10 8 18 15,0 0 17-15,20-3 11 0,-20 3 8 16,0 0-6-16,0 0-9 0,24 11-8 0,-24-11-7 16,16 10-10-16,-16-10-15 0,10 13-33 15,-10-13-37-15,11 12-47 0,-11-12-61 16,9 11-46-16,-5-7-67 0,-4-4-129 0,0 0-555 15,8 6-346-15</inkml:trace>
  <inkml:trace contextRef="#ctx0" brushRef="#br0" timeOffset="88424.98">6369 10896 2769 0,'0'0'-73'0,"0"0"35"0,0 0 25 16,0 0 17-16,0 0 29 0,0 0 9 16,0 0 8-16,26 25-1 0,-26-25-6 15,6 25 2-15,-4-8-7 0,0-2-1 0,0 2 1 16,-2 1-10-16,0 2 2 0,0 0-15 16,-2 1-33-16,-2 2-42 0,-2 3-54 15,-3 1-45-15,-2-5-85 0,-1 1-531 0,-3-2-74 16</inkml:trace>
  <inkml:trace contextRef="#ctx0" brushRef="#br0" timeOffset="88943.25">5799 11020 2233 0,'0'0'-66'16,"0"0"35"-16,0 0 5 0,0 0 31 0,0 0 28 0,0 0 16 16,0 0 25-16,0 0 6 0,0 0 13 0,0 0 4 15,0 0 1-15,-16 45-7 16,16-45-1-16,-6 24-8 0,4-12-35 0,2-12-1 16,-3 28-6-16,3-14-7 15,0-14-9-15,0 29-27 0,5-12-41 0,-3 1-39 0,4-2-43 16,0 0-52-16,2-2-77 15,3-2-493-15,0 0-29 0</inkml:trace>
  <inkml:trace contextRef="#ctx0" brushRef="#br0" timeOffset="89493.41">6492 10580 2223 0,'0'0'14'15,"0"0"34"-15,0 0 18 0,0 0 15 16,0 0-4-16,0 0 1 0,0 0-13 0,0 0-6 15,4-21-8-15,-4 21-7 16,0 0 1-16,12-6-10 0,-12 6-2 0,0 0-3 16,0 0 0-16,0 0-10 0,28 5-7 0,-28-5 10 0,0 0 4 15,0 0 9-15,15 14 5 16,-15-14 21-16,0 0 13 0,-4 23 2 0,4-23 1 16,0 0 4-16,-15 28 5 15,11-20-3-15,4-8 0 0,-8 18-6 0,8-18-5 0,-10 16-10 16,10-16-7-16,-2 16-1 15,2-16-8-15,0 0-13 0,12 19-35 0,-12-19-45 16,18 7-50-16,-7-3-67 16,-11-4-75-16,25 4-113 0,-10-4-630 0,-3 0-439 0</inkml:trace>
  <inkml:trace contextRef="#ctx0" brushRef="#br0" timeOffset="90330.98">6801 10467 2926 0,'0'0'-94'0,"0"0"14"0,0 0 13 16,0 0 6-16,0 0 6 0,0 0 4 0,0 0 9 15,0 0-2-15,0 0 3 0,0 0 3 16,0 0-7-16,28-2 5 0,-28 2 8 15,0 0-4-15,0 0 14 0,0 0-2 0,20 2 2 16,-20-2 11-16,0 0-1 0,0 0 15 16,0 0 29-16,0 0 19 0,0 0 10 15,19 16 10-15,-19-16 14 0,0 0 2 0,7 9-3 16,-7-9 13-16,0 0-5 0,6 15-2 16,-6-15-4-16,5 14-6 0,-5-14-5 0,4 19 9 15,-4-19-13-15,4 22-1 0,-2-6-3 16,-2 0-6-16,2 0 4 0,2 1 1 0,-2 2-4 15,0 0 0-15,0 2-1 0,2 3-3 16,0-1-4-16,0 3-3 0,-2 1-4 16,0 0-4-16,2-3-4 0,-2 3 1 15,2-1 0-15,-2 1-1 0,0 0-15 16,0 1-1-16,0 1 4 0,-2-1 5 0,2 1-11 16,1 3 7-16,-1-1-2 0,-2-2-3 15,2 1 1-15,2 3-2 0,-2-3-4 0,3 0 0 16,-1-2-2-16,-2 3-1 0,4-2-1 15,-1 0-2-15,-1-1 0 0,2-1-1 0,0-3-2 16,-2 3-1-16,1-4-2 0,2 2 0 16,-3-4 1-16,0-2 2 0,0 0-3 15,-2-2 0-15,0-2 4 0,0 3 6 0,-2-18 4 16,0 26 1-16,0-12 1 0,0-14-5 16,-6 24 1-16,2-12-1 0,-4-1-6 0,8-11-10 15,-14 17-22-15,4-9-43 0,10-8-52 16,-19 10-69-16,11-7-63 0,-3-1-66 15,11-2-172-15,-21-2-125 0,21 2-223 0,-24-7-168 16</inkml:trace>
  <inkml:trace contextRef="#ctx0" brushRef="#br0" timeOffset="91176.75">7053 10309 2361 0,'0'0'-96'0,"0"0"17"0,0 0 29 16,0 0 13-16,0 0 25 0,0 0 15 15,0 0 6-15,0 0-2 0,-13-24 8 16,13 24 6-16,0 0 18 0,9-16-3 0,-9 16 17 15,0 0-1-15,10-13 3 0,-10 13-6 0,8-10-2 16,-8 10-9-16,0 0-5 0,15-7 3 16,-15 7-7-16,0 0-2 0,20-2-2 15,-20 2-4-15,0 0-4 0,0 0 2 0,22 9-4 16,-22-9-2-16,9 12 5 0,-9-12 3 16,7 13 7-16,-7-13 5 0,0 17 2 0,0-17 3 15,-2 21 14-15,2-21 7 16,-5 21 7-16,5-21 9 0,-9 21 4 0,3-11 3 15,6-10 1-15,-8 21 3 0,8-21-3 0,-8 15-8 16,8-15-2-16,-7 13-1 0,7-13-1 16,0 0-13-16,-4 21-4 0,4-21-5 15,0 0-3-15,0 0-3 0,9 18-7 0,-9-18-6 16,10 7-13-16,-10-7-19 0,10 6-18 16,-10-6-31-16,0 0-32 0,24 3-49 0,-14-3-40 15,-10 0-54-15,17-1-81 0,-17 1-658 16,22-6-407-16</inkml:trace>
  <inkml:trace contextRef="#ctx0" brushRef="#br0" timeOffset="91873.84">7368 10958 2876 0,'0'0'-89'15,"0"0"35"-15,-21 0 26 0,21 0 37 0,0 0 23 0,0 0 15 16,0 0 11 0,0 0 7-16,0 0 9 0,0 0-3 0,0 0-4 0,0 0-8 15,0 0-3-15,0 0-5 16,0 0-9-16,0 0-3 0,53-12-2 0,-53 12-6 0,25 0 0 15,-25 0-10-15,28 0-17 16,-28 0-24-16,25 0-37 0,-25 0-43 0,24 0-44 16,-24 0-38-16,18 0-69 0,-18 0-153 15,14-4-327-15,-14 4-1 0</inkml:trace>
  <inkml:trace contextRef="#ctx0" brushRef="#br0" timeOffset="92103.84">7476 10886 2069 0,'0'0'-22'0,"0"0"33"0,0 0 13 16,0 0 9-16,0 0 30 16,0 0 35-16,0 0 35 0,0 0 27 0,0 0 22 15,0 0 6-15,0 0-12 0,0 0-15 0,0 0-14 16,0 0-8-16,0 0-6 0,15 47-14 16,-15-47-10-16,2 32-9 0,-2-17-15 0,2 2-8 15,0 0-9-15,-2 0-6 16,3 1-9-16,-1-2-10 0,0 0-32 15,-2-16-50-15,4 24-60 0,-2-10-80 16,-2-14-68-16,2 17-153 0,0-10-231 0,-2-7-234 0,0 0-219 16</inkml:trace>
  <inkml:trace contextRef="#ctx0" brushRef="#br0" timeOffset="93532.21">8035 10431 2449 0,'0'0'-93'0,"0"0"32"0,0 0 14 0,0 0 4 15,0 0 11-15,0 0 1 0,0 0 14 16,0 0-2-16,0 0-5 0,0 0 5 16,0 0 8-16,0 0 1 0,0 0 4 0,0 0 0 15,0 0 15-15,0 0 10 0,0 0 5 16,-51 14 0-16,51-14 6 0,-24 1-10 0,24-1-3 15,-20 4-1-15,20-4 3 0,-22 2-1 16,22-2-5-16,-16 4 5 0,16-4 4 16,0 0 0-16,-15 8 13 0,15-8 2 15,0 0 2-15,-9 11 7 0,9-11-2 0,0 0 1 16,0 0 2-16,2 19-1 0,-2-19 6 16,0 0-8-16,5 25 4 0,-5-25 10 15,2 21-4-15,-2-21-4 0,4 25 0 0,-2-12-1 16,0 4-2-16,0-2 0 0,1 2-2 15,-1 1-2-15,2-1 1 0,-2 2-6 0,2 0-2 16,-2 2 5-16,2 0-5 0,-2 2-2 16,2-2 2-16,1 3-7 0,-2-1 5 15,1 0-8-15,0-1-2 0,-2 0 1 0,2-3-2 16,-2 2 0-16,0 0-1 0,0 0 1 0,-2-2-1 16,2 2-1-16,0-2 0 0,-2 2 1 15,2-2 4-15,-2 0-5 0,2 0 4 16,-2 2-1-16,0 0-2 0,0-2-1 15,3 0-3-15,-3 0 3 0,0 0-1 0,2-2 2 16,-2 0 8-16,2 1-6 0,-2 1 1 16,2-2 6-16,-2 2-3 0,0-2 5 15,3-2 1-15,-3-15-4 0,0 31-1 0,-3-14-1 16,3 0 4-16,0-17 0 0,0 27 5 16,0-13-1-16,0-14 0 0,-2 28 5 15,2-28 4-15,2 26 4 0,1-12-1 16,-3-14-1-16,4 25 0 0,-2-14-6 0,-2-11-2 15,4 21 1-15,-4-21-6 0,6 17 2 0,-1-8-10 16,-5-9-2-16,8 18-1 0,-8-18-5 16,10 14-5-16,-3-7-22 0,-7-7-28 0,17 10-42 15,-17-10-53-15,23 11-72 0,-10-8-67 16,-13-3-109-16,27 0-169 0,-12 0-66 16,2-3-238-16,3-1-203 0</inkml:trace>
  <inkml:trace contextRef="#ctx0" brushRef="#br0" timeOffset="94152.02">8329 10728 2508 0,'0'0'-73'16,"0"0"29"-16,-4-15 11 0,4 15 16 16,0 0 6-16,0 0 20 0,0 0 29 0,0 0 11 15,7-27 0-15,-7 27 3 0,0 0 5 16,14-11 2-16,-14 11 0 0,10-7-15 0,-10 7-5 15,16-6 1-15,-16 6-7 0,0 0 3 16,25-4-9-16,-25 4 1 0,0 0-9 16,23 4-1-16,-23-4-1 0,0 0-1 0,19 9-2 15,-19-9 8-15,6 14 8 0,-6-14 4 16,4 16 2-16,-4-16 20 0,-4 22-2 16,4-22 14-16,-8 24 9 0,2-10 8 0,2 0 4 15,-3-2-2-15,1 2 4 0,-1 1-1 16,7-15-1-16,-6 26-1 0,4-10-6 15,2-16-4-15,-4 25-2 0,4-25-10 0,2 22-5 16,2-10-3-16,-4-12-10 0,8 22-5 16,1-14 1-16,0 3-21 0,1-4-23 15,-10-7-38-15,24 11-42 0,-14-7-52 0,-10-4-50 16,25 6-50-16,-12-6-40 0,-2 1-110 16,-11-1-603-16,22-3-442 0</inkml:trace>
  <inkml:trace contextRef="#ctx0" brushRef="#br0" timeOffset="94651.59">8683 10733 2979 0,'0'0'-80'0,"0"0"30"0,-6-14 15 16,6 14 21-16,0 0 17 0,0 0 23 16,-7-19 6-16,7 19 6 0,0 0-8 0,0 0 2 15,0 0-4-15,4-25-4 0,-4 25 0 16,0 0-4-16,17-10-6 0,-17 10 0 16,17-6-7-16,-17 6 6 0,19-1-4 15,-19 1-4-15,21 0 2 0,-21 0-1 0,0 0-1 16,26 6-2-16,-26-6 0 0,12 7-3 15,-12-7 11-15,6 14 10 0,-6-14 17 0,0 0 16 16,-6 28 15-16,6-28 14 0,-14 26 7 16,5-14 5-16,-2 2 0 0,3 1-4 0,0 0-6 15,-1-2-1-15,3 2-13 0,-1 1-7 16,3-1-6-16,0 2-8 0,2-2-4 16,2-15-4-16,0 35-3 0,2-17-8 15,-2 1 1-15,4-2-11 0,-2 2-1 0,0 0-6 16,0 1 2-16,0 1-5 0,1 0-1 0,-6 0 2 15,1 4-3-15,-4-2 0 0,0 0-1 16,-3-3-1-16,1 3-1 0,-2-1 0 16,-4-1 0-16,2-3-18 0,-1-2-25 0,2 1-35 15,-1-4-41-15,3-1-38 0,1-2-54 16,2-3-62-16,6-7-122 0,-13 9-159 0,6-5-296 16,7-4-187-16</inkml:trace>
  <inkml:trace contextRef="#ctx0" brushRef="#br0" timeOffset="95319.46">9038 10553 2500 0,'0'0'-60'0,"0"0"29"0,0 0 19 16,0 0 35-16,0 0 29 0,0 0 35 16,0 0 8-16,0 0-3 0,0 0-3 15,-38 19-12-15,38-19-11 0,-10 27 0 16,6-12-10-16,1 0-6 0,3-15-3 0,0 30-5 15,0-14-3-15,3-1-6 0,1-1-3 16,0-1-1-16,-4-13-7 0,12 23-4 0,-5-14-2 16,1 0-2-16,-8-9-3 0,15 13 0 15,-6-8 1-15,-9-5-4 0,0 0-2 0,22 6 1 16,-22-6 1-16,0 0 0 0,0 0-2 16,28-11-1-16,-28 11 1 0,11-6-1 0,-11 6 3 15,0 0-4-15,15-10 0 0,-15 10 0 16,0 0 0-16,0 0-3 0,0 0 3 15,23 3-3-15,-23-3 0 0,0 0 2 16,14 9 0-16,-14-9 5 0,16 8-6 0,-16-8 5 16,12 7-2-16,-12-7 0 0,0 0 3 15,20 5 14-15,-20-5 6 0,0 0 1 0,19 0 3 16,-19 0-7-16,0 0-2 0,18-9-1 16,-18 9-4-16,11-13-6 0,-11 13-16 15,9-16-20-15,-9 16-16 0,8-17-60 16,-8 17-60-16,4-17-64 0,-4 17-119 0,2-21-547 15,-4 13-263-15</inkml:trace>
  <inkml:trace contextRef="#ctx0" brushRef="#br0" timeOffset="95700.88">8966 10984 2654 0,'0'0'-19'15,"0"0"47"-15,0 0 7 0,0 0 4 16,0 0 1-16,0 0-8 0,0 0-3 16,0 0-1-16,0 0-5 0,30 5 2 0,-30-5-4 15,29-5-5-15,-29 5 2 0,36-8 2 16,-14 4 12-16,-1 3 8 0,2-3-8 16,-2 2-4-16,3-2-1 0,1 2-2 0,-4 1-14 15,0-2-20-15,1 3-34 0,-4-2-41 16,-18 2-36-16,34-2-37 0,-19 2-48 15,-15 0-93-15,26 2-412 0,-18-2 30 0</inkml:trace>
  <inkml:trace contextRef="#ctx0" brushRef="#br0" timeOffset="96213.75">9104 11239 2110 0,'0'0'5'0,"0"0"19"0,0 0 9 0,0 0 9 0,0 0-2 16,2 23 22-16,-2-23 2 15,0 0-21-15,4 19 7 0,-4-19-6 0,7 16 1 16,-7-16 8-16,6 22-5 0,-2-12-3 15,-4-10-2-15,11 18 0 0,-5-10-4 0,-6-8-1 16,8 17-10-16,-8-17 2 16,9 14-5-16,-9-14-1 0,9 8 0 0,-9-8-7 15,0 0-12-15,0 0-6 0,0 0-5 0,0 0 1 0,0 0-1 16,0 0 0-16,0 0-6 16,22-29 3-16,-22 29 3 0,5-19 1 0,-5 19 13 15,4-20 16-15,-4 20 0 16,7-13 2-16,-7 13-4 0,0 0 0 0,8-16-11 0,-8 16 6 15,0 0-2-15,0 0 1 16,15-3-8-16,-15 3 4 0,0 0-3 0,0 0 2 16,0 0-3-16,34 14-1 0,-24-11 0 0,-10-3-3 15,15 6 0-15,-15-6 4 16,17 4 9-16,-17-4 17 0,0 0 13 0,23-4 22 0,-23 4 9 16,0 0 8-16,20-12 4 15,-20 12-6-15,10-13-9 0,-10 13-8 0,8-15-15 16,-8 15-23-16,4-17-34 15,-4 17-40-15,4-19-52 0,-4 19-67 0,3-15-68 0,-3 15-151 16,-3-18-536-16,3 18-317 16</inkml:trace>
  <inkml:trace contextRef="#ctx0" brushRef="#br0" timeOffset="96583.59">9453 11243 2723 0,'0'0'-87'0,"8"10"26"16,-8-10 10-16,0 0 29 0,14 15 22 0,-14-15 27 16,4 9 9-16,-4-9 16 15,0 0 4-15,4 20 7 0,-4-20 0 0,4 16-1 16,-4-16-9-16,4 13-1 0,-4-13-6 0,4 14-7 0,-4-14-4 16,0 0-2-16,2 15-6 15,-2-15 0-15,0 0-2 0,0 0-1 0,0 0-9 16,0 0-7-16,11 10-3 15,-11-10-1-15,0 0-1 0,0 0-3 0,0 0 0 0,21-30 1 16,-21 30-3-16,11-16 4 16,-11 16 7-16,10-15 0 0,-10 15 10 0,11-12 8 15,-11 12 11-15,11-7 20 0,-11 7 28 0,0 0 21 0,16-3 4 16,-16 3-4-16,0 0-6 16,0 0-8-16,24 15-16 0,-24-15-4 0,10 16-7 15,-10-16-8-15,11 17-22 16,-7-8-38-16,-4-9-52 0,9 12-66 15,-9-12-80-15,4 10-85 0,-4-10-192 0,0 0-482 16,0 0-399-16</inkml:trace>
  <inkml:trace contextRef="#ctx0" brushRef="#br0" timeOffset="97335.98">9669 10426 2872 0,'0'0'-105'0,"0"0"6"15,0 0 6-15,0 0-13 0,0 0-2 0,0 0-6 16,0 0-5-16,0 0-6 0,0 0-17 16,0 0-9-16,0 0-4 0,42 16 20 0,-42-16 28 15,24 0 46-15,-24 0 25 0,23 3 20 16,-23-3 21-16,19 1 13 0,-19-1 10 16,21 4 8-16,-21-4 4 0,15 4 13 15,-15-4 16-15,17 5 15 0,-17-5 13 0,15 6 11 16,-15-6 12-16,12 10 4 0,-12-10 0 15,11 8-7-15,-11-8-2 0,13 13-1 16,-13-13-1-16,10 15-11 0,-6-5 0 0,-4-10 3 16,11 21-6-16,-6-8-1 0,-1 0-12 15,0 2-4-15,0 3-4 0,0-3-8 16,-2 4 3-16,3 0-13 0,-1 0-8 0,-2 0-2 16,0 2-4-16,2 5-7 0,-2-6 3 15,3 4 0-15,-3 3 0 0,2-2 4 0,-2 2 3 16,1-3 0-16,1 1-1 0,-2 3 1 15,0-2-3-15,2-2-3 0,-2 3 1 0,2 0 1 16,0-1-5-16,0 1 4 0,1 0-3 16,-2 0 1-16,1 0 0 0,0-1-3 0,0 1 1 15,0 1-4-15,-2-1-5 0,2-1-2 16,0 2-3-16,1-6-3 0,-3 3 0 16,-2-4-2-16,4-2-5 0,-2 0-3 0,-2-2-5 15,2-2-18-15,-2-15-25 0,-2 20-42 16,2-20-69-16,-8 18-89 0,1-14-90 15,7-4-205-15,-16 2-78 0,16-2-249 16,0 0-208-16</inkml:trace>
  <inkml:trace contextRef="#ctx0" brushRef="#br0" timeOffset="97884.37">10008 10132 2556 0,'0'0'15'16,"0"0"40"-16,0 0 20 0,0 0 14 15,0 0 17-15,0 0 10 0,0 0-7 16,0 0-8-16,0 0-12 0,0 0-8 0,0 0-13 15,6-21-6-15,-6 21-6 0,17-2-2 16,-17 2-7-16,0 0-8 0,30 4-7 0,-30-4 0 16,16 8-4-16,-16-8-3 0,16 12-1 15,-12-2 4-15,-4-10 5 0,2 21 19 16,-2-21 13-16,-2 27 11 0,-2-11 10 0,-2-1 14 16,0 2 4-16,0-2 7 0,0 0-2 15,2-1-8-15,0 0 3 0,4-14-7 16,-7 22-9-16,7-22-8 0,-2 20 1 0,2-20-7 15,7 14-10-15,-7-14-13 0,16 9-17 16,-2-4-21-16,-2-1-35 0,0-4-38 0,3 0-45 16,-15 0-48-16,30-4-54 0,-15 2-51 15,0-2-61-15,-5 0-144 0,0-2-184 0,-10 6-309 16,12-11-386-16</inkml:trace>
  <inkml:trace contextRef="#ctx0" brushRef="#br0" timeOffset="99126.89">7590 10113 2767 0,'0'0'-137'0,"0"0"31"0,0 0 14 0,0 0 10 16,0 0 13-16,0 0 17 0,0 0 28 16,23 9 16-16,-23-9 12 0,0 0 12 0,0 0 9 15,0 0 1-15,0 0 4 0,26-3 0 16,-26 3 6-16,0 0 0 0,26-4-7 15,-26 4-3-15,23-2-6 0,-23 2 5 0,30-4-10 16,-14 4 5-16,2-2-2 0,0 1 1 16,3-1-7-16,-1-1 0 0,2 3 1 15,0-1-4-15,1-2 6 0,1 2-2 16,-2-1-4-16,4-2-9 0,-2 2 9 0,3-1-3 16,-3 1 1-16,-2 0 4 0,6-1-6 15,-5 2-3-15,1-2 5 0,4 0-1 0,-6 3-6 16,4-4 5-16,-1 2 0 0,3 1-3 15,-3-2-1-15,1 0 7 0,-3 1-8 0,2 0 7 16,1 0-3-16,-3 0 4 0,0 1 2 16,0-2-4-16,3 2-1 0,-3 1 3 15,1-3-5-15,-2 3 10 0,2-2 0 0,0 2 1 16,-1-1 1-16,0 1 3 0,-2 0 0 16,3-2-1-16,-4 2-3 0,2-2 0 0,-1 2-1 15,-3 0 3-15,4-2-5 0,-22 2 1 16,38-2-7-16,-19 0 5 0,1 0 7 15,-20 2 14-15,33-1 3 0,-16-2-2 0,2 3-1 16,-19 0-6-16,34-4-2 0,-20 3-1 16,4-1 0-16,-18 2-3 0,29-2-5 0,-11 2 6 15,-18 0-9-15,32-2-4 0,-16 0 1 16,1 1 3-16,-17 1-5 0,32 0 3 16,-18-2-2-16,-14 2 0 0,32-3-2 0,-17 3 2 15,-15 0-3-15,28 0 1 0,-28 0-1 16,30 0 2-16,-16 0-5 0,-14 0 0 15,30 0-1-15,-16 3 4 0,-14-3-1 0,33-3 0 16,-19 3-2-16,-14 0 0 0,32 0 2 16,-18 0-3-16,-14 0 0 0,33-1 4 0,-19-1-4 15,-14 2 1-15,30-2 5 0,-30 2-9 16,25-2 3-16,-10 0 0 0,-15 2 0 16,29-1 3-16,-29 1-6 0,32 0 8 0,-14-3 2 15,0 3 6-15,-18 0 7 0,39 0 3 16,-21-1 1-16,2 1 1 0,1 1 0 0,-2-2-5 15,0 2-2-15,0-1 1 0,-19 0-2 16,31 0-2-16,-17 0-9 0,-14 0-19 16,25 0-36-16,-25 0-37 0,19-1-51 0,-19 1-60 15,11-7-92-15,-11 7-584 0,0 0-237 16</inkml:trace>
  <inkml:trace contextRef="#ctx0" brushRef="#br0" timeOffset="100285.34">7656 9814 2533 0,'0'0'-110'0,"0"0"8"0,0 0 12 16,0 0 13-16,0 0 21 0,0 0 13 16,0 0 19-16,0 0 15 0,0 0 5 0,40 12-2 15,-40-12 6-15,0 0-2 0,28 0 12 16,-28 0-2-16,23-3 0 0,-23 3 2 15,27 0-1-15,-12 0 12 0,-15 0 10 0,32 0 4 16,-12 3 12-16,-4-3 0 0,3 0-12 16,-19 0 1-16,38-3 1 0,-16 3-7 0,-4 0-1 15,2-1 0-15,-20 1-3 0,39 0-5 16,-17 0 0-16,-3-3-3 0,2 3 5 16,0-1-11-16,-1-1 0 0,0 0 4 15,-20 2 2-15,40-2-5 0,-18 0 4 0,-3 2 3 16,0-1-2-16,2-1-5 0,-2-1 5 15,2 2-2-15,-21 1-4 0,41-2-2 16,-21 0 2-16,2 0 5 0,-3 0-4 0,2 0 0 16,-2 0 2-16,3 1-4 0,-4-2 5 15,4 1-4-15,-1 0-1 0,-21 2 1 0,40-1-4 16,-19 1-2-16,0-3 4 0,-2 2-1 16,3-1-2-16,-2 0 0 0,2 0 2 15,-1 2-4-15,-2 0 2 0,0-1-5 0,3 1 9 16,-22 0-2-16,37-3 4 0,-17 3-1 15,-2 0-2-15,2-1 0 0,-20 1-7 16,38-3 4-16,-19 3 1 0,-1 0-2 0,4-2 2 16,-3 2-2-16,-19 0-2 0,38 0-1 15,-17 0 0-15,-2-1-3 0,1 1 6 0,-20 0-6 16,40 0 5-16,-21 0-2 0,-1 0 0 16,2 0 1-16,1 0 0 0,-2-3 5 15,2 3-4-15,-21 0 5 0,38-1-5 0,-21 1 7 16,2-2-3-16,-19 2 2 0,36-2 0 15,-19 0-4-15,-17 2 0 0,34-2 0 16,-19 0-3-16,-15 2 2 0,30-2 5 0,-16 2 3 16,-14 0 1-16,28-2 5 0,-28 2 1 15,27 0 1-15,-12-1-9 0,-15 1 1 0,29-2-5 16,-29 2 2-16,28-3 1 0,-13 3-10 16,-15 0 8-16,30-1 0 0,-30 1-10 15,30-1 7-15,-14-2-2 0,-16 3 2 0,32-3 3 16,-15 2 4-16,-17 1 6 0,30 0-2 15,-14-2 2-15,-16 2-2 0,30 0-4 0,-15-2 3 16,-15 2-1-16,28 0 6 0,-12-2 1 16,-16 2 1-16,28-1 8 0,-28 1-4 0,26-2 0 15,-26 2-3-15,23 0-1 0,-23 0-6 16,21-2-19-16,-21 2-49 0,0 0-76 16,21-2-75-16,-21 2-171 0,0 0-538 15,4-4-305-15</inkml:trace>
  <inkml:trace contextRef="#ctx0" brushRef="#br0" timeOffset="105996.48">11045 9743 2578 0,'0'0'-158'0,"0"0"26"0,0 0 22 16,0 0 17-16,0 0 22 0,-21 0 19 0,21 0 24 16,0 0 8-16,0 0 17 0,0 0 17 15,0 0 7-15,0 0 5 0,0 0 1 16,0 0 8-16,0 0 7 0,0 0 3 0,-16-14 6 15,16 14 3-15,0 0 1 0,0 0 0 16,0 0-12-16,0 0 4 0,0 0-1 16,0 0-7-16,0 0-6 0,0 0-2 0,0 0-3 15,0 0-4-15,0 0 1 0,0 0 15 16,0 0-6-16,30-22-1 0,-30 22 8 0,0 0 10 16,0 0 0-16,0 0 9 0,0 0 8 15,0 0 7-15,15 30-4 0,-15-30-2 16,0 0-4-16,-8 31-5 0,1-17-4 0,-1-1-6 15,-2 1-6-15,-4 0-2 0,0 2-8 16,-1 1-13-16,-2-2-44 0,-2-1-45 16,3 1-58-16,-2 0-61 0,0-4-77 0,4-1-186 15,0-3-326-15,-1 1-69 0</inkml:trace>
  <inkml:trace contextRef="#ctx0" brushRef="#br0" timeOffset="120219.39">958 12879 265 0,'0'0'153'15,"0"0"-58"-15,0 0-5 0,8-15 10 16,-8 15-7-16,0 0 9 0,0 0-5 0,0 0-10 16,8-14 12-16,-8 14 4 0,0 0 10 15,0 0 15-15,0 0 7 0,0 0 7 0,0 0 1 16,0 0-6-16,0 0-8 0,0 0-15 16,0 0-2-16,0 0 7 0,0 0 7 15,0 0-2-15,0 0-2 0,0 0-3 16,0 0-6-16,0 0-2 0,0 0-11 0,-25 43-3 15,18-32-6-15,-5 3-5 0,-1 1-6 16,-1 2-6-16,-1-1-3 0,-1 0-2 16,1 2-3-16,-2 0 4 0,0 0-2 0,-1-1 2 15,2-2-8-15,-2 2-8 0,5-2-8 16,-5-1-3-16,1-1-4 0,2-3-6 0,2 1 0 16,1-1-3-16,-1-1-3 0,1-1-3 15,12-8-1-15,-17 13-1 0,8-7-2 16,9-6 1-16,-14 9-3 0,14-9 7 15,-11 10 2-15,11-10 4 0,0 0-3 0,0 0-7 16,0 0 1-16,0 0-1 0,0 0 0 16,0 0 4-16,0 0 1 0,25 20 5 0,-25-20 9 15,31 7-3-15,-13-6 29 0,3 3 4 16,3-2-10-16,-2 0 3 0,1-1-14 0,2 2-4 16,-2-3-1-16,0 2-14 0,-2 0-5 15,2-2-24-15,-2 1-23 0,0-1-31 16,-1 0-42-16,-2 3-41 0,-18-3-52 0,27 0-65 15,-13 0-66-15,-3 0-117 0,-11 0-194 16,16-4-19-16,-16 4-191 0,0 0-177 16</inkml:trace>
  <inkml:trace contextRef="#ctx0" brushRef="#br0" timeOffset="120839.05">1526 12646 2331 0,'0'0'-148'0,"4"-15"15"16,-4 15 15-16,0 0 26 0,2-20 21 15,-2 20 15-15,0 0 22 0,0 0 5 16,0-20 6-16,0 20 21 0,0 0 14 0,0 0 11 16,0 0 20-16,-24-3 22 0,24 3 29 15,0 0 23-15,-25 15 13 0,12-5 8 16,3 1 6-16,-7 6-5 0,3 2-9 0,-3 4-12 15,-4 1-7-15,6 2 0 0,-4 0-3 16,4 1-1-16,-1 1-4 0,3-1-9 16,3 0-5-16,2-2-9 0,1 0-6 0,6-3-8 15,-1 0-5-15,4-2-9 0,-1-1-3 16,8 2-7-16,-3-6-3 0,4 5-7 0,5-8-2 16,-1 2 1-16,-3-4-3 15,4 0-8-15,3-2 0 0,-4-3-2 0,2 0-3 16,-3-1 0-16,-13-4-5 0,29 2 0 0,-29-2-5 15,23-2-4-15,-23 2-2 0,20-9-6 16,-20 9-3-16,11-12-3 0,-11 12 2 0,7-15-1 16,-7 15 2-16,-2-17 2 0,2 17 1 15,0 0 0-15,0 0-2 0,-12-25 4 16,12 25 0-16,0 0 3 0,-4-16 2 0,4 16 0 16,0 0 1-16,0 0-1 0,0 0-1 15,9-14 1-15,-9 14-1 0,0 0-2 16,24-6-4-16,-24 6-33 0,26-4-34 15,-14 0-54-15,3 1-57 0,-2-2-53 0,0 2-84 16,3-3-613-16,-1 1-346 0</inkml:trace>
  <inkml:trace contextRef="#ctx0" brushRef="#br0" timeOffset="121153.94">1867 12809 2781 0,'0'0'-108'0,"0"0"28"15,0 0 20-15,0 0 33 0,0 0 27 0,0 0 18 16,-28 46 26-16,23-35 15 0,-1 4 9 15,0-2 5-15,2 5 7 0,0-1 0 16,-1 2-5-16,3-1-3 0,2 0-7 0,0 1-11 16,0-19-3-16,5 36-5 0,-1-20-5 15,0 1-17-15,2-2-29 0,2-4-37 0,1 3-51 16,0-5-61-16,-9-9-63 0,17 12-116 16,-9-8-446-16,-8-4-76 0</inkml:trace>
  <inkml:trace contextRef="#ctx0" brushRef="#br0" timeOffset="121407.06">2019 12923 2234 0,'13'-12'-73'15,"-13"12"18"-15,0 0 22 0,12-4 29 16,-12 4 30-16,0 0 24 0,0 0 17 16,0 0 12-16,15 24-2 0,-15-24 2 0,4 21 1 15,-2-4 2-15,0-2 7 0,3 4 3 16,-1 0 2-16,1 0 10 0,-1 4-12 15,0 0-1-15,-2-2-4 0,0 0 6 0,-1-2-6 16,-1 0-3-16,0-1-4 0,-3 0-9 0,3-18-3 16,-8 28-8-16,1-12-7 0,-2-5-8 15,1-1-19-15,8-10-35 0,-21 11-44 16,21-11-51-16,-23 3-55 0,23-3-65 16,-24-10-104-16,13 0-594 0,-1-3-326 15</inkml:trace>
  <inkml:trace contextRef="#ctx0" brushRef="#br0" timeOffset="121560.89">2025 12817 2713 0,'9'-8'-135'15,"-9"8"1"-15,0 0-19 0,0 0-23 16,0 0-44-16,0 0-383 0,-2-14 189 0</inkml:trace>
  <inkml:trace contextRef="#ctx0" brushRef="#br0" timeOffset="122094.47">2150 12900 1687 0,'0'0'-57'0,"0"0"27"15,9 18 35-15,-9-18 29 0,6 13 27 0,-6-13 20 16,5 17 5-16,1-7-2 0,-6-10 17 16,8 21-5-16,-4-12 4 0,-4-9-4 0,8 19-12 15,0-9 0-15,-8-10-2 0,7 14-9 16,-7-14-1-16,9 14 2 0,-9-14-5 15,8 8-7-15,-8-8-4 0,0 0-6 0,0 0-9 16,0 0 4-16,0 0-11 0,0 0-4 16,0 0-3-16,24-29-2 0,-24 29-5 15,4-19 8-15,-4 19-3 0,0-19 2 0,0 19 10 16,2-19 0-16,-2 19-1 0,4-15-4 16,-4 15-2-16,0 0-6 0,5-15 0 15,-5 15-4-15,0 0-4 0,0 0 3 0,12-8-3 16,-12 8-4-16,0 0-1 0,0 0 0 15,28 4-6-15,-28-4 5 0,0 0-1 0,28 10 2 16,-28-10 2-16,17 5 3 0,-17-5 7 16,20 6 10-16,-20-6 8 0,16 5 8 15,-16-5 11-15,12 4 9 0,-12-4-6 16,0 0-4-16,0 0-8 0,0 0-5 0,0 0-3 16,28-9-5-16,-28 9-5 0,6-10-6 15,-6 10-1-15,6-13-2 0,-6 13-7 0,0 0-10 16,4-24-24-16,-4 24-33 0,5-16-48 15,-5 16-53-15,2-18-70 0,-2 18-96 16,0-16-198-16,0 16-446 0,0 0-399 0</inkml:trace>
  <inkml:trace contextRef="#ctx0" brushRef="#br0" timeOffset="122336.36">2505 12752 2726 0,'0'0'-151'16,"18"-6"31"-16,-18 6 32 0,0 0 46 16,0 0 33-16,0 0 46 0,27 13 24 0,-20-5 36 15,-7-8 16-15,14 19 18 0,-7-5-1 16,-3-1 5-16,2 4-5 0,0-2-1 16,-1 4-14-16,0-2-13 0,-1 2-7 0,-2 0-13 15,0 2-7-15,0-3-8 0,-2 0-9 16,-2 1-29-16,2-19-44 0,-4 31-47 15,2-16-64-15,0-6-84 0,-6 2-84 0,4-4-665 16,4-7-399-16</inkml:trace>
  <inkml:trace contextRef="#ctx0" brushRef="#br0" timeOffset="122771.17">2948 12995 2801 0,'0'0'-121'0,"0"0"37"0,0 0 48 16,0 0 42-16,0 0 42 0,0 0 48 0,0 0 26 16,0 0 15-16,0 0-1 0,0 0-6 15,0 0-12-15,0 0-5 0,0 0-7 16,0 0-8-16,19 8-10 0,-19-8-8 15,0 0-9-15,28-3-5 0,-28 3-9 0,25-2-3 16,-25 2-8-16,28-4 1 0,-16 2-9 16,-12 2-15-16,28-4-23 0,-15 2-30 15,-13 2-40-15,20-7-44 0,-20 7-39 0,18-6-52 16,-12 2-48-16,-6 4-114 0,6-10-555 16,-6 10-326-16</inkml:trace>
  <inkml:trace contextRef="#ctx0" brushRef="#br0" timeOffset="122930.9">3056 12898 2793 0,'0'0'-19'0,"0"0"30"0,0 0 37 0,-16-5 18 16,16 5 4-16,0 0-1 0,0 0 1 15,0 0 4-15,0 0-6 0,0 0-4 0,0 0-7 16,0 0-8-16,0 0-9 0,0 0 1 16,29-24-8-16,-29 24-34 0,17-5-57 0,-17 5-73 15,21-6-87-15,-21 6-149 0,18-8-479 16,-18 8-189-16</inkml:trace>
  <inkml:trace contextRef="#ctx0" brushRef="#br0" timeOffset="123548.92">3691 12914 2391 0,'-17'7'-109'15,"17"-7"32"-15,0 0 26 0,0 0 18 16,0 0 29-16,0 0 10 0,0 0 18 16,0 0 27-16,0 0 10 0,0 0 13 15,0 0 19-15,0 0 10 0,0 0 5 0,0 0 11 16,0 0 6-16,0 0 0 0,0 0 2 16,0 0-3-16,43 4-7 0,-43-4-2 0,18 0 2 15,-18 0-5-15,22 0-2 0,-22 0-2 16,23-2-3-16,-23 2-5 0,26 0-2 15,-26 0 16-15,24-4-4 0,-24 4-7 16,24 0-5-16,-24 0-15 0,24 0-7 0,-24 0-3 16,19-1-13-16,-19 1-8 0,0 0-2 15,23 0-3-15,-23 0-2 0,0 0-15 0,0 0-7 16,23 0-22-16,-23 0-29 0,0 0-39 16,0 0-59-16,0 0-91 0,12-4-105 15,-12 4-179-15,0 0-182 0,0 0-293 16,0 0-430-16</inkml:trace>
  <inkml:trace contextRef="#ctx0" brushRef="#br0" timeOffset="124932.94">4363 12723 2771 0,'0'0'-175'16,"0"0"34"-16,0 0 19 0,0 0 28 15,0 0 13-15,0 0 16 0,0 0 10 0,0 0 5 16,6-26 7-16,-6 26 4 0,0 0-1 16,0 0 2-16,0 0 2 0,0 0 0 15,0 0 5-15,0 0 8 0,0 0 3 0,0 0 17 16,0 0-1-16,0 0 23 0,0 0 9 16,0 0 16-16,0 0 5 0,0 0 8 0,0 0 11 15,0 0 4-15,0 0 7 0,0 0 3 16,0 0 2-16,0 0-11 0,0 0 5 15,8-12-10-15,-8 12-8 0,0 0 3 16,0 0-5-16,23-6 5 0,-23 6-15 0,20-1-3 16,-20 1-3-16,24-5-6 0,-8 4-3 15,2-2-6-15,2 2 2 0,-3-3-3 0,4 0-1 16,-2 1-4-16,0-1-2 0,0 0-4 16,-2 0-1-16,0 0-2 0,-17 4-21 15,25-4-50-15,-25 4-43 0,22-4-72 16,-22 4-101-16,14-3-498 0,-14 3-69 0</inkml:trace>
  <inkml:trace contextRef="#ctx0" brushRef="#br0" timeOffset="125266.31">4587 12609 2173 0,'0'0'-104'0,"0"0"26"15,0 0 16-15,0 0 20 0,0 0 9 16,0 0 11-16,0 0-1 0,0 0 5 0,0 0 27 16,0 0 34-16,0 0 30 0,0 0 29 15,0 0 22-15,0 0 10 0,0 0 6 16,0 0 7-16,0 0-12 0,6 41-8 0,-6-41-6 16,-4 29-5-16,2-11-6 0,-2-3-3 15,4 4-7-15,-2 0-5 0,-1-2-7 16,3 2-6-16,0-19-8 0,0 36-4 0,0-19-13 15,3 1 0-15,-1-2-10 0,0 0-7 16,-2-16-3-16,4 26-1 0,0-14-11 16,-4-12-25-16,8 17-30 0,-8-17-35 0,13 14-42 15,-13-14-56-15,15 5-50 0,-6-2-66 16,-9-3-125-16,18-4-460 0,-18 4-220 0</inkml:trace>
  <inkml:trace contextRef="#ctx0" brushRef="#br0" timeOffset="125710.09">4822 12837 2530 0,'0'0'-84'16,"8"-13"14"-16,-8 13 13 0,6-11 6 16,-6 11 9-16,0 0 7 0,0 0 22 0,2-19 7 15,-2 19 17-15,0 0 17 0,0 0 26 16,0 0 25-16,0 0 23 0,-29-6 2 16,29 6 10-16,0 0 7 0,0 0-2 0,-32 21-9 15,26-13 0-15,6-8-7 0,-15 14-6 16,15-14-5-16,-11 19-7 0,7-9-6 15,4-10 0-15,-8 21-13 0,8-21-10 0,-2 22-1 16,2-22-6-16,2 18-4 0,-2-18-7 16,6 19-3-16,-6-19-4 0,10 14-3 15,0-9-7-15,-10-5-7 0,12 10-12 0,-12-10 2 16,14 4-3-16,-14-4-6 0,0 0-2 16,0 0 2-16,30-10 3 0,-30 10-7 0,13-15 6 15,-13 15-1-15,10-21 1 0,-6 8 0 16,3-1-1-16,-7 14-1 0,9-24 9 15,-5 12 8-15,-4 12 4 0,6-18-2 0,-6 18-5 16,6-13 1-16,-6 13-1 0,0 0 6 16,0 0 15-16,0 0 4 0,0 0 12 15,0 0 5-15,0 0 5 0,0 0 0 0,0 0-5 16,28 31-1-16,-24-22-4 0,-4-9-5 16,9 21-4-16,-9-21-5 0,6 18-4 15,-2-9-11-15,-4-9-34 0,6 13-35 0,-6-13-52 16,0 0-59-16,7 20-57 0,-3-16-85 15,-4-4-176-15,0 0-175 0,0 0-179 0,0 0-172 16</inkml:trace>
  <inkml:trace contextRef="#ctx0" brushRef="#br0" timeOffset="126325.77">5090 12821 2414 0,'0'0'-89'0,"0"0"31"0,0 0 27 0,0 0 9 16,0 0 9-16,0 0 12 0,0 0 13 16,0 0-1-16,0 0 50 0,0 0 40 0,0 0 20 15,0 0 5-15,0 0 6 0,0 0 0 16,0 0-7-16,0 0-6 0,2 41-6 15,-2-41-10-15,0 23 0 0,2-11-13 0,-2-12-12 16,2 21-6-16,-2-21-4 0,3 19-9 16,-3-19-2-16,2 15-4 0,-2-15-4 15,0 0 2-15,4 19 0 0,-4-19-6 0,0 0-7 16,0 0-1-16,9 8-6 0,-9-8-3 16,0 0-3-16,0 0-7 0,0 0-2 15,0 0-12-15,27-31-9 0,-21 20-10 0,3-3-4 16,-2 3 2-16,1-4 2 0,0 3 0 15,0 0 4-15,-8 12-1 0,14-20 22 0,-14 20 2 16,12-12 11-16,-12 12 18 0,13-5 13 16,-13 5 13-16,0 0-1 0,0 0 2 15,0 0 0-15,26 17-7 0,-26-17-9 0,8 15-3 16,-8-15-4-16,10 17-3 0,-10-17-14 16,6 15 4-16,-2-4-20 0,-4-11-41 15,8 12-42-15,-8-12-54 0,0 0-52 0,8 14-79 16,-8-14-111-16,0 0-178 0,0 0-130 15,0 0-156-15,0 0-165 0</inkml:trace>
  <inkml:trace contextRef="#ctx0" brushRef="#br0" timeOffset="126531.42">5327 12533 2458 0,'0'0'-29'15,"0"0"22"-15,0 0-1 0,0 0 0 16,0 0 10-16,0 0 15 0,5-21 7 0,-5 21 3 16,0 0 0-16,23 2 0 0,-23-2-4 15,22 0 2-15,-22 0-7 0,22 1-5 0,-22-1-32 16,26-1-57-16,-26 1-76 0,25-4-128 16,-12 1-377-16,0-4 110 0</inkml:trace>
  <inkml:trace contextRef="#ctx0" brushRef="#br0" timeOffset="126729.97">5603 12382 1895 0,'0'0'10'15,"12"-9"22"-15,-12 9 8 0,0 0 49 16,0 0 53-16,0 0 35 0,0 0 27 16,0 0 8-16,0 0-11 0,24 21-17 0,-24-21-15 15,0 19-17-15,0-19-20 0,0 26-16 16,-3-12-11-16,6 2-11 0,-3-16-17 15,0 38-34-15,-3-20-51 0,3 0-57 0,0 1-77 16,0 0-80-16,0-19-85 0,3 24-184 16,-6-11-376-16,1-3-227 0</inkml:trace>
  <inkml:trace contextRef="#ctx0" brushRef="#br0" timeOffset="127621.38">6001 12462 2434 0,'0'0'-126'0,"0"0"29"0,4-13 6 0,-4 13 17 15,0 0 8-15,0 0 16 0,0 0 26 16,0 0 18-16,0 0 12 0,0 0 39 0,0 0 19 16,0 0 14-16,0 0 18 0,0 0 10 15,0 0 7-15,0 0-3 0,0 0 24 16,0 0-11-16,-14 52-9 0,6-35-3 0,6-2-8 15,-2 2-6-15,0 2-2 0,0 0-6 16,0 4-5-16,0 2-5 0,1-3-2 0,-1 3-8 16,4-1-3-16,0 2-2 0,0 3-4 15,0-3-3-15,4 3-3 0,-1-3 3 16,1 3-8-16,0-1 0 0,2-1-7 16,0 0-6-16,0 0-2 0,2-1-3 0,0-2-3 15,0 2 0-15,3-4-4 0,-1 2 1 16,-1-4-6-16,1 1-1 0,-1 1-1 15,1-3 3-15,1-3-7 0,0 1 1 0,-3-2 0 16,2-1-14-16,-1-3-25 0,-2 0-46 16,1 2-63-16,3-6-89 0,-11-7-142 0,14 11-251 15,-7-7-314-15,-7-4-340 0</inkml:trace>
  <inkml:trace contextRef="#ctx0" brushRef="#br0" timeOffset="128911.21">6868 12308 2674 0,'0'0'-124'15,"0"0"29"-15,0 0 22 0,0 0 26 16,0 0 33-16,0 0 23 0,0 0 23 0,-27 0 17 16,27 0 1-16,0 0 10 0,0 0-7 15,0 0-9-15,0 0 1 0,0 0-4 0,0 0-6 16,0 0 4-16,0 0-4 0,0 0-6 16,0 0-2-16,34-23-7 0,-34 23-1 0,19-7 2 15,-7 2-4-15,-12 5-7 0,26-4 9 16,-26 4-8-16,25 0 0 0,-25 0-6 15,26 0 3-15,-26 0 2 0,19 3 0 16,-19-3 8-16,15 7 16 0,-15-7-1 0,8 10 10 16,-8-10 10-16,0 0 4 0,2 19 8 15,-2-19 6-15,0 0 4 0,-12 27-1 16,6-18-1-16,-4 2 4 0,10-11 3 0,-14 23-3 16,8-13 1-16,-1 0 2 0,7-10-5 15,-10 16-3-15,10-16-2 0,-9 14 4 0,9-14-4 16,-4 11-4-16,4-11-2 15,0 0 1-15,0 0-7 0,0 0-25 0,15 23 0 16,-15-23-8-16,17 6-1 0,-17-6-4 0,21 1-2 16,-21-1-4-16,23 3-10 0,-10-2-17 15,-13-1-23-15,25-1-32 0,-25 1-31 16,25-3-38-16,-25 3-38 0,24-1-35 0,-12 1-30 16,0-3-45-16,-12 3-98 0,18-3-568 15,-18 3-377-15</inkml:trace>
  <inkml:trace contextRef="#ctx0" brushRef="#br0" timeOffset="129645.4">7330 12279 2720 0,'0'0'-148'0,"0"0"37"0,0 0 17 0,-10-10 25 16,10 10 11-16,0 0 16 0,0 0 13 15,0 0-3-15,0 0 10 0,0 0 13 16,0 0-12-16,22-26 9 0,-22 26-3 0,18-7-1 16,-18 7 8-16,19-6 4 0,-7 2-8 15,-12 4 3-15,22-4 3 0,-22 4-4 0,22-4 4 16,-22 4 6-16,20 0-5 0,-20 0 19 16,0 0 31-16,0 0 15 0,19 8 20 15,-19-8 12-15,0 0 8 0,0 0 9 16,-13 27 2-16,13-27-5 0,-16 20-2 0,6-6-5 15,-2-1 2-15,2 1-8 0,1 1-6 16,-2 0 18-16,3 0-6 0,0 1-10 0,-1-1-10 16,5-2-7-16,0 2-8 0,0 0-6 15,4-15-5-15,-3 29-5 0,6-13-5 16,-3-16-5-16,6 29-5 0,-2-17-4 16,0 4-4-16,3-1-2 0,-3-2-1 0,-2 5-4 15,2-1-2-15,-4-1-2 0,2 1 2 16,-2-17 0-16,-10 38-3 0,1-18 5 15,-1 2 3-15,-3-4 4 0,-2-1-5 0,-1 3-2 16,0-4-1-16,-1 2-2 0,3-4-1 16,-1 2-6-16,2-5-19 0,3 1-37 15,-2-1-28-15,2-2-42 0,10-9-62 0,-12 14-67 16,12-14-91-16,-9 6-178 0,9-6-335 0,0 0-198 16</inkml:trace>
  <inkml:trace contextRef="#ctx0" brushRef="#br0" timeOffset="130447.64">7887 12171 2384 0,'2'-20'-131'15,"-2"20"25"-15,0 0 27 0,0 0 25 16,0-18 15-16,0 18 30 0,0 0 12 16,0 0 10-16,0 0 35 0,0 0 32 0,0 0 15 15,0 0 8-15,0 0 5 0,0 0 0 16,0 0-8-16,0 0-9 0,0 0-7 0,0 0-9 16,-15 45-5-16,15-45-7 0,4 23-8 15,-4-23-5-15,4 21-5 0,-4-21-4 16,9 19-1-16,-3-10-6 0,-6-9-1 0,9 18-2 15,-9-18-4-15,12 11-2 0,-12-11-1 16,11 10-8-16,-11-10 2 0,0 0-2 16,15 2-7-16,-15-2 2 0,0 0-4 15,0 0-3-15,0 0 2 0,21-19-4 0,-21 19 1 16,0 0 0-16,11-15-1 0,-11 15-4 16,0 0-2-16,8-11 4 0,-8 11-6 15,0 0 1-15,0 0 2 0,0 0 5 0,0 0-4 16,0 0 1-16,29 16 4 0,-29-16-1 15,12 7 4-15,-12-7-5 0,12 10 0 0,-12-10 5 16,0 0-4-16,14 10 4 0,-14-10 1 16,0 0 0-16,16 4 18 0,-16-4 10 0,0 0 3 15,0 0 6-15,0 0 3 0,27-14-4 16,-27 14-3-16,11-14-1 0,-11 14-7 16,11-15-1-16,-7 6-4 0,-4 9-6 15,8-21-10-15,-8 21-29 0,6-21-41 0,-2 12-48 16,-4 9-66-16,6-19-62 0,-6 19-95 15,8-21-590-15,-6 14-322 0</inkml:trace>
  <inkml:trace contextRef="#ctx0" brushRef="#br0" timeOffset="130796.01">8329 12078 2723 0,'0'0'-103'0,"0"0"30"0,0 0 29 16,0 0 22-16,0 0 22 0,0 0 22 0,0 0 22 16,-13 41 12-16,13-41 9 0,-10 25 3 15,3-12 2-15,1 2 10 0,-2 3-3 16,-1 1 1-16,0-1 23 0,1 4-6 0,-2-2-7 15,2 4-7-15,-4-3 0 0,0 1-6 16,1-1-4-16,3 0-2 0,-3 2-9 0,0-2-2 16,1-4-5-16,2 2-7 0,0 1-4 15,-2-5-2-15,4 0-5 0,0-2-18 16,0 1-25-16,2-1-32 0,4-13-42 0,-9 19-47 16,9-19-52-16,-4 14-65 0,4-14-109 15,0 0-558-15,0 0-308 0</inkml:trace>
  <inkml:trace contextRef="#ctx0" brushRef="#br0" timeOffset="131295.23">8318 12449 2692 0,'0'0'-108'0,"0"0"26"15,7-13 35-15,-7 13 17 0,0 0 22 0,0 0 32 16,0 0 5-16,0 0 9 0,0 0 4 16,0 0 1-16,0 0 10 0,0 0 9 15,0 0 2-15,-3 47 12 0,3-47-13 0,3 21-5 16,-1-7-7-16,-2-14-3 0,5 25-6 16,-3-13-8-16,-2-12 2 0,2 21-5 0,-2-21-3 15,4 22 2-15,-4-22 2 0,6 13-5 16,-6-13-6-16,6 11 1 0,-6-11-2 15,0 0-25-15,0 0 1 0,0 0-2 16,0 0 0-16,0 0 3 0,0 0 0 0,0 0-1 16,32-31-3-16,-32 31 1 0,6-12 2 15,-6 12 0-15,11-14-5 0,-11 14 1 0,8-11 2 16,-8 11-3-16,0 0 5 0,18-6-2 16,-18 6 3-16,0 0 0 0,0 0-4 15,24 4 7-15,-24-4-2 0,0 0 2 0,20 10 0 16,-20-10 0-16,10 5 4 0,-10-5 15 15,0 0 23-15,17 6 29 0,-17-6 3 0,0 0 9 16,0 0 3-16,0 0-2 0,24-8-6 16,-24 8-8-16,0 0-2 0,10-15-6 15,-10 15-10-15,8-17-6 0,-8 17-6 0,10-18-12 16,-10 18-22-16,8-17-37 0,-8 17-43 16,4-15-54-16,-4 15-59 0,6-15-59 15,-6 15-104-15,2-11-606 0,-2 11-389 16</inkml:trace>
  <inkml:trace contextRef="#ctx0" brushRef="#br0" timeOffset="131663.26">8645 12515 2846 0,'0'0'-100'0,"0"0"30"0,2 16 30 16,-2-16 28-16,0 0 27 0,0 19 6 0,0-19 8 15,2 17 21-15,-2-17-2 0,0 17 8 16,0-17 3-16,4 17-2 0,-4-17 1 16,2 16-2-16,-2-16 3 0,0 0-9 0,4 20-6 15,-4-20-3-15,0 0-6 0,2 16 0 16,-2-16-8-16,0 0 0 0,0 0-4 16,0 0-3-16,0 0 0 0,0 0-6 0,0 0 2 15,0 0 1-15,32-29-5 0,-32 29-3 0,13-15 6 16,-7 7 9-16,-6 8 9 0,11-13 23 15,-11 13 12-15,13-9 14 0,-13 9 6 16,0 0 1-16,18-8-8 0,-18 8-4 16,0 0-5-16,18 0-9 0,-18 0-9 0,0 0-5 15,0 0 2-15,20 13-14 0,-20-13-26 16,11 14-38-16,-11-14-43 0,7 15-57 0,-7-15-87 16,8 15-89-16,-4-10-194 0,-4-5-473 15,3 12-416-15</inkml:trace>
  <inkml:trace contextRef="#ctx0" brushRef="#br0" timeOffset="132825.38">6837 13039 2806 0,'0'0'-152'0,"0"0"22"0,0 0 12 15,0 0 17-15,0 0 18 0,0 0 20 0,0 0 22 16,0 0 14-16,0 0 21 0,0 0 6 15,0 0 14-15,42-9 8 0,-42 9 18 16,23-2 5-16,-23 2-1 0,26-2 2 16,-26 2 0-16,27-2-6 0,-8 0 3 0,-2 2-13 15,5-1 3-15,-2-2-4 0,4 2-8 16,-1-2-3-16,7 3-2 0,-2-1-4 0,3-3 4 16,1 2-1-16,2 0 0 0,0 2-3 15,-1-2-2-15,3 0 1 0,7-1 0 16,-3 0-2-16,-4 2 0 0,0-1-3 0,5 0 1 15,-6 0 5-15,-1 0-11 0,0 0 1 16,-2 2 1-16,-1-2 10 0,1 1-1 16,-2-1 7-16,-1-1 2 0,3 2 0 0,-2-1-4 15,-3 0-1-15,1 0 1 0,-2 0-2 16,-2 1-3-16,4-2 1 0,-5 3 2 16,1-4-4-16,-1 4-7 0,0-4 6 0,0 4-1 15,1-1-2-15,-2-3 0 0,-2 2-4 16,4 0 4-16,-3 0 7 0,-1 1-4 15,4-3 3-15,-3 2 4 0,0-1 1 0,0 2-5 16,3-1 1-16,-3 0-3 0,2 2-4 16,1-2 2-16,-1 0 10 0,1 2-12 0,-4 0 11 15,4 0-13-15,-1 0-2 0,1 0 7 16,-4 0-9-16,4 0 4 0,-1 0 0 16,-2 0-1-16,2-2 7 0,1 2 7 0,-3 0 2 15,0 0 1-15,0 0 1 0,1-2-2 16,-2 2 0-16,2-2-1 0,-1 2-2 15,1 0 1-15,-4 0-4 0,3-1 2 0,0 1-3 16,-2-3-1-16,3 3 0 0,-4-1-1 16,4 1-3-16,-22 0-1 0,40 0 1 0,-21-2 0 15,-1 2-2-15,-18 0 11 0,31 0 10 16,-16-1 8-16,-15 1 6 0,25 0-4 16,-25 0-4-16,24-3 0 0,-24 3-5 0,18-1-1 15,-18 1-17-15,0 0-29 0,24-3-47 16,-24 3-71-16,0 0-62 0,0 0-114 15,19-1-605-15,-19 1-316 0</inkml:trace>
  <inkml:trace contextRef="#ctx0" brushRef="#br0" timeOffset="133935.62">7074 13527 2660 0,'0'0'-118'0,"0"0"11"0,0 0 17 0,0 0 13 16,0 0 26-16,0 0 21 0,0 0 34 15,10-19 22-15,-10 19 21 0,0 0 16 0,0 0 10 16,0 0 17-16,0 0 6 0,0 0 14 16,0 0 17-16,0 0 12 0,0 0-7 0,0 0 0 15,0 0-7-15,0 0-5 0,0 0-7 16,0 0-9-16,0 0-6 0,0 0-5 16,0 0-6-16,0 0-6 0,22 39-15 15,-22-39 1-15,4 15-8 0,-4-15 4 0,6 19-6 16,-4-8-4-16,-2-11-6 0,6 21-2 15,-4-9-6-15,-2-12 1 0,7 22-5 0,-7-22 1 16,7 21-10-16,-5-9 9 0,-2-12-8 16,4 18-3-16,-4-18 0 0,6 16 1 15,-6-16-3-15,2 16 0 0,-2-16-3 0,0 0-1 16,4 17-3-16,-4-17-2 0,0 0-4 16,7 12-24-16,-7-12-45 0,0 0-55 0,0 0-72 15,0 0-85-15,0 0-139 0,10 4-224 16,-10-4-336-16,0 0-418 0</inkml:trace>
  <inkml:trace contextRef="#ctx0" brushRef="#br0" timeOffset="134290.01">7484 13637 2869 0,'0'0'-127'0,"0"0"28"0,0 0 15 15,0 0 34-15,0 0 23 0,0 0 26 16,0 0 22-16,7 24 15 0,-7-24 12 15,0 0 8-15,19 0-6 0,-19 0 9 0,0 0 4 16,30-4 1-16,-30 4-7 0,27 0-6 16,-27 0-4-16,30-4-4 0,-14 1-7 0,-16 3 0 15,34-1-5-15,-19 1-5 0,-15 0-9 16,28-3-22-16,-28 3-39 0,23 0-60 16,-23 0-60-16,19-3-77 0,-19 3-158 15,12-3-311-15,-12 3 33 0</inkml:trace>
  <inkml:trace contextRef="#ctx0" brushRef="#br0" timeOffset="135056.63">8168 13371 2046 0,'0'0'-61'0,"4"-16"32"0,-4 16 21 15,0 0 27-15,2-16 24 0,-2 16 10 16,0 0 18-16,0 0 7 0,-2-21 3 15,2 21 2-15,0 0 2 0,0 0 13 0,0 0 17 16,0 0 8-16,0 0 1 0,0 0-7 16,0 0-8-16,0 0-10 0,0 0-9 0,-36 29-6 15,36-29-5-15,-6 20-11 0,6-20-3 16,-2 23-8-16,2-23-6 0,0 24-3 16,0-24-6-16,4 23-2 0,0-10-6 15,2-1 0-15,4-2-6 0,-10-10-2 0,14 19-5 16,-6-13-3-16,-8-6-9 0,18 11-11 15,-8-7-2-15,-10-4-10 0,0 0-5 16,23 0 0-16,-23 0-4 0,0 0-2 0,24-11 5 16,-24 11-2-16,12-12 3 0,-12 12 1 15,11-10 4-15,-11 10-3 0,11-7 4 0,-11 7-2 16,0 0 0-16,0 0 5 0,10-10 1 16,-10 10-5-16,0 0 6 0,0 0 0 15,0 0 2-15,0 0 1 0,27 10 2 0,-27-10 6 16,14 5 14-16,-14-5 3 0,0 0-2 15,20 5 5-15,-20-5 1 0,0 0 10 16,0 0 13-16,28-7 10 0,-28 7 11 0,15-11 0 16,-15 11 5-16,12-15-1 0,-12 15-10 15,9-17-6-15,-5 6-5 0,-4 11-7 16,9-22-10-16,-9 22-9 0,8-18-21 0,-8 18-29 16,2-18-43-16,-2 18-51 0,0 0-72 15,-2-16-79-15,2 16-145 0,-4-10-240 0,4 10-195 16,0 0-197-16</inkml:trace>
  <inkml:trace contextRef="#ctx0" brushRef="#br0" timeOffset="135574.46">8109 13705 2411 0,'0'0'-110'16,"0"0"35"-16,0 0 19 0,0 0 14 15,0 0 26-15,0 0 25 0,0 0 28 0,0 0 5 16,0 0 17-16,0 0 6 0,0 0 8 15,0 0 9-15,0 0 11 0,0 0-4 0,0 0-4 16,0 0-9-16,65-4-9 0,-47 1-7 16,1 0-3-16,1 1-1 0,8 0 3 0,-2-2 10 15,1 2 9-15,3 0-1 0,-2-1 1 16,-1-1-13-16,-2 3-3 0,-2-5-7 16,-1 5-3-16,-1-3-15 0,-2 2-1 15,-2-1-31-15,-17 3-40 0,28-2-51 16,-28 2-52-16,20-2-56 0,-13 2-78 0,-7 0-151 15,0 0-377-15,0 0-109 0</inkml:trace>
  <inkml:trace contextRef="#ctx0" brushRef="#br0" timeOffset="136130.97">8253 13902 2273 0,'0'0'-58'0,"0"0"40"0,0 0 18 15,0 0 18-15,0 0 31 0,0 0-2 0,0 0 1 16,0 0 30-16,0 0 18 0,0 0 8 15,0 0-5-15,0 0 4 0,0 0-1 16,0 0-5-16,0 0-6 0,-10 25-5 16,10-25-4-16,0 0-8 0,6 27-6 15,-6-27-6-15,6 19-6 0,0-7-6 0,-6-12-3 16,9 14-4-16,-9-14-4 0,11 16-3 0,-11-16-2 16,10 10-5-16,-10-10-2 0,13 5-4 15,-13-5 1-15,0 0-7 0,0 0 0 16,0 0-4-16,25-17-1 0,-25 17 0 0,9-19-3 15,-7 7-1-15,-2 12 2 16,8-19-2-16,-8 19 0 0,4-16-1 0,-4 16-3 0,6-16 2 16,-6 16 1-16,0 0 5 0,10-15 11 15,-10 15 6-15,0 0 1 0,16-4-20 16,-16 4-3-16,0 0 5 0,25 6-2 0,-25-6 1 16,0 0 3-16,28 4 4 0,-28-4 5 15,20 1 3-15,-20-1 0 0,0 0 12 16,26-1 5-16,-26 1-3 0,18-6-2 15,-18 6 4-15,15-12-9 0,-15 12-7 0,12-10-1 16,-12 10-6-16,12-14-14 0,-12 14-31 16,12-18-31-16,-12 18-51 0,6-15-60 0,-4 11-70 15,-2 4-109-15,2-18-192 0,-2 18-404 16,0 0-360-16</inkml:trace>
  <inkml:trace contextRef="#ctx0" brushRef="#br0" timeOffset="136586.35">8702 13880 2801 0,'0'0'-88'16,"0"0"36"-16,0 0 42 0,0 0 39 15,2 17 30-15,-2-17 8 0,0 0 11 0,0 19 9 16,0-19-10-16,4 15-1 0,-4-15-3 16,0 18-2-16,0-18 0 0,0 0-4 0,0 22-1 15,0-22-4-15,2 14-7 0,-2-14 0 16,0 0-5-16,0 0 1 0,2 20 11 16,-2-20-6-16,0 0-7 0,0 0-5 15,0 0-6-15,0 0-2 0,0 0-7 0,0 0-1 16,0 0-2-16,0 0-7 0,0 0-1 15,26-36-1-15,-26 36-1 0,8-19-4 0,-2 12 0 16,-6 7 4-16,8-16-1 0,-8 16 8 16,10-13 4-16,-10 13 8 0,10-10 7 15,-10 10 0-15,0 0 1 0,0 0 3 0,23-2-4 16,-23 2-6-16,0 0 0 0,0 0-2 16,26 14-5-16,-26-14-4 0,10 9-1 0,-10-9-5 15,13 10-17-15,-13-10-28 0,11 9-41 16,-11-9-48-16,0 0-60 0,12 12-51 15,-8-9-67-15,-4-3-134 0,0 0-174 0,0 0-259 16,0 0-215-16</inkml:trace>
  <inkml:trace contextRef="#ctx0" brushRef="#br0" timeOffset="137583.38">8831 13407 2556 0,'0'0'-50'15,"0"0"5"-15,0 0 16 0,0 0 38 16,0 0 8-16,0 0 18 0,0 0 13 0,0 0 10 16,26 25 1-16,-26-25 3 0,4 23-4 15,0-9 2-15,-2 4-13 0,0-3-3 16,2 5 3-16,0-3-10 0,0 2 2 0,-2 0-8 16,3 2 15-16,-3-5 1 0,0 4-6 15,-2-1-13-15,0-19-25 0,-4 36-27 16,-3-20-18-16,-3 5-57 0,-2-4-39 0,-4-1-40 15,-2-2-48-15,-4-1-164 0,-1-4-287 16,-3 1 81-16</inkml:trace>
  <inkml:trace contextRef="#ctx0" brushRef="#br0" timeOffset="138112.85">8063 13537 1971 0,'10'-12'-29'16,"-10"12"14"-16,0 0 23 0,0 0 26 0,0 0 20 16,0 0 27-16,0 0 29 0,0 0 17 15,0 0 5-15,0 0 13 0,0 0 1 16,0 0 4-16,2 44-5 0,-2-44-9 0,-6 25-11 16,2-10-11-16,2 1-8 0,2-16 11 15,-5 32-8-15,5-14-16 0,3-2-5 16,1 4-12-16,2 0-5 0,2 1-13 0,1 0-8 15,1 0-12-15,1-4-25 0,2 2-34 16,-1-3-41-16,4-1-49 0,-2-3-68 0,-2-2-70 16,4-2-137-16,-2-2-588 0,3-2-419 15</inkml:trace>
  <inkml:trace contextRef="#ctx0" brushRef="#br0" timeOffset="138661.84">8966 13231 2806 0,'0'0'-152'0,"0"0"34"0,0 0 7 0,4-26 19 16,-4 26 27-16,0 0 34 0,6-20 45 16,-6 20 26-16,7-12 23 0,-7 12 9 15,7-11 1-15,-7 11-13 0,10-10 10 0,-10 10-13 16,0 0 5-16,17-6 9 0,-17 6 9 16,0 0 14-16,0 0 7 0,0 0 3 15,17 27 4-15,-17-27 4 0,0 22 8 16,0-22-4-16,-7 27-3 0,3-12 9 0,0 1-1 15,4-16-4-15,-8 29-1 0,6-16-7 16,-3 3 13-16,5-16-13 0,-4 20-4 0,4-20-13 16,2 19-7-16,-2-19-25 0,9 17-5 15,-9-17-25-15,21 12-26 0,-8-9-54 0,-13-3-63 16,28 3-78-16,-12-3-80 0,-1-3-140 16,2 0-224-16,-2-3 6 0,-1 0-205 15,2-3-168-15</inkml:trace>
  <inkml:trace contextRef="#ctx0" brushRef="#br0" timeOffset="139377.26">9301 12314 2341 0,'0'0'-121'0,"0"0"22"0,0 0 9 15,0 0 25-15,0 0 20 0,0 0 24 16,0 0 16-16,14 34 21 0,-14-34 27 15,0 0 23-15,13 6 9 0,-13-6 17 0,0 0 12 16,13 9 7-16,-13-9 23 0,11 8-6 16,-11-8 12-16,10 11 2 0,-10-11 4 0,12 17 0 15,-7-5-2-15,2 1-6 0,-1 2-6 16,0 3-9-16,-2 4-10 0,2 3-4 16,1 2-7-16,-1 1-12 0,3 7 0 15,-1-1-5-15,1 2-9 0,-1 1-4 0,-2 2-6 16,4 2-8-16,-2-4-7 0,-2 3-4 15,-2 0 0-15,-2 1-10 0,0-1-2 0,-4-1-6 16,0 0-26-16,-4-3-37 0,-2 0-52 16,-6-2-70-16,-2 6-74 0,-8-6-114 15,1 1-240-15,-7-3-67 0,-1-3-206 0,-3 0-208 16</inkml:trace>
  <inkml:trace contextRef="#ctx0" brushRef="#br0" timeOffset="144117.34">558 15659 2562 0,'0'0'-51'0,"0"0"21"0,0 0 16 0,-18 0 17 15,18 0 11-15,0 0 20 0,0 0 20 16,0 0 19-16,0 0 8 0,0 0 6 0,0 0 15 15,-18-3 9-15,18 3 0 16,0 0 1-16,0 0-8 0,0 0-9 0,0 0-10 16,0 0-9-16,0 0-12 0,0 0-5 0,0 0-5 0,0 0-7 15,27-27-7 1,-27 27-1-16,22-9-8 0,-8 5-2 0,1-3-3 0,-1 2-4 16,-14 5 1-16,33-10-6 15,-17 9-4-15,-16 1 1 0,25-4-2 0,-25 4-5 16,25 0 2-16,-25 0-2 0,18 5 0 15,-18-5-1-15,11 11 0 0,-11-11-2 16,6 20 1-16,-6-20 0 0,-2 23 4 16,2-23 6-16,-11 31 10 0,5-15 6 0,-4 2 9 15,1 1 2-15,1 0-1 0,-2 0 0 16,3-2 0-16,-1-2 0 0,1 1-1 0,1 0-2 16,-2-3 6-16,8-13-1 0,-4 24-3 0,4-24 3 15,2 20-4-15,-2-20-4 16,10 20-4-16,-4-13-4 0,-6-7-7 0,18 12-22 15,-18-12-29-15,22 8-26 16,-22-8-39-16,23-3-37 0,-23 3-42 16,29-7-42-16,-18 1-39 0,3-3-34 0,-1-2-66 15,-2-5-622-15,1-1-434 0</inkml:trace>
  <inkml:trace contextRef="#ctx0" brushRef="#br0" timeOffset="144383.62">903 15623 2995 0,'7'-15'-22'0,"-4"1"34"15,1 2 5-15,-4 12 8 0,11-21 23 0,-4 13 13 16,-7 8 15-16,13-16 2 15,-13 16-3-15,16-11-2 0,-4 7-2 0,-12 4-2 16,20-4-6-16,-20 4-5 16,24 4-5-16,-24-4-4 0,23 13-5 15,-12-3-4-15,1 2-1 0,-1 3-8 0,-3-1 3 0,-2 4 1 0,-2-1 0 16,1 3 5-16,-5-2 8 16,0 2 10-16,-5-1-1 0,1 0 15 0,-2-2 3 15,0 0 1-15,-3-2 7 0,-1-1-16 16,1-1 0-16,-1-4-7 0,-2 1-1 0,12-10-10 15,-15 7-10-15,15-7 5 16,0 0-21-16,0 0-13 0,-30-17-24 0,24 6-42 16,2-5-45-16,-2 0-47 15,6 16-53-15,0-33-54 0,0 14-83 0,4 0-191 0,-2 4-88 16,-2 15-220-16,2-29-175 0</inkml:trace>
  <inkml:trace contextRef="#ctx0" brushRef="#br0" timeOffset="145012.37">1366 15415 2548 0,'8'-14'-12'0,"-8"14"14"0,0 0 4 16,0 0 13-16,0 0 24 15,0 0 33-15,0 0 11 0,0 0 10 0,0 0-2 0,0 0-4 16,-30 44-1-16,21-22-1 16,2 1 5-16,-1 2 7 0,1 1 2 15,1 3-8-15,0 3-8 0,2 0-8 0,-1-3-7 16,3 0-4-16,-1 0-9 0,3-3-2 16,-2 0-10-16,4-4-3 0,-2-2-1 15,1-1 1-15,1-5-3 0,3 1-4 0,-5-15-1 16,8 18-4-16,-8-18-7 0,10 9-6 15,-10-9-1-15,0 0-3 0,0 0-7 16,37-17-7-16,-30 3-7 0,10-1-2 0,-5-2-2 16,0-1-3-16,2 2 3 0,0 2 2 15,-1-3-1-15,2 6 3 0,0-3 0 0,-3 7-1 16,0-1 4-16,2 3 6 0,-14 5 4 16,19-2 5-16,-19 2 9 0,0 0 6 0,20 7-1 15,-20-7 4-15,0 0 1 0,4 18 9 16,-4-18 7-16,0 0 7 0,0 0 0 15,0 0 8-15,-18 30-8 0,18-30-5 0,-11 10-6 16,11-10-6-16,0 0-13 0,0 0-26 16,0 0-33-16,0 0-46 0,0 0-61 15,0 0-72-15,-26-31-64 0,26 31-132 16,4-24-181-16,-2 12-380 0,-2 12-418 0</inkml:trace>
  <inkml:trace contextRef="#ctx0" brushRef="#br0" timeOffset="145486.99">1671 15621 2976 0,'0'0'-47'0,"0"0"24"0,3 20 18 0,-3-20 29 15,0 0 33-15,-9 29 27 0,9-29 11 16,-6 22 8-16,1-9 4 0,0 0-4 16,5-13-7-16,-7 27 0 0,5-13-3 0,2-14-8 15,0 22-9-15,0-22-8 0,4 21-8 16,-4-21-23-16,7 16-26 0,-7-16-26 0,10 11-24 15,-10-11-15-15,13 5-9 0,-13-5-2 16,0 0 1-16,23-3 9 0,-23 3 0 16,0 0 10-16,19-22 6 0,-19 22 11 15,9-16 18-15,-9 16 25 0,5-14 28 16,-5 14 16-16,7-14 14 0,-7 14 3 0,5-14 2 16,-5 14-11-16,0 0-1 0,0 0 3 0,0 0-3 15,0 0-6-15,0 0-4 0,0 0-4 16,0 0-7-16,0 0-3 0,0 0-7 15,13 46 1-15,-11-28-8 0,-2-2-1 0,3 4-1 16,-3 0-4-16,3 7-1 0,-3-3-1 16,0 3-2-16,-3 3-1 0,0-4-1 15,0 3-3-15,-1-4-3 0,-2 2 2 16,-1 0-1-16,-2-2 7 0,0-2 8 0,-3-3 7 16,0 0 3-16,2-2-1 0,-4-6 8 15,4 0 5-15,0-2 1 0,-3-5-1 0,13-5-6 16,-19 4-18-16,19-4-14 0,0 0-21 15,-25-19-38-15,16 5-46 0,4 0-48 0,0-4-47 16,5-2-60-16,0 0-73 0,0-1-160 16,2 0-157-16,3-2-263 0,2 1-287 15</inkml:trace>
  <inkml:trace contextRef="#ctx0" brushRef="#br0" timeOffset="145960.69">2328 15211 2677 0,'0'0'-42'0,"2"-18"27"0,-2 18-2 0,0 0 7 15,0 0-2-15,0 0 17 0,0 0 36 16,0 0 25-16,0 0 16 0,0 0 11 15,0 0-5-15,0 0 10 0,0 0 1 16,-17 47 6-16,15-28 1 0,-2 6-2 0,0 2-5 16,2 1-4-16,-2 3 0 0,2 6-3 15,-1 1-2-15,-2 3-2 0,3-1 1 0,0 4-10 16,0-2-6-16,0 0-7 0,0-3-5 16,0 3-9-16,0-4-7 0,0-2 1 15,0-4-9-15,0 0-17 0,0-6-28 0,-1-3-39 16,3-4-48-16,-4 1-45 0,4-5-67 15,0-4-65-15,0-11-114 0,0 15-143 0,0-15-357 16,0 0-261-16</inkml:trace>
  <inkml:trace contextRef="#ctx0" brushRef="#br0" timeOffset="146452.29">2735 15377 2664 0,'0'0'-49'0,"0"0"21"0,-10-20 22 15,10 20-3-15,-10-10 39 0,10 10 29 16,-14-8 39-16,14 8 17 0,-20-2 8 16,20 2 8-16,-25 2-3 0,25-2-2 0,-28 14 4 15,12-5-2-15,-2 2-9 0,2 7-4 16,-1 0-7-16,-2 3-11 0,2 4-11 15,3 0-6-15,-4 4-9 0,6-3-4 0,0 0-7 16,4-1-9-16,2 1-2 0,2-2-8 0,2 2-2 16,-1-5 0-16,6-1-10 0,1-1-5 15,0 0-2-15,7-1-11 0,2-2-16 16,1-2-13-16,-2-4-12 0,6-1-11 16,-4-1-4-16,6-2-3 0,-3-5-1 15,-1 1 2-15,-16-2 6 0,28-2-3 0,-28 2 5 16,26-8 6-16,-16 1 0 0,-10 7 1 0,13-15 7 15,-13 15 7-15,6-14 18 0,-6 14 10 16,0-17 5-16,0 17 10 0,0 0 4 16,0 0 7-16,0 0 4 0,0 0 8 0,-13-18 6 15,13 18-1-15,0 0-2 0,0 0 2 16,0 0-4-16,0 0-4 0,0 0-6 16,0 0-12-16,32 0-21 0,-32 0-30 0,23-3-45 15,-23 3-52-15,24-6-62 0,-10 3-54 16,-1-3-64-16,-13 6-121 0,22-13-127 15,-10 5-327-15,-4 1-244 0</inkml:trace>
  <inkml:trace contextRef="#ctx0" brushRef="#br0" timeOffset="146724.44">2923 15577 2611 0,'0'0'-48'15,"0"0"39"-15,0 0 30 0,0 0 28 0,0 0 40 16,0 0 20-16,0 0 18 0,0 0 7 15,0 0 5-15,0 0-6 0,0 0-2 16,-15 50-10-16,12-36-8 0,3-14-5 16,-4 30-11-16,2-11-12 0,2 0-7 0,0 0-3 15,2 2-11-15,2 0-7 0,2 2-4 16,-2 2-6-16,2-2-5 0,0-1 0 0,-2-1-12 16,2 1-1-16,-1-2 0 0,-1-3-7 15,3 2-3-15,-5-1 1 0,0-3-5 16,-2-15-5-16,2 27-13 0,0-15-30 0,-2-12-33 15,-2 18-50-15,2-18-77 0,2 15-79 16,-2-15-115-16,0 0-164 0,0 0-364 0,0 0-313 16</inkml:trace>
  <inkml:trace contextRef="#ctx0" brushRef="#br0" timeOffset="146981.68">3187 15781 2793 0,'0'0'-37'0,"0"0"27"0,0 0 28 15,0 0 24-15,0 0 18 0,0 0 9 16,0 0 8-16,0 0 3 0,0 0 0 0,7 35-2 16,-7-35-2-16,0 0-2 0,-2 22-6 15,2-22-4-15,0 18-9 0,0-18-5 0,0 19-7 16,0-19-2-16,2 16-14 0,-2-16-30 15,0 20-33-15,0-20-36 0,0 0-33 0,2 19-35 16,-2-19-36-16,0 0-45 0,0 0-103 16,6 15-498-16,-6-15-149 0</inkml:trace>
  <inkml:trace contextRef="#ctx0" brushRef="#br0" timeOffset="147390.26">3164 15443 2583 0,'0'0'57'15,"0"0"14"-15,0 0 12 0,0 0 19 16,0 0 8-16,0 0-6 0,0 0-16 0,0 0-4 16,0 0-11-16,0 0-33 0,0 0-40 15,0 0-54-15,0 0-53 0,0 0-86 16,0 0-119-16,13 1-525 0,-13-1-177 16</inkml:trace>
  <inkml:trace contextRef="#ctx0" brushRef="#br0" timeOffset="147834.07">3315 15549 2636 0,'0'0'40'0,"0"0"30"16,2 15 10-16,-2-15 16 0,2 15 10 0,-2-15-5 15,2 19 1-15,-2-19-9 0,4 22-5 16,0-11-5-16,-4-11-4 0,6 25-1 15,-4-15 2-15,-2-10-1 0,7 20-2 0,-7-20-11 16,5 19-7-16,-5-19-6 0,4 16-4 16,-4-16 3-16,0 0-2 0,4 14-8 15,-4-14 1-15,0 0-9 0,0 0-2 16,0 0-3-16,0 0-2 0,0 0-8 0,0 0 1 16,0 0-2-16,17-37-1 0,-17 37-3 15,4-15 1-15,-4 15-2 0,0 0-1 0,8-17-3 16,-8 17 0-16,0 0 0 0,11-8 0 15,-11 8 3-15,0 0-2 0,0 0-2 16,0 0 0-16,27 5 0 0,-27-5 1 0,0 0 2 16,22 8 5-16,-22-8 4 0,0 0 14 15,16 4 7-15,-16-4 0 0,0 0-7 16,0 0 1-16,24-9-3 0,-24 9-2 0,11-8 2 16,-11 8-13-16,10-15 4 0,-10 15-10 15,10-18-20-15,-6 5-26 0,-4 13-31 0,10-26-39 16,-6 16-52-16,-4 10-62 0,6-19-58 15,-6 19-136-15,2-22-182 0,-2 12-359 16,0 10-384-16</inkml:trace>
  <inkml:trace contextRef="#ctx0" brushRef="#br0" timeOffset="148043.66">3636 15407 2921 0,'0'0'-9'0,"0"0"29"16,0 0 21-16,0 0 33 0,15 18 21 0,-15-18 9 15,7 18 9-15,-3-8 7 0,-2 7 1 16,2-2-6-16,0 3-11 0,0 4-11 16,1 0-7-16,-3 1-7 0,0 4-13 15,0-3-8-15,-2-1-4 0,-2 4-19 0,2-3-35 16,-4 2-45-16,-1-3-56 0,-1-2-76 16,0-3-65-16,0-2-115 0,-4-3-163 0,2 0-349 15,-2 0-232-15</inkml:trace>
  <inkml:trace contextRef="#ctx0" brushRef="#br0" timeOffset="148585.41">3164 16018 2580 0,'0'0'-47'0,"0"0"41"0,0 0 3 16,0 0 8-16,0 0 16 0,0 0 13 16,0 0 22-16,0 0 9 0,0 0-8 0,0 0 11 15,0 0 13-15,0 0 15 0,0 0 12 16,0 0 4-16,0 0 4 0,0 0-3 15,0 0-2-15,0 0-3 0,0 0-6 16,0 0-6-16,0 0-14 0,0 0-3 16,-2 19-4-16,2-19-9 0,0 0-10 0,-11 11 1 15,11-11-9-15,0 0-4 0,0 0-5 0,-10 8-2 16,10-8-8-16,0 0-5 0,0 0-19 16,0 0-14-16,0 0-13 0,0 0-6 15,0 0-11-15,-22-30-12 0,22 30-15 0,-6-18-17 16,6 18-22-16,-6-17-33 0,6 17-48 15,-2-18-64-15,2 18-133 0,2-19-566 16,-2 19-378-16</inkml:trace>
  <inkml:trace contextRef="#ctx0" brushRef="#br0" timeOffset="149805.48">3947 15116 2891 0,'0'0'-43'0,"0"0"17"0,0 0 1 15,0 0 3-15,0 0 16 0,0 0 12 16,-2 47 9-16,2-47 15 0,-6 34 6 16,2-16 3-16,2 1 7 0,0 6 5 15,-3 2 18-15,3-2 12 0,0 3 4 0,-3-1 1 16,3 3-5-16,0 1-9 0,2 0-5 15,-2 1-3-15,2 3-6 0,2-3-2 0,-2 2-6 16,0 0-1-16,0-1 0 0,4 1 4 16,-1-1-3-16,-1-5 3 0,-2 0-4 15,2 0-4-15,0-3-3 0,1-3-8 16,-3-2-3-16,2-2-1 0,0-1-6 0,-2-17-19 16,2 27-29-16,-2-27-33 0,0 20-57 0,0-20-68 15,4 14-84-15,-4-14-161 0,2 7-536 16,-2-7-401-16</inkml:trace>
  <inkml:trace contextRef="#ctx0" brushRef="#br0" timeOffset="150310.5">4254 15688 2778 0,'0'0'-120'0,"0"0"45"0,0 0 25 16,0 0 22-16,0 0 31 0,0 0 18 16,0 0 28-16,0 0 31 0,0 0 15 15,0 0 5-15,0 0 9 0,0 0 5 0,0 0-1 16,0 0 1-16,0 0 5 0,0 0-8 15,0 0-5-15,0 0-6 0,32 10-11 0,-32-10-4 16,0 0-6-16,21 0-8 0,-21 0-7 16,19 0-9-16,-19 0-4 0,23 0-6 15,-23 0-4-15,22 0-6 0,-22 0-5 16,25-3-8-16,-25 3-15 0,19-3-9 0,-19 3-22 16,19-2-19-16,-19 2-29 0,15-4-29 15,-15 4-39-15,0 0-45 0,13-9-69 0,-13 9-125 16,2-11-586-16,-2 11-405 0</inkml:trace>
  <inkml:trace contextRef="#ctx0" brushRef="#br0" timeOffset="150525.82">4286 15512 2954 0,'0'0'-40'0,"0"0"28"16,0 0 24-16,0 0 18 0,0 0 12 0,0 0 15 15,0 0 1-15,0 0 5 0,0 0-4 16,0 0-4-16,0 0 0 0,32-20-2 0,-32 20-8 16,21-2-4-16,-21 2-5 0,22-4-25 15,-22 4-43-15,20-1-49 0,-20 1-53 16,19-5-53-16,-19 5-71 0,0 0-123 16,17-3-380-16,-17 3-46 0</inkml:trace>
  <inkml:trace contextRef="#ctx0" brushRef="#br0" timeOffset="151275.1">4824 15591 2237 0,'0'0'-14'0,"16"-23"22"16,-16 23 22-16,0 0 17 0,0 0 9 0,0 0 14 15,14-11 20-15,-14 11 16 16,0 0 7-16,0 0 9 0,12-8 8 0,-12 8-1 16,0 0 4-16,0 0 6 15,19-8-6-15,-19 8-10 0,0 0-13 0,21-4-10 0,-21 4-10 16,19-2-8-16,-19 2-11 15,22-1-3-15,-22 1-9 0,24-4-1 0,-24 4-10 16,28-3-6-16,-15 2-4 16,-13 1-4-16,24-4-5 0,-24 4-2 0,22-2-11 15,-22 2-23-15,20-3-34 0,-20 3-46 0,0 0-64 0,21-6-69 16,-21 6-85-16,0 0-163 16,13-4-506-16,-13 4-419 0</inkml:trace>
  <inkml:trace contextRef="#ctx0" brushRef="#br0" timeOffset="159452.4">5472 15324 2832 0,'0'0'-99'0,"0"0"37"0,0 0 18 16,0 0 11-16,4-13 33 0,-4 13 24 0,0 0 16 15,0 0 31-15,0 0 7 0,0 0 0 16,0 0 0-16,0 0-3 0,0-20-1 0,0 20-3 15,0 0-4-15,0 0-4 0,0 0-6 16,0 0-9-16,10-11-4 0,-10 11-7 16,0 0-7-16,15-8-4 0,-15 8-5 0,15-5 0 15,-15 5-1-15,19-4-5 0,-19 4 2 16,21-2-3-16,-21 2 0 0,19 0-3 16,-19 0-1-16,0 0-4 0,26 4 1 0,-26-4-2 15,12 7 1-15,-12-7 3 0,2 14 1 16,-2-14 3-16,0 0 10 0,-8 30 9 15,8-30 5-15,-12 27 6 0,2-13 6 0,2 1 2 16,0 0 6-16,-3 5 2 0,0-5-7 16,3 0 11-16,0 1-4 0,1 1 1 0,1-4-4 15,2 2-2-15,4-15-1 0,-4 27-3 16,2-17-5-16,2-10-8 0,6 19-2 16,-6-19 1-16,12 18-6 0,-3-13-4 15,-9-5-10-15,19 9-26 0,-19-9-19 0,21 3-29 16,-21-3-27-16,24-3-29 0,-24 3-29 15,18-9-16-15,-18 9-19 0,22-13-3 0,-14 6-4 16,1-3 13-16,-1-3 16 0,-8 13 13 16,12-25 19-16,-2 12 25 0,-4-3 34 0,0 3 22 15,0-1 37-15,0-2 21 0,3 4 22 16,-9 12 16-16,11-24 12 0,-3 12 3 16,1-1 3-16,-9 13-1 0,12-15 3 0,-4 8 5 15,-8 7 11-15,18-9-5 0,-18 9 3 16,18 0-5-16,-18 0-1 0,0 0-4 15,26 9 1-15,-26-9-4 0,13 14-1 16,-7-6-2-16,-6-8 3 0,6 19-6 0,-4-7-1 16,-2-12 4-16,0 0 1 0,-8 30-3 15,4-19 3-15,4-11-6 0,-17 18-4 0,7-11-15 16,10-7 11-16,-22 10-7 0,22-10-7 16,-20 3 2-16,20-3-9 0,-22-3-26 15,22 3-19-15,-15-13-39 0,7 2-50 0,8 11-53 16,-7-19-76-16,7 6-77 0,0 13-170 15,3-25-165-15,-1 14-304 0,-2 11-364 0</inkml:trace>
  <inkml:trace contextRef="#ctx0" brushRef="#br0" timeOffset="160449.35">6147 15111 2861 0,'0'0'-52'0,"0"0"33"15,6-16 9-15,-6 16 4 0,0 0 3 16,0 0-7-16,0 0 16 0,0 0 20 15,0 0 24-15,0 0 18 0,0 0 11 0,0 0 11 16,0 0 10-16,0 0 2 0,0 0-2 16,0 0 1-16,-11 53-4 0,9-35-4 15,0-1-7-15,-2 4-6 0,0-3-5 0,-2 7-6 16,1-3-5-16,1 0-3 0,-1 2-1 16,-1-2 1-16,2-2-4 0,2-4 3 15,-2 4-9-15,0-5-5 0,4-15-4 0,-4 27-2 16,4-27-5-16,0 23 0 0,0-23-9 15,0 17 1-15,0-17 1 0,6 11 1 16,-6-11-8-16,0 0-1 0,16 6-5 0,-16-6-18 16,0 0-17-16,0 0-22 0,34-17-18 0,-23 5-19 15,-1 1-21-15,6-4-10 0,-4 0 7 16,0 2-6-16,4-1 4 0,-6 0 6 16,3 3 4-16,0 2 13 0,-3-2 12 15,3 2 18-15,-1 3 22 0,-12 6 20 0,24-7 20 16,-24 7 25-16,21-2 23 0,-21 2 19 15,19 2 5-15,-19-2 4 0,13 9 5 16,-13-9 0-16,10 12 1 0,-10-12 2 0,6 15-7 16,-6-15 0-16,0 0 5 0,-2 21-8 15,2-21-6-15,0 0-1 0,-20 16-7 0,20-16-9 16,-19 6 0-16,19-6-10 0,-22 1-3 16,22-1-9-16,0 0-25 0,-28-7-35 15,28 7-42-15,-16-12-50 0,16 12-56 0,-13-16-65 16,11 9-59-16,2 7-135 0,-2-17-162 15,2 17-383-15,6-18-422 0</inkml:trace>
  <inkml:trace contextRef="#ctx0" brushRef="#br0" timeOffset="160950.41">6553 15250 2968 0,'0'0'-59'0,"0"0"32"16,0 0 29-16,0 0 30 0,0 0 31 15,0 0 29-15,0 0 17 0,0 0 13 16,0 0 6-16,0 0 5 0,0 0-1 0,-36 25-4 16,36-25-11-16,-13 12-11 0,13-12-9 15,-10 17-9-15,10-17-8 0,-6 14-5 16,6-14-9-16,0 16-10 0,0-16-6 0,0 0-4 16,10 23 0-16,-10-23-11 0,14 11-7 15,-4-6-16-15,-10-5-6 0,18 7-13 16,-18-7-5-16,22 3-5 0,-22-3-5 0,19-2-1 15,-19 2 7-15,16-9 0 0,-16 9 2 16,16-14 5-16,-16 14 7 0,12-15 8 16,-8 6 18-16,-4 9 10 0,11-18 8 0,-11 18 4 15,6-12 5-15,-6 12-10 0,9-13-3 0,-9 13-7 16,0 0 1-16,0 0 1 0,0 0-3 16,0 0 4-16,0 0 8 0,0 0-13 15,27 22 9-15,-25-9-4 0,2 2-4 0,-2 2-1 16,0 2-4-16,1 2-3 0,-1 3 2 15,-2-2-4-15,0 1 4 0,0 4 3 16,-2-3-9-16,-1 1 2 0,-1-2 8 16,-4 0 0-16,0-3-3 0,-1 0-1 0,-1-1-6 15,-5-4 6-15,2-3-9 0,1-2-3 16,-4-3 0-16,2-1-1 0,-3-3-4 0,17-3-18 16,-26-3-20-16,26 3-39 0,-25-15-33 15,14 2-47-15,3-1-41 0,2 1-48 16,4-1-47-16,-2-3-66 0,4 3-125 0,2-1-119 15,0 2-344-15,2-3-357 0</inkml:trace>
  <inkml:trace contextRef="#ctx0" brushRef="#br0" timeOffset="161861.48">6944 15066 2756 0,'0'0'-114'0,"0"0"20"15,0 0 13-15,0 0 31 0,0 0 20 16,0 0 37-16,0 0 54 0,0 0 11 15,0 0 16-15,0 0 11 0,0 0 10 16,-28 32 3-16,22-19-3 0,0 2-6 16,2 0-2-16,-2 3-5 0,2-2-4 0,0 4-2 15,-1 0-11-15,1 2 1 0,2 2 1 16,0-2-6-16,-3 2 4 0,5-3 2 0,-2 1 0 16,2 0 2-16,2 1 0 0,1-3-4 15,-1 2-3-15,2 0 0 0,0-2-15 0,1-1-4 16,-1 0-8-16,0-4-5 0,2 0-6 15,-2-1-8-15,0-2-32 0,-4-12-47 16,10 18-56-16,-4-11-81 0,0-3-85 0,-6-4-174 16,10 3-182-16,-10-3-301 0,0 0-339 15</inkml:trace>
  <inkml:trace contextRef="#ctx0" brushRef="#br0" timeOffset="162503.64">7082 15401 2762 0,'0'0'-10'0,"0"0"39"0,0 0 13 16,6-16-4-16,-6 16-3 0,0 0 4 0,0 0 19 15,0 0 8-15,0 0 1 0,0 0 5 16,0 0 6-16,0 0-1 0,0 0 1 0,0 0 6 15,0 0-2-15,0 0-6 0,14 37-4 16,-14-37-2-16,2 21-8 0,-2-21-4 16,6 20-4-16,-6-20-2 0,4 20-3 15,-4-20-6-15,6 16 0 0,-6-16 0 0,4 16-5 16,-4-16 0-16,4 12 0 0,-4-12 9 16,0 0 1-16,8 13-8 0,-8-13-2 0,0 0-4 15,0 0-6-15,0 0 2 0,0 0-7 16,0 0-8-16,0 0 3 0,20-31-3 15,-20 31 1-15,5-29-2 0,-1 8-5 0,0-3 2 16,0-3-4-16,3 0 0 0,-7-4-2 16,4 5 1-16,0-4-1 0,1 3-2 0,-3-3 0 15,0 5 2-15,2-2-4 0,-4 2-2 16,2 0 1-16,0 5 0 0,0-1-2 16,-2 0 4-16,0 2-2 0,2 1-1 0,-2 18 2 15,0-32-2-15,0 18-1 0,0 14 2 16,0-23-1-16,0 23 1 0,0-20-3 15,0 20 7-15,2-17-5 0,-2 17-8 16,0 0 7-16,2-22 0 0,-2 22 0 0,0 0 2 16,4-15 0-16,-4 15 2 0,0 0-2 0,16-7 1 15,-16 7 0-15,16-6 1 0,-16 6-1 16,26-1-4-16,-7-1 3 0,3-2 2 16,0 4 1-16,2 0-1 0,5 0-2 15,1-3 1-15,0 3-2 0,-1 0 1 0,-1-2 2 16,-2 2 2-16,-4-2-4 0,2 2 4 15,-3 0-5-15,-2 0 1 0,-19 0-4 16,31 0-15-16,-15-3-20 0,-16 3-28 0,21 0-38 16,-21 0-45-16,21 0-54 0,-21 0-55 15,0 0-133-15,19 3-211 0,-19-3-285 0,0 0-265 16</inkml:trace>
  <inkml:trace contextRef="#ctx0" brushRef="#br0" timeOffset="163072.31">7472 15302 2941 0,'0'0'157'16,"0"0"13"-16,0 0-10 0,0 0-8 15,0 0-7-15,0 0-2 0,0 0-6 0,0 0-14 16,0 0-11-16,0 0-6 0,0 0-19 16,0 0-8-16,0 0-12 0,0 0-10 0,0 0-23 15,0 0-46-15,0 0-55 0,0 0-75 16,0 0-94-16,0 0-136 0,0 0-206 0,0 0-400 15,0 0-429-15</inkml:trace>
  <inkml:trace contextRef="#ctx0" brushRef="#br0" timeOffset="163221.66">7528 15298 3054 0,'0'0'3'0,"16"4"8"0,-16-4 11 15,0 0 9-15,0 0 14 0,16 2 2 0,-16-2 0 16,0 0-9-16,0 0-6 0,0 0-19 15,0 0-31-15,0 0-51 0,20-10-55 16,-20 10-72-16,0 0-132 0,6-10-478 0,-6 10-118 16</inkml:trace>
  <inkml:trace contextRef="#ctx0" brushRef="#br0" timeOffset="163397.25">7686 15279 2443 0,'0'0'69'0,"0"0"49"0,16 5 11 0,-16-5 11 16,0 0 19-16,0 0 20 0,14 3 12 15,-14-3 1-15,0 0-16 0,0 0-12 16,0 0-20-16,0 0-19 0,0 0-15 0,0 0-9 16,0 0-32-16,0 0-39 0,0 0-64 15,0 0-76-15,0 0-97 0,20-11-101 0,-20 11-225 16,0 0-101-16,2-9-200 0,-2 9-167 16</inkml:trace>
  <inkml:trace contextRef="#ctx0" brushRef="#br0" timeOffset="163986.1">8029 15073 2529 0,'0'0'27'0,"0"0"26"16,0 0 11-16,0 0 16 0,0 0 20 0,0 0 15 15,0 0 17-15,0 0 10 0,0 0 4 16,18 35 15-16,-16-17-1 0,0-1-2 16,3 2-4-16,-3 2-12 0,1 4-9 15,-1 1-9-15,0-1-18 0,-2 2-6 0,-2-2-15 16,2 1-13-16,-2-2-1 0,-1 0-29 15,-1-1-16-15,-1-2-46 0,-1-2-61 16,2-4-76-16,-2 1-96 0,-5-5-129 0,0-2-221 16,1-1-10-16,-3-4-247 0,13-4-215 15</inkml:trace>
  <inkml:trace contextRef="#ctx0" brushRef="#br0" timeOffset="167180.42">8632 15401 1043 0,'0'0'180'16,"0"0"-71"-16,0 0-13 0,0 0 4 15,0 0-6-15,0 0 4 0,0 0 9 0,0 0-21 16,0 0 7-16,0 0-8 0,0 0-1 16,0 0-5-16,0 0 0 0,0 0 4 15,0 0-6-15,0 0 10 0,0 0-1 0,0 0-4 16,0 0 3-16,0 0 6 0,0 0-6 16,0 0 7-16,0 0 5 0,0 0 0 0,0 0 0 15,0 0-3-15,0 0-8 0,0 0-8 16,0 0-4-16,0 0-7 0,0 0-9 0,23-14-5 15,-23 14-5-15,0 0 0 0,19-6-5 16,-19 6 1-16,17-5-4 0,-17 5-6 16,21-4-1-16,-21 4-4 0,22-4-1 15,-22 4-5-15,18-4-2 0,-18 4-3 0,20-6-3 16,-20 6-4-16,14-4-18 0,-14 4-31 16,0 0-36-16,22-4-40 0,-22 4-41 15,0 0-54-15,0 0-44 0,12-3-98 0,-12 3-594 16,0 0-368-16</inkml:trace>
  <inkml:trace contextRef="#ctx0" brushRef="#br0" timeOffset="167421.48">8623 15267 2718 0,'0'0'-125'0,"0"0"38"0,0 0 27 15,0 0 30-15,0 0 28 0,0 0 31 0,-21 0 30 16,21 0 13-16,0 0 6 0,0 0 5 16,0 0-1-16,0 0 6 0,0 0-1 15,0 0-10-15,0 0-7 0,0 0-8 16,0 0-10-16,55-13-14 0,-55 13-39 16,26-4-47-16,-10 2-47 0,1 1-56 0,-17 1-42 15,32-10-86-15,-14 7-504 0,-2-1-80 16</inkml:trace>
  <inkml:trace contextRef="#ctx0" brushRef="#br0" timeOffset="168703.6">9277 14731 2161 0,'0'0'-136'0,"0"0"12"0,0-20 22 16,0 20 13-16,0 0 19 0,2-16 15 0,-2 16 25 15,0 0 13-15,0 0 7 16,0 0 5-16,-2-20 14 0,2 20 7 0,0 0 6 16,0 0 13-16,-4-16-10 15,4 16 9-15,0 0 5 0,-10-12-2 16,10 12-3-16,0 0 12 0,-16-7-5 0,16 7-1 15,0 0 4-15,-22-3-6 0,22 3-9 0,0 0 14 16,0 0-10-16,-33 8 23 16,33-8 0-16,-16 12-5 0,10-4-6 0,6-8 7 0,-16 22-9 15,12-7 6-15,2-2-2 0,-2 3-11 16,4 2 3-16,2 2-5 0,0 0-9 16,2 5 2-16,2-3-2 0,2 1-5 15,0 0-2-15,-2 2 1 0,2-2-1 16,1 1-4-16,0 1 25 0,-1 0 2 0,0 0 12 0,-1-3 1 15,-3 0-1-15,0-1 0 16,0-2 2-16,-2 0-1 0,2-3-5 0,-4-1 3 16,0-15 0-16,0 26-2 0,0-26 6 0,-4 23-3 0,4-23-3 15,-4 17-1 1,4-17-2-16,-6 12-5 0,6-12-3 0,0 0-6 0,-11 9-1 16,11-9-6-16,0 0-5 15,0 0-5-15,0 0-1 0,0 0-2 0,0 0-2 0,0 0-4 16,0 0 1-1,0 0 0-15,0 0-1 0,0 0-2 0,0 0 2 0,0 0-5 16,30-32 0-16,-30 32 2 16,0 0 0-16,19-3 1 0,-19 3-3 15,0 0 2-15,0 0 0 0,28 7-2 0,-28-7 1 0,12 12 2 16,-5-2 2-16,-1 2-1 16,0-1 3-16,1 2 0 0,-1 2-1 0,1 1 5 15,-1-1-5-15,0 4-1 0,0 2 4 16,0 2-2-16,4-1 1 0,-4 4 0 0,0-1 3 15,0 1 0-15,0 1-3 0,1 1 0 16,-3-1-1-16,0 1 1 0,1 3 0 0,-3-2-3 16,0-1 4-16,2 1-4 0,-2 0 5 0,3-3 0 0,-1 3-4 15,0-3 2-15,-2 1 0 16,2 0 0-16,0-1 1 0,-2-1-2 0,2-1-2 16,0 2 1-16,-2-4 1 15,0-2-1-15,0 6 0 0,0-4 2 0,0 0 12 16,0-1 5-16,2 2 6 0,-4-2 1 15,2-1-3-15,0 1-2 0,0 3-2 0,-2-3-1 16,2 2 0-16,0-3-3 16,-2 3-2-16,5 2 2 0,-5-2-4 0,2 0 10 15,-4-2 2-15,2 1-3 0,2 2 3 0,-4 2 4 16,2-1-5-16,0 2 0 0,-3-1 1 16,3 0-5-16,-2 0-2 0,0 0 2 15,2 1 6-15,0 0-1 0,0-1-4 16,2 1 9-16,-2 0 0 0,2 0 0 0,3-2-2 0,-3 1 2 15,2-1-3-15,-1-2 6 16,3 1 3-16,-2-1-1 0,2-1 2 0,-1 3 1 16,1-5-3-16,0 1-2 15,2 0 4-15,2-2-4 0,-2 0-1 0,-2-4-3 0,2 2-1 16,1-2-6-16,0-1-4 0,-3-1-2 0,2-1-9 16,-1-1-21-16,1 0-30 15,-8-11-46-15,10 18-64 0,-10-18-91 0,7 11-108 16,-7-11-257-16,4 6-6 15,-4-6 19-15,0 0-356 0,0 0-375 0</inkml:trace>
  <inkml:trace contextRef="#ctx0" brushRef="#br0" timeOffset="175777.31">12399 14273 983 0,'0'0'165'0,"0"0"-54"0,0 0-14 16,0 0-23-16,0-20-5 0,0 20-1 0,0 0 14 15,0 0-13-15,0 0 22 0,0-19 0 16,0 19 7-16,0 0 5 0,0 0 11 16,0 0 1-16,0 0 10 0,0-19-6 0,0 19-2 15,0 0-1-15,0 0-5 0,0 0-9 16,0 0-7-16,0 0-12 0,0 0-5 0,-10-16-10 15,10 16-8-15,0 0-1 0,0 0-9 16,0 0-5-16,0 0-6 0,0 0 5 16,0 0-4-16,-19-5 0 0,19 5-2 0,0 0 3 15,0 0 3-15,0 0 7 0,-21 21-3 16,21-21-3-16,-8 22-2 0,4-10-3 0,4-12 0 16,-8 30-2-16,4-16-7 0,3 4 1 15,-1-3-4-15,2 4-2 0,0-19-2 16,2 32-3-16,-2-15-2 0,1 1 1 0,3-5-6 15,0 2 2-15,2-4-2 0,0 0 2 16,-6-11-6-16,13 22-1 0,-5-17-3 16,-8-5-5-16,17 10-3 0,-17-10 0 0,18 3-4 15,-18-3 1-15,0 0-2 0,27-8 4 16,-27 8-2-16,16-15 1 0,-10 5 0 16,4-2 3-16,-10 12 7 0,13-18 2 15,-9 7 5-15,-4 11 3 0,7-15 1 0,-7 15 0 16,9-14-3-16,-9 14-1 0,0 0-2 0,9-10-1 15,-9 10 3-15,0 0-4 0,0 0 0 16,0 0-1-16,0 0 0 0,0 0-2 16,0 0-1-16,27 16 1 0,-27-16 1 0,15 10-1 15,-15-10-1-15,17 8-1 0,-17-8-2 16,25 5-8-16,-10-3-9 0,-15-2-5 0,27-2-4 16,-27 2 2-16,31-3 1 0,-18-1 3 15,3 0 6-15,-16 4 12 0,25-13 4 16,-16 6 4-16,0-5 6 0,0 0 4 15,-6-3-3-15,-3 15 5 0,4-32 5 0,-4 14-4 16,-2 1-1-16,2 17 0 0,-4-30-1 16,3 16-1-16,1 14-7 0,-2-22-6 15,2 22-20-15,-2-20-43 0,2 20-63 0,-5-16-82 16,5 16-82-16,-5-16-169 0,5 16-144 16,0 0-300-16,-11-11-282 0</inkml:trace>
  <inkml:trace contextRef="#ctx0" brushRef="#br0" timeOffset="176353.43">12325 14705 2645 0,'0'0'-62'0,"0"0"44"0,0 0 37 0,0 0 18 16,0 0 13-16,0 0 8 0,0 0 7 15,0 0 9-15,0 0 7 0,0 0 14 0,0 0 14 16,0 0 9-16,0 0 3 0,0 0 3 15,0 0-9-15,0 0 2 0,0 0-2 16,0 0-7-16,56-10-5 0,-36 10-9 0,-2-4-6 16,5 3-7-16,3-3-2 0,-1-2-4 15,3 2-1-15,0 0-1 0,1-1-17 16,-2 1-13-16,2-2-1 0,-1 2-8 0,-2-2 1 16,-1 3-5-16,-2-1-3 0,-4 1-2 15,0 0-5-15,-2-1-5 0,-17 4-9 16,30-4-23-16,-16 3-19 0,-14 1-29 15,19-4-36-15,-19 4-47 0,0 0-47 0,21-3-62 16,-21 3-65-16,0 0-157 0,0 0-113 16,0 0-254-16,0 0-189 0</inkml:trace>
  <inkml:trace contextRef="#ctx0" brushRef="#br0" timeOffset="176951.43">12435 14908 2545 0,'0'0'-39'0,"0"0"35"16,-36-7 23-16,36 7 4 0,0 0 22 0,0 0 15 15,-20-3 12-15,20 3 21 0,0 0 11 16,0 0 8-16,-19 9 2 0,19-9-2 16,-9 13-12-16,9-13-4 0,-6 17-7 0,6-17-10 15,-2 21-5-15,2-21-9 0,0 24-6 16,0-24-8-16,2 22-6 0,-2-22-2 16,4 23-3-16,0-12-3 0,-4-11-5 0,7 18-4 15,-7-18 4-15,8 13-8 0,-8-13-4 16,11 11 2-16,-11-11-9 0,10 6-11 15,-10-6-7-15,0 0-6 0,0 0-4 0,0 0 2 16,0 0-7-16,0 0 3 0,27-20 6 16,-27 20-5-16,5-19 4 0,-5 19 1 15,2-16 4-15,-2 16 14 0,2-15 4 0,-2 15-1 16,0 0 6-16,5-15-8 0,-5 15 3 16,0 0-2-16,0 0 2 0,0 0 4 15,0 0-2-15,0 0-2 0,0 0 3 0,0 0 7 16,32 18 6-16,-32-18-1 0,0 0-2 0,13 12 2 15,-13-12 5-15,7 7 6 0,-7-7 11 16,0 0 9-16,13 9 12 0,-13-9-7 16,0 0 2-16,0 0-6 0,0 0-8 0,26-15-4 15,-26 15-8-15,10-13-3 0,-10 13 3 16,11-18-8-16,-8 6-5 0,6-2-3 16,-9 14-9-16,7-25-11 0,-3 16-18 0,-4 9-20 15,4-19-31-15,-4 19-48 0,4-19-50 16,1 11-69-16,-5 8-74 0,0-16-203 15,0 16-88-15,-2-16-311 0,2 16-305 0</inkml:trace>
  <inkml:trace contextRef="#ctx0" brushRef="#br0" timeOffset="177640.96">12686 15035 2708 0,'0'0'-56'16,"0"0"36"-16,0 0 9 0,0 0 20 0,0 0 19 15,0 0 29-15,0 0 21 0,0 0 18 16,0 0 1-16,0 0-1 0,9 21-3 0,-9-21-7 16,0 0-3-16,2 20-3 0,-2-20 0 15,2 15-4-15,-2-15-7 0,0 0-3 16,2 20-8-16,-2-20-6 0,0 0 1 0,4 17 12 15,-4-17-3-15,0 0 4 0,0 0-5 16,0 0-10-16,0 0-3 0,0 0-8 0,0 0-2 16,0 0-6-16,0 0-3 0,0 0-4 15,0 0-3-15,21-44 1 0,-21 44 3 16,7-18 10-16,-7 18 7 0,8-16 5 0,-8 16 3 16,10-10 5-16,-10 10 2 0,11-8 6 15,-11 8 0-15,0 0 26 0,0 0-11 0,0 0-6 16,31 15-8-16,-31-15-10 0,12 12-6 15,-12-12 0-15,9 14-8 0,-2-5-3 16,-7-9-6-16,14 19-23 0,-8-9-28 0,-1-3-33 16,-1 1-45-16,-4-8-54 0,12 11-64 15,-8-3-43-15,-4-8-70 0,0 0-217 16,13 5-66-16,-13-5-348 0,0 0-394 0</inkml:trace>
  <inkml:trace contextRef="#ctx0" brushRef="#br0" timeOffset="178121.25">13248 14241 2862 0,'0'0'-109'16,"0"0"27"-16,0 0 22 0,0 0 38 15,0 0 30-15,0 0 25 0,0 0 8 16,22 18 14-16,-22-18 10 0,0 0-1 16,-4 30 2-16,4-30-8 0,-5 29 4 0,-4-13-11 15,2-2-1-15,1 4-1 0,-3-2 1 16,-1 0-4-16,0-1 3 0,1-1 2 0,-3-1 2 15,5 1 11-15,-3-3-1 0,-2 0 0 16,3-1-7-16,9-10 2 0,-13 16-6 16,5-7 0-16,8-9-1 0,-10 11 0 0,10-11-3 15,-9 12-4-15,9-12 2 0,0 0 0 16,-4 18-3-16,4-18 0 0,0 0-2 0,8 21-5 16,-8-21 3-16,13 13-2 0,-13-13 6 15,17 14-7-15,-9-9 2 0,-8-5-6 16,25 13-4-16,-14-6-3 0,-11-7-2 0,25 9-2 15,-14-3-3-15,-11-6-17 0,22 7-24 16,-10-2-35-16,-12-5-44 0,16 5-50 16,-16-5-57-16,16 4-51 0,-16-4-120 0,15-4-156 15,-15 4-352-15,0 0-264 0</inkml:trace>
  <inkml:trace contextRef="#ctx0" brushRef="#br0" timeOffset="178559.93">13486 14297 2643 0,'9'-15'-68'0,"-9"15"41"16,6-13 0-16,-6 13 29 0,0 0 29 16,0 0 30-16,12-8 32 0,-12 8 8 15,0 0 14-15,0 0 4 0,0 0-1 0,0 0 0 16,0 0 3-16,4 38-6 0,-4-38-6 15,-4 19-7-15,4-19-9 0,-7 23-10 0,0-10-8 16,0-1-6-16,-1 1-5 0,-1-2 3 16,1 1-2-16,-2-1-1 0,1-1-2 0,-1-1-6 15,10-9-1-15,-17 18-3 0,10-14-5 16,7-4 0-16,-12 12-5 0,12-12-1 16,-10 13 4-16,10-13-3 0,-9 8-5 0,9-8-2 15,0 0-1-15,0 0 2 0,-12 15-7 16,12-15 3-16,0 0-6 0,0 0 4 15,0 0-5-15,23 16-1 0,-23-16 7 0,15 10-6 16,-1-4-3-16,1-1-3 0,-1 0-1 16,1 1-1-16,0 0 0 0,0 1-4 15,-1-1-2-15,3 0 0 0,-1 1 7 0,-3 0-9 16,4-1-15-16,-4-1-26 0,1 0-32 16,-14-5-49-16,21 8-55 0,-9-3-64 15,-1-2-47-15,-2 1-76 0,1-3-153 0,-10-1-81 16,13 7-313-16,-13-7-286 0</inkml:trace>
  <inkml:trace contextRef="#ctx0" brushRef="#br0" timeOffset="179774.6">13875 14143 2651 0,'0'0'-36'0,"0"0"63"0,0 0 26 15,0 0 11-15,0 0 9 0,0 0 19 16,8-12 60-16,-8 12 26 0,0 0 22 0,0 0 0 15,0 0 3-15,0 0-19 0,9 55 13 16,-4-37-21-16,-1 1-29 0,1 5-7 16,0-2-17-16,5 4-15 0,-5-1-32 0,4 0-45 15,-4-1-67-15,1 1-86 0,1 0-122 16,-3-1-174-16,1-5-205 0,-5 1 41 0,-2 0-331 16,-3-1-310-16</inkml:trace>
  <inkml:trace contextRef="#ctx0" brushRef="#br0" timeOffset="203163.74">9806 14764 2640 0,'0'0'-105'0,"16"-11"26"0,-16 11-1 16,0 0 15-16,12-10 8 0,-12 10 0 0,0 0 5 15,13-12 10-15,-13 12 7 16,10-7 8-16,-10 7 9 0,0 0 21 0,18-9 9 0,-18 9 23 16,0 0 7-16,16-6 13 15,-16 6 3-15,0 0 9 0,20-4-3 0,-20 4-6 16,0 0-5-16,0 0 6 0,20-3-4 0,-20 3 7 0,0 0 5 16,22 5 0-1,-22-5-4-15,13 5 5 0,-13-5-3 16,0 0 4-16,16 10 5 0,-16-10 5 0,8 8-6 15,-8-8-8-15,0 0 2 0,12 14-2 0,-12-14-4 0,0 0-6 16,-2 18-2-16,2-18-2 16,0 0-5-16,0 0-5 0,-16 23-2 0,16-23-7 15,-12 11 0-15,12-11-6 0,-17 9 3 16,17-9-1-16,-19 9 3 0,19-9 0 0,-19 4 3 16,19-4 3-16,-22 0 7 0,22 0-3 0,-18 0 3 15,18 0-3-15,0 0-1 16,-28-10 0-16,20 4-4 0,8 6-4 0,-15-17-3 15,15 17-4-15,-9-19-2 16,9 19-3-16,-4-23 1 0,4 23 1 0,0-25-7 16,0 25-2-16,4-24-2 0,-2 12-3 15,-2 12-1-15,7-23-1 0,-7 23-14 0,8-19-24 16,-1 9-39-16,-7 10-60 0,14-12-81 0,-14 12-91 0,15-13-222 16,-4 10-56-16,-11 3-262 15,12-7-185-15</inkml:trace>
  <inkml:trace contextRef="#ctx0" brushRef="#br0" timeOffset="207843.66">12844 17005 745 0,'0'0'307'15,"0"0"-114"-15,-5-14-65 0,5 14-46 0,0 0-14 16,0 0-11-16,0 0-12 0,-9-14 19 16,9 14 11-16,0 0 9 0,0 0 10 15,0 0 5-15,-9-11 14 0,9 11 12 16,0 0 1-16,0 0-1 0,0 0-9 0,0 0 0 15,0 0-13-15,0 0-12 0,0 0-10 16,0 0-6-16,0 0-4 0,0 0 0 0,0 0 0 16,0 0-4-16,0 0-5 0,0 0-8 15,0 0-3-15,-7 43-5 0,7-43-5 16,4 22 1-16,-4-22-8 0,3 21 1 0,-3-21-4 16,4 21 1-16,1-11-3 0,-5-10 0 15,9 17-5-15,-9-17 0 0,5 13-3 16,-5-13-3-16,8 12-1 0,-8-12-1 0,0 0-1 15,16 8-3-15,-16-8 0 0,0 0-4 16,0 0-2-16,0 0 0 0,25-16-4 16,-25 16-2-16,7-15-2 0,-7 15 2 15,2-21-3-15,-2 21 3 0,2-21 4 0,-2 21 7 16,0-19 7-16,0 19 5 0,2-17 1 16,-2 17-6-16,0 0 0 0,4-18 0 15,-4 18-2-15,0 0-2 0,12-9-5 0,-12 9 2 16,0 0 2-16,0 0-7 0,24 4 5 0,-24-4-2 15,0 0-2-15,23 8 0 0,-23-8-1 0,18 6-1 16,-18-6 2-16,18 4-1 0,-18-4-2 16,16 3 13-16,-16-3 9 0,0 0 8 15,20 0 1-15,-20 0-5 0,0 0 8 0,18-7-2 0,-18 7-2 16,7-14-6 0,-7 14 1-16,6-17-5 0,-6 17-2 15,3-18-4-15,-3 18 0 0,4-21-4 0,-4 21-10 16,3-18-21-16,-3 18-23 0,0-18-32 0,0 18-44 15,0 0-52-15,0-19-43 0,0 19-53 16,0 0-126-16,0-15-154 0,0 15-342 16,0 0-254-16</inkml:trace>
  <inkml:trace contextRef="#ctx0" brushRef="#br0" timeOffset="208309.63">12893 17336 2587 0,'0'0'-66'0,"0"0"44"0,0 0 22 16,-2 18 9-16,2-18 4 15,0 0 13-15,0 0 23 0,0 0 22 0,0 0 20 0,31 1 10 16,-31-1 9-16,0 0 13 16,34-7 1-16,-34 7 1 0,31-7-2 15,-15 4-9-15,4-1-13 0,-4 0-9 0,-16 4-14 0,36-5-8 16,-18 2-14-16,-4 0-18 0,-14 3-17 16,31-4-26-16,-20 2-36 0,-11 2-50 0,23-1-56 15,-23 1-54-15,0 0-95 16,21 0-679-16,-21 0-425 0</inkml:trace>
  <inkml:trace contextRef="#ctx0" brushRef="#br0" timeOffset="208941.45">13005 17609 2941 0,'0'0'-26'16,"0"0"57"-16,-9 7 16 0,9-7 3 16,0 0-1-16,0 0-2 0,0 0 4 15,-11 14 12-15,11-14 14 0,0 0 11 0,-2 17 3 0,2-17 5 16,0 20-4-16,0-20-7 16,4 26-3-16,-3-12-8 0,5 0-13 0,-2-1 2 15,1 1-10-15,-5-14-4 0,11 25-6 16,-6-14-4-16,1 0-4 0,-6-11-7 0,7 17 2 15,-7-17-3-15,7 14-4 16,-7-14-2-16,0 0-6 0,9 9-4 0,-9-9-3 0,0 0-4 16,0 0-4-16,0 0 1 0,0 0-2 15,0 0-2-15,11-36 3 0,-11 36 0 16,0-19-1-16,0 19 5 0,0-17 0 0,0 17 2 16,0 0-3-16,2-22 2 15,-2 22-3-15,0 0 2 0,0 0 3 16,14-5 1-16,-14 5-2 0,0 0 2 0,0 0-2 15,0 0 1-15,28 23 1 0,-28-23-5 16,12 11 3-16,-12-11-2 0,13 13 0 16,-13-13 0-16,12 11 0 0,-12-11 3 0,9 9 0 15,-9-9 7-15,0 0 4 0,13 9 4 16,-13-9 5-16,0 0-4 0,0 0-1 16,0 0-3-16,0 0-4 0,0 0-1 0,0 0-2 15,0 0-4-15,21-24-3 0,-21 24-1 16,2-18-2-16,-2 18 2 0,0-18-2 0,0 18 3 15,2-16-2-15,-2 16 3 0,0 0-1 16,0-21-5-16,0 21 4 0,0 0 0 16,0 0 1-16,2-18-2 0,-2 18 1 0,0 0-8 15,0 0-10-15,0 0-8 0,2-20-11 16,-2 20-4-16,0 0-9 0,0 0-3 16,0 0-5-16,0 0-13 0,0 0-12 15,0-19-19-15,0 19-25 0,0 0-37 0,0 0-35 16,2-19-50-16,-2 19-113 0,0-11-610 15,0 11-413-15</inkml:trace>
  <inkml:trace contextRef="#ctx0" brushRef="#br0" timeOffset="209418.14">13327 17693 2978 0,'0'0'-57'0,"0"0"34"0,8 16-6 16,-8-16 6-16,5 13 7 0,-5-13 0 0,4 14 16 15,-4-14 18-15,0 0 6 0,4 21 5 16,-4-21 2-16,6 16 5 0,-6-16-5 15,4 11 0-15,-4-11 2 0,0 0 2 0,4 18-10 16,-4-18-3-16,0 0-1 0,3 10-2 16,-3-10 1-16,0 0-4 0,0 0-2 0,0 0-1 15,0 0-8-15,0 0 3 0,0 0-1 16,0 0-3-16,0 0 4 0,0 0 4 16,15-43 11-16,-15 43 19 0,5-20 7 0,-5 20 7 15,4-15 5-15,-4 15 4 0,7-15 4 16,-7 15 1-16,6-12 6 0,-6 12 5 15,0 0 5-15,17-7 3 0,-17 7 7 16,0 0-3-16,0 0-3 0,27 6-6 0,-27-6-3 16,15 9-11-16,-15-9-2 0,14 11-12 15,-14-11-6-15,15 14-3 0,-6-9-24 16,-9-5-27-16,14 10-45 0,-14-10-57 0,11 10-78 16,-7-5-63-16,-4-5-131 0,0 0-191 15,0 0-408-15,0 0-432 0</inkml:trace>
  <inkml:trace contextRef="#ctx0" brushRef="#br0" timeOffset="209989.45">13411 17038 2829 0,'0'0'-115'0,"-9"-11"46"0,9 11 30 16,0 0 33-16,0 0 36 0,-15-11 22 15,15 11 28-15,0 0 16 0,0 0 18 16,0 0-1-16,0 0 4 0,-14-5-2 0,14 5-4 16,0 0 2-16,0 0-10 0,0 0-4 15,0 0-9-15,0 0-5 0,0 0-16 0,0 0-5 16,0 0-2-16,0 0-10 0,21 51-5 15,-15-46-7-15,-6-5-3 0,21 14-2 16,-12-6-4-16,3-3-4 0,3 3-3 16,-4-2-4-16,3 1-4 0,1 0-2 0,-3 1-2 15,1 0 1-15,-2 2-1 0,0-3 0 16,-2 5-1-16,0-3-1 0,1 1-1 16,-4 1-1-16,-6-11-1 0,6 19 4 0,-6-19-1 15,1 23-1-15,-1-23-2 0,-1 23 1 16,1-23-4-16,-6 25 2 0,2-14-6 0,4-11-16 15,-10 24-23-15,6-13-31 0,4-11-37 16,-14 21-35-16,10-14-41 0,4-7-29 0,-9 15-41 16,9-15-106-16,-11 8-608 0,11-8-412 15</inkml:trace>
  <inkml:trace contextRef="#ctx0" brushRef="#br0" timeOffset="210611.43">13555 16922 2868 0,'0'0'-119'0,"0"0"22"16,0 0 23-16,0 0 29 0,0 0 20 15,0 0 26-15,-4 22 17 0,4-22 18 16,0 0 4-16,0 0 9 0,0 0-2 0,0 0-3 16,0 0 1-16,13 21 7 0,-13-21 4 15,12 7 4-15,-12-7-4 0,11 11 0 16,-11-11 0-16,20 8-4 0,-9-4-1 0,-11-4 1 15,27 11-3-15,-11-5 2 0,0 1-2 16,-2 0-1-16,3 1-3 0,1-1 1 16,-2 0-2-16,0 1-2 0,-3 2 0 0,3-1-2 15,-3 1-3-15,-4 1 6 0,3 1 1 0,-4 1 9 16,1-1 0-16,-5 3 0 0,0-2-1 16,0 2 1-16,-2 0-1 0,-2-15-4 15,0 29-6-15,-2-11-1 0,0-4-7 16,2-14-5-16,-6 31-2 0,2-16-12 0,0-1-20 15,4-14-27-15,-7 24-36 0,3-15-33 16,4-9-45-16,-4 20-33 0,4-20-47 16,0 0-72-16,-10 15-149 0,10-15-439 15,0 0-259-15</inkml:trace>
  <inkml:trace contextRef="#ctx0" brushRef="#br0" timeOffset="211003.49">13982 16930 2735 0,'0'0'18'0,"0"0"36"0,0 0 23 0,0 0 15 15,0 0 32-15,0 0 18 16,0 0 20-16,0 0 1 0,0 0-9 0,6 44-3 16,-5-31-10-16,3 3-9 15,-2 1-6-15,2 2-13 0,0-2-12 0,-2 0-3 16,2 3-15-16,-1-2-11 15,-1 1-6-15,2-1-9 0,-2-1-9 0,2-2-15 16,-2 0-26-16,2-1-40 0,-4-14-56 16,2 21-60-16,-2-12-72 0,0-9-87 0,0 0-166 15,0 21-128-15,0-21-326 0,0 0-339 0</inkml:trace>
  <inkml:trace contextRef="#ctx0" brushRef="#br0" timeOffset="-171315.22">10103 17188 2572 0,'-51'3'-144'0,"51"-3"24"0,0 0 18 16,0 0 17-16,0 0 16 0,0 0 23 15,0 0 15-15,0 0 20 0,0 0 19 16,0 0 8-16,0 0 18 0,0 0 26 0,0 0 14 16,0 0 18-16,0 0 18 0,0 0 8 15,0 0 2-15,0 0 4 0,0 0 1 16,0 0-4-16,0 0-1 0,0 0-5 0,0 0 2 16,0 0-7-16,0 0-4 0,0 0-1 15,0 0-6-15,0 0-4 0,0 0-7 0,0 0-4 16,0 0 3-16,0 0-2 0,0 0-6 15,0 0-5-15,0 0-7 0,0 0-8 16,0 0-8-16,0 0-5 0,0 0-4 16,53-11-4-16,-53 11-3 0,19-4-5 0,-19 4-6 15,23-2-3-15,-23 2-11 0,19-2-14 16,-19 2-13-16,18-2-16 0,-18 2-23 0,0 0-24 16,16-3-31-16,-16 3-44 0,0 0-52 15,13-2-67-15,-13 2-108 0,0 0-146 16,0 0-356-16,0 0-260 0</inkml:trace>
  <inkml:trace contextRef="#ctx0" brushRef="#br0" timeOffset="-170729.67">10344 17100 2590 0,'0'0'-84'0,"0"0"19"0,0 0 21 16,0 0 9-16,0 0 15 0,0 0 11 15,0 0 4-15,0 0 21 0,0 0 5 0,0 0-13 16,0 0 7-16,0 0 6 0,-25 36 4 16,25-36 16-16,0 0 5 0,-15 5 5 15,15-5 1-15,0 0-6 0,-13 8-5 16,13-8 1-16,0 0-2 0,0 0 0 0,0 0-7 15,0 0-3-15,0 0-8 0,0 0 1 16,0 0-5-16,0 0-1 0,0 0-7 0,0 0 4 16,0 0-5-16,0 0-2 0,16-51 1 15,-16 51-5-15,10-19 0 0,-8 7 2 16,-2 12 1-16,8-19-2 0,-8 19 5 0,7-18 5 16,-7 18 1-16,4-18 10 0,-4 18 7 15,4-13 1-15,-4 13 2 0,4-13-2 16,-4 13-6-16,0 0-3 0,5-17 1 15,-5 17-1-15,0 0-4 0,6-12 3 0,-6 12-1 16,0 0-5-16,0 0 3 0,0 0 19 16,0 0 11-16,11-9 7 0,-11 9 11 0,0 0 5 15,0 0 3-15,0 0 12 0,0 0-2 16,0 0-2-16,20 32 2 0,-15-22 1 16,-5-10-1-16,9 25-7 0,-3-13-9 0,0 6 0 15,-2-5-6-15,0 4-6 0,3-2 2 16,-1 3-16-16,-1-4-3 0,-1 4-6 15,2-1-1-15,-2 0 0 0,1-1-6 0,-3 0-4 16,2 2-3-16,-4-18-11 0,4 28-19 16,0-16-21-16,-4-12-35 0,2 21-44 0,-2-21-50 15,4 18-58-15,1-9-54 0,-5-9-109 16,5 10-156-16,-5-10-430 0,0 0-409 16</inkml:trace>
  <inkml:trace contextRef="#ctx0" brushRef="#br0" timeOffset="-170235.74">10558 17191 2839 0,'0'0'-103'0,"2"-15"28"15,-2 15 13-15,0 0 20 0,0-21 12 16,0 21 8-16,2-17 14 0,-2 17 13 0,0-21-5 16,0 21 33-16,2-24 1 0,-2 24 29 15,2-23 10-15,-2 23 5 0,5-23-8 16,-1 11-1-16,-4 12-5 0,9-20-5 0,-3 10-10 16,-6 10-3-16,10-21-4 0,-2 11-7 15,-8 10-2-15,18-13-1 0,-10 7-7 16,-8 6-2-16,19-7 7 0,-19 7 2 15,22 0 6-15,-22 0 0 0,22 7-2 16,-10 1 3-16,0 1-4 0,-2 3 1 0,-1-1 2 16,-2 3-1-16,1-1 4 0,-2 3 12 0,-1-3 14 15,-1 0 11-15,0 2 7 0,-4-15 1 16,4 23-3-16,-4-23-3 0,0 20 2 16,0-20 0-16,-2 19-1 0,2-19-1 15,-8 16-1-15,8-16-7 0,-9 10 0 0,9-10 0 16,-15 5-9-16,15-5-4 0,0 0-5 15,0 0-2-15,0 0-14 0,-37-21-5 0,27 11-8 16,10 10-15-16,-12-24-19 0,6 10-31 16,0 1-36-16,-1 0-59 0,7 13-83 0,-8-25-96 15,3 12-208-15,-1 0-88 0,6 13 32 16,-13-23-256-16,5 11-168 0</inkml:trace>
  <inkml:trace contextRef="#ctx0" brushRef="#br0" timeOffset="-169593.24">10429 17148 2365 0,'0'0'-77'0,"0"0"25"16,0 0 16-16,0 0 20 0,0 0 13 15,0 0 20-15,0 0 11 0,0 0 16 16,0 0 10-16,0 0 12 0,0 0 7 0,0 0 17 0,0 0 12 15,0 0 15-15,0 0 9 16,0 0-4-16,0 0 4 0,0 0-9 0,0 0-19 16,0 0-5-16,0 0-11 0,-65-7-13 15,65 7-8-15,-20 4-14 0,20-4-39 16,-19 3-47-16,19-3-59 0,-18 3-60 16,18-3-68-16,-16 4-126 0,16-4-517 0,0 0-232 15</inkml:trace>
  <inkml:trace contextRef="#ctx0" brushRef="#br0" timeOffset="-168376.9">11002 16965 2542 0,'0'0'-98'0,"0"0"22"15,0-21 24-15,0 21 43 0,0 0 15 0,2-19 31 16,-2 19 35-16,0 0 24 0,2-19 23 16,-2 19 18-16,0 0-2 0,0 0-3 15,0-20-9-15,0 20-16 0,0 0-13 0,0 0-8 16,0 0-3-16,0 0-3 0,0 0-4 15,0 0-4-15,0 0 2 0,0 0-1 16,6 67-2-16,-4-48-2 0,0 2 2 0,0 1-4 16,0-2-4-16,-2 1-4 0,6 2-3 15,-4-4-2-15,0 2 3 0,0-2-4 16,0-2-3-16,2-2-4 0,1-1-4 0,-5-14-4 16,2 22 0-16,-2-22 3 0,4 20-3 15,-4-20-2-15,7 12-5 0,-7-12-4 16,0 0-5-16,0 0-5 0,21-3-6 0,-21 3-8 15,0 0-6-15,23-29-1 0,-14 16 1 16,1-3-2-16,0 0 1 0,2 3-1 0,1-2 0 16,-4 1 1-16,2 1 2 0,2 0-1 15,-2 3 4-15,-1 0 1 0,1 3 0 16,-11 7 3-16,17-8-2 0,-17 8 9 0,0 0-2 16,0 0 2-16,0 0 6 0,0 0-8 15,14 23 3-15,-14-23-4 0,0 0 4 16,0 0-2-16,-8 28-2 0,8-28-6 0,-8 16-9 15,8-16-14-15,-12 13-22 0,12-13-29 16,-12 7-41-16,12-7-59 0,0 0-59 16,-14 9-62-16,14-9-124 0,0 0-145 0,0 0-385 15,-17-14-373-15</inkml:trace>
  <inkml:trace contextRef="#ctx0" brushRef="#br0" timeOffset="-167870.69">11296 16986 2814 0,'0'0'-87'0,"0"0"40"0,0 0 33 15,0 0 36-15,0 0 11 0,0 0 13 16,0 0 1-16,0 0 5 0,-25 41 6 16,25-41-7-16,-10 24-2 0,8-15 5 15,2-9-13-15,-7 21 6 0,7-21-7 0,2 19-4 16,-2-19-2-16,7 15-3 0,-7-15-5 15,10 14-6-15,-10-14-9 0,13 7-8 16,-13-7-6-16,0 0 2 0,21 2-3 0,-21-2 4 16,0 0-3-16,24-9 3 0,-24 9 5 15,14-14 6-15,-14 14 0 0,11-15 12 0,-4 5 11 16,-7 10 17-16,8-15 25 0,-8 15 6 16,8-13 0-16,-8 13-4 0,0 0-8 15,9-14-9-15,-9 14 4 0,0 0 6 0,0 0-8 16,0 0-2-16,0 0-4 0,0 0-3 15,6 39-5-15,-6-39-5 0,0 26-1 16,2-9-3-16,-2 2-5 0,2 2 0 16,1 2-3-16,-3 3 2 0,2 0-2 15,-2 3 3-15,1-3 1 0,-1 4-2 0,2-3 6 0,-2 0 21 16,0 1-3-16,0-1 7 0,-3-2-26 16,1 0 7-16,-1-5 2 0,-3 0-5 15,2-1 14-15,0-2-13 0,-3-2-4 16,-1-1-8-16,-1-3-2 0,9-11 19 0,-17 11-24 15,17-11-19-15,-16 3-20 0,16-3-35 16,-20-8-42-16,20 8-43 0,-14-17-52 0,9 3-59 16,-1-1-69-16,-1-5-158 0,3 4-122 15,0-5-14-15,2 0-232 0,-2 0-178 16</inkml:trace>
  <inkml:trace contextRef="#ctx0" brushRef="#br0" timeOffset="-167205.61">11509 16784 2403 0,'0'0'-82'15,"0"0"17"-15,0 0 6 0,0 0 7 0,0 0 24 16,0 0 17-16,0 0 15 0,0 0 22 15,0 0 7-15,0 0 17 0,0 0 10 0,0 0 3 16,0 0 12-16,2 42 4 0,-2-42 6 16,2 25-8-16,1-14 7 0,-3-11-9 0,5 24-4 15,-3-12-8-15,-2-12 2 0,6 19-5 16,-6-19-4-16,10 15-9 0,-10-15 0 16,8 13-10-16,-8-13-3 0,10 8-2 0,-10-8-4 15,0 0-2-15,15 4-5 0,-15-4-5 16,0 0 3-16,0 0-3 0,0 0-3 15,0 0 1-15,0 0-1 0,30-12-7 16,-30 12 12-16,0 0-5 0,0 0-3 0,0 0 2 16,0 0 1-16,0 0 1 0,0 0 11 15,0 0 1-15,17 8-1 0,-17-8 2 16,0 0 2-16,5 13 6 0,-5-13 4 0,0 0 2 16,11 11-5-16,-11-11 4 0,0 0 0 15,9 9-2-15,-9-9 1 0,0 0 4 0,0 0 6 16,0 0 5-16,0 0 2 0,30-12-4 15,-30 12-7-15,10-13-1 0,-10 13-2 16,12-16-3-16,-7 7-5 0,-5 9-6 16,12-23-1-16,-6 12-3 0,0-1-4 0,-6 12-2 15,8-23-8-15,-3 14-12 0,-5 9-25 16,5-15-38-16,-5 15-36 0,4-17-58 0,-4 17-45 16,7-10-61-16,-7 10-112 0,0 0-148 15,-2-13-353-15,2 13-247 0</inkml:trace>
  <inkml:trace contextRef="#ctx0" brushRef="#br0" timeOffset="-166876.11">11556 17193 2596 0,'0'0'-24'0,"-7"13"49"0,7-13 8 0,0 0 0 15,0 0 18-15,0 0 16 0,0 0 15 16,0 0 6-16,0 0-1 0,0 0-7 16,0 0-5-16,25 13-5 0,-25-13-13 15,0 0 2-15,0 0-7 0,34-16-4 0,-34 16-2 16,22-12-9-16,-8 7-6 0,0-4-2 15,-3 4-15-15,-11 5-15 0,27-11-21 16,-16 5-19-16,-11 6-18 0,18-10-35 0,-18 10-28 16,16-5-38-16,-10 3-33 0,-6 2-85 15,0 0-543-15,14-2-146 0</inkml:trace>
  <inkml:trace contextRef="#ctx0" brushRef="#br0" timeOffset="-166403.24">11658 17341 2420 0,'0'0'-24'15,"-12"14"42"-15,12-14 2 0,0 0 21 0,0 0 11 16,-8 10 12-16,8-10 19 16,0 0 21-16,-5 12 17 0,5-12 4 0,0 0 4 15,-5 22 0-15,5-22-5 16,0 20-2-16,0-20-8 0,2 22-9 0,-2-22-9 0,5 23-11 15,-4-10-8-15,-1-13-6 16,6 21-6-16,-6-21-8 0,4 19-3 16,0-10-4-16,-4-9-8 0,8 14-5 15,-8-14-2-15,7 9-6 0,-7-9-2 0,0 0-9 16,0 0-4-16,19 0-9 0,-19 0-2 16,0 0-1-16,0 0-2 0,14-23-1 0,-14 23 0 15,3-14 1-15,-3 14 3 0,6-16-1 16,-6 16 0-16,0 0-2 0,4-17-1 0,-4 17-2 15,0 0 3-15,8-12-1 0,-8 12 1 0,0 0 0 16,0 0 0-16,0 0 4 16,14-5-3-16,-14 5 1 0,0 0 6 0,17-4-2 0,-17 4 4 15,0 0 6-15,17-4 2 0,-17 4 2 0,0 0 8 16,17-7 2-16,-17 7-6 16,10-8 2-16,-10 8-4 0,0 0-2 0,13-15-3 15,-13 15-2-15,8-13-8 16,-8 13-13-16,3-14-18 0,-3 14-16 0,0 0-36 0,0 0-62 15,-1-21-64 1,1 21-59-16,0 0-113 0,-14-11-158 0,14 11-412 16,0 0-369-16</inkml:trace>
  <inkml:trace contextRef="#ctx0" brushRef="#br0" timeOffset="-166026.8">11832 17458 2846 0,'0'0'-72'0,"7"8"28"16,-7-8 29-16,0 0 35 0,9 15 26 0,-9-15 28 16,0 0 12-16,0 21 8 0,0-21-4 15,0 17-2-15,0-17-9 0,0 0 4 0,-3 29-4 16,3-29-7-16,-1 19 3 0,1-19-8 0,0 17-5 16,0-17-5-16,0 0-8 0,0 19 0 0,0-19-3 15,0 0 3-15,0 0-8 16,0 0-5-16,4 17-6 0,-4-17-8 0,0 0-2 15,0 0-6-15,0 0-4 16,0 0 0-16,20-36 1 0,-20 36-6 16,12-19 3-16,-12 19 3 0,9-16 5 0,-2 8 7 0,-7 8 6 15,13-12 9-15,-13 12 4 0,12-10 4 16,-12 10 11-16,12-7-1 0,-12 7-4 0,0 0-5 16,20-4-4-16,-20 4-7 0,0 0-2 15,0 0-3-15,28 11-11 0,-28-11-24 16,10 11-32-16,-10-11-45 0,11 14-65 15,-11-14-80-15,4 13-110 0,-4-13-204 0,2 13-36 16,-2-13-288-16,0 0-217 16</inkml:trace>
  <inkml:trace contextRef="#ctx0" brushRef="#br0" timeOffset="-116183.11">22324 17022 986 0,'0'0'167'15,"0"0"-28"-15,2-19-39 0,-2 19-15 16,0 0 5-16,0 0-10 0,5-19 0 16,-5 19-5-16,0 0-3 0,0 0 5 15,6-15 6-15,-6 15-14 0,0 0-3 0,0 0-6 16,9-12 2-16,-9 12-6 0,0 0-10 16,0 0-4-16,0 0 1 0,0 0-12 15,0 0 7-15,14-8-11 0,-14 8-2 0,0 0 3 16,0 0-3-16,0 0-4 0,0 0-2 15,16 25 2-15,-16-25-5 0,4 17 3 0,-4-17-6 16,4 18-3-16,-4-18 2 0,4 18 5 16,-4-18 2-16,0 20 1 0,0-20 12 15,0 19 1-15,0-19 4 0,0 0 4 0,-4 27 0 16,4-27 2-16,-2 13 2 0,2-13-3 16,0 0 2-16,-9 16-3 0,9-16-1 0,-7 11 0 15,7-11 3-15,0 0 4 0,-10 8 0 16,10-8 2-16,0 0-2 0,0 0-2 15,0 0-6-15,0 0-3 0,0 0-5 0,0 0-3 16,0 0-6-16,-23-30 2 0,23 30-6 16,0 0 2-16,-2-18-6 0,2 18-1 15,0 0 0-15,-3-18 1 0,3 18-4 16,0 0 1-16,0 0-2 0,-2-19-3 0,2 19 2 16,0 0-6-16,0 0-16 0,0 0-18 15,0 0-40-15,2-21-53 0,-2 21-72 16,0 0-112-16,3-9-644 0,-3 9-381 0</inkml:trace>
  <inkml:trace contextRef="#ctx0" brushRef="#br0" timeOffset="-115924.35">22519 17191 2946 0,'0'0'-11'0,"6"12"25"0,-6-12 29 16,0 0 9-16,0 0 23 0,0 0 12 15,9 12-1-15,-9-12-2 0,0 0-13 16,0 0-9-16,0 0-9 0,0 0-2 16,0 0-9-16,0 0-16 0,0 0-28 0,0 0-36 15,0 0-52-15,8 9-43 0,-8-9-48 16,0 0-66-16,0 0-137 0,0 0-420 15,0 0-120-15</inkml:trace>
  <inkml:trace contextRef="#ctx0" brushRef="#br0" timeOffset="-115082.79">22574 16980 2259 0,'8'-15'-105'15,"-8"15"27"-15,0 0 22 0,0 0 27 0,0 0 4 16,0 0 18-16,0 0 7 0,0 0 10 0,0 0 6 16,0 0 0-16,0 0 14 0,0 0-3 15,0 0 2-15,0 0 9 0,0 0 13 0,0 0-1 16,0 0 0-16,0 0 7 15,0 0 7-15,0 0 5 0,0 0 0 0,0 0 2 16,0 0-1-16,0 0 5 16,0 0-10-16,0 0 0 0,0 0-5 0,0 0-4 0,0 0-3 15,0 0-3-15,0-20-10 0,0 20-7 0,0 0 5 16,0 0-10 0,0 0-2-16,0 0-4 0,0 0-6 0,0 0-1 0,14-9 1 15,-14 9-2-15,0 0-3 0,0 0 2 16,20-4-3-16,-20 4-5 0,0 0 3 0,0 0 0 15,24 2 3-15,-24-2-2 16,0 0-1-16,17 7-1 0,-17-7-1 16,8 10 8-16,-8-10-1 0,4 14 0 0,-4-14 4 15,2 15 4-15,-2-15 8 0,0 0 9 0,-2 25 0 16,2-25 3-16,-4 17-3 16,4-17-6-16,-6 16 1 0,6-16-3 0,0 0-1 15,-6 18-5-15,6-18 0 0,0 0-4 0,-5 15-4 16,5-15 3-16,0 0-1 0,0 0-1 15,0 0 1-15,-4 14-3 0,4-14-4 0,0 0 0 16,0 0-5-16,0 0-1 16,0 0-3-16,0 0 2 0,0 0-2 0,0 0 1 15,0 0 0-15,0 0 0 0,0 0-1 0,0 0-1 0,0 0-1 16,0 0 0 0,0 0 0-16,0 0 3 0,47-18-1 15,-47 18 7-15,0 0 2 0,0 0 3 0,20 6 6 16,-20-6 5-16,0 0 2 0,13 12 3 0,-13-12 4 0,9 8 1 15,-9-8 0-15,0 0 4 16,8 16 5-16,-8-16 3 0,2 13 3 0,-2-13 1 16,0 0-1-16,0 0-3 15,-4 26-7-15,4-26-7 0,-10 13-12 0,10-13-45 16,-15 11-61-16,15-11-90 0,-21 8-99 0,7-2-222 16,-2-2-100-16,-5-1-333 15,2-1-335-15</inkml:trace>
  <inkml:trace contextRef="#ctx0" brushRef="#br0" timeOffset="-113442.65">22113 17275 2692 0,'0'0'-114'16,"0"0"36"-16,0 0 27 15,0 0 36-15,0 0 21 0,0 0 29 0,0 0 20 16,0 0 21-16,0 0 13 0,0 0 3 15,0 0 7-15,0 0 7 0,0 0 0 0,0 0 4 16,0 0-5-16,0 0-6 16,31-4-7-16,-31 4-9 0,0 0-8 0,22-4-10 15,-22 4-7-15,0 0-10 0,20-3-8 0,-20 3-25 0,16-4-31 16,-16 4-31-16,0 0-37 16,19-3-29-16,-19 3-36 0,0 0-31 0,18-5-46 15,-18 5-114-15,0 0-500 16,14-9-175-16</inkml:trace>
  <inkml:trace contextRef="#ctx0" brushRef="#br0" timeOffset="-113212.96">22102 17202 2499 0,'0'0'-18'16,"0"0"49"-16,0 0 8 15,0 0 12-15,0 0 15 0,0 0 15 0,0 0 8 16,0 0-1-16,0 0 2 16,0 0-6-16,0 0-13 0,0 0-5 0,44-19-9 15,-44 19-8-15,22-6-9 0,-22 6-25 0,18-5-39 0,-18 5-44 16,18-3-47-16,-18 3-42 16,14-4-45-16,-14 4-74 0,0 0-516 0,0 0-94 15</inkml:trace>
  <inkml:trace contextRef="#ctx0" brushRef="#br0" timeOffset="-108582.83">12441 4075 644 0,'0'0'181'16,"0"0"-56"-16,7-12-37 0,-7 12-8 15,0 0-10-15,0 0-4 0,0 0 2 0,0 0-1 16,0 0 8-16,0 0 3 0,4-17 12 16,-4 17 5-16,0 0-8 0,0 0 4 0,0 0-3 15,0 0-2-15,4-17-4 0,-4 17-10 0,0 0 0 0,0 0 0 16,0 0 1-16,0 0 0 16,0 0 6-16,0 0-5 0,0 0 1 0,0 0-6 15,0 0-3-15,0 0 2 16,0 0-10-16,-8-21-2 0,8 21-5 0,0 0-4 0,0 0 0 15,0 0-7-15,0 0-6 16,0 0-1-16,0 0 3 0,0 0 0 16,0 0 3-16,0 0-3 0,0 0 0 15,0 0-3-15,0 0-8 0,0 0 1 0,0 0-2 0,0 0-3 16,0 0-5-16,0 0-19 0,0 0-40 0,0 0-76 16,0 0-82-16,0 0-187 15,-11 0-494-15,11 0-252 0</inkml:trace>
  <inkml:trace contextRef="#ctx0" brushRef="#br0" timeOffset="-106522.21">11976 4107 2527 0,'0'0'-81'0,"0"0"23"0,0 0 15 15,-2-25 6-15,2 25 28 0,0 0 20 16,0 0 20-16,0 0 21 0,0 0-1 0,0 0 1 16,0 0 0-16,0 0-9 0,0 0 3 15,0 0 0-15,0 0-3 0,0 0 0 16,0 0 5-16,0 0 1 0,0 0 3 0,0 0 2 16,0 0 8-16,0 0 8 0,0 0 2 15,-27 21-3-15,27-21-4 0,-10 29-3 16,2-14-8-16,4 1-4 0,0 3-6 0,3-3-3 15,-3 3-5-15,1-2-3 0,3 2-4 16,0-19-3-16,0 33 0 0,3-17-3 0,-3-1-3 16,4-1 2-16,-4-14-2 0,5 22 3 15,1-12-3-15,-6-10-2 0,12 13-2 16,-12-13-1-16,15 9 1 0,-15-9-4 0,12 2-4 16,-12-2 8-16,0 0-7 0,0 0 1 15,32-11-2-15,-32 11 0 0,12-17-1 16,-5 5-1-16,0-1 2 0,0 0-2 0,-7 13-3 15,7-26 5-15,-1 13 4 0,-6 13 6 16,6-19 7-16,0 9-5 0,-6 10-4 16,4-14-3-16,-4 14-3 0,0 0 2 0,0 0-4 15,0 0 2-15,0 0 2 0,0 0-2 16,0 0-1-16,0 0 3 0,0 0-5 0,14 34 4 16,-14-34-2-16,4 22-3 0,0-11 4 15,3 0-2-15,-7-11-2 0,10 21 2 0,-4-13 2 16,-6-8 1-16,16 13-2 0,-8-7 0 15,-8-6 4-15,14 5 6 0,-14-5 15 16,18 4 12-16,-18-4 4 0,0 0 6 16,0 0 0-16,29-11 8 0,-29 11-8 0,15-16-7 15,-7 5 4-15,-3-1-7 0,1-1-1 16,-2-2-2-16,3 1-3 0,-2-1-4 0,-1 0-5 16,-4 15-4-16,7-27-1 0,-5 16-6 15,-2 11-2-15,3-23-10 0,-3 23-13 0,4-17-20 16,-4 17-20-16,0 0-32 0,-4-23-38 15,4 23-55-15,-3-8-70 0,3 8-83 0,-7-7-187 16,7 7-99-16,0 0-306 0,0 0-313 16</inkml:trace>
  <inkml:trace contextRef="#ctx0" brushRef="#br0" timeOffset="-105820.98">12477 4271 2739 0,'0'0'-71'0,"0"0"40"0,0 0 27 16,-13 40 41-16,13-40 35 0,0 0 47 0,0 0 13 16,0 0 22-16,0 0 9 0,0 0-9 15,0 0-16-15,0 0-10 0,0 0-4 16,0 0-1-16,0 0-1 0,0 0-4 0,0 0-5 16,49-9 26-16,-49 9-11 0,18-6 4 15,-18 6-19-15,27-7-10 0,-16 4-16 0,-11 3-2 16,25-4-7-16,-12 3-15 0,-13 1-5 15,21-4-7-15,-21 4-8 0,20-6-2 16,-20 6-8-16,16-2 3 0,-16 2-11 0,0 0-2 16,22-6-10-16,-22 6 2 0,0 0-9 15,15-2-10-15,-15 2-18 0,0 0-22 16,12-1-22-16,-12 1-24 0,0 0-27 0,0 0-43 16,9-4-43-16,-9 4-51 0,0 0-79 15,0 0-143-15,0 0-146 0,0 0-342 0,0 0-405 16</inkml:trace>
  <inkml:trace contextRef="#ctx0" brushRef="#br0" timeOffset="-105410.2">12448 4134 2861 0,'0'0'-109'0,"0"0"30"15,0 0 17-15,0 0 26 0,0 0 50 0,0 0 46 16,0 0 44-16,0 0 34 15,0 0 21-15,0 0 13 0,0 0-3 0,0 0 2 16,0 0-1-16,0 0-13 0,0 0-10 16,0 0 6-16,43-3-6 0,-43 3-7 0,30-8-26 15,-13 3 4-15,1 2-8 0,-5-1-32 0,4-2-12 16,0 3-6-16,1-1-6 16,-18 4-7-16,29-9-8 0,-17 7-16 0,-12 2-21 0,22-6-28 15,-11 4-36-15,-4-2-42 16,-7 4-58-16,0 0-58 0,22-4-42 0,-22 4-65 0,0 0-142 15,0 0-134-15,0 0-294 16,0 0-280-16</inkml:trace>
  <inkml:trace contextRef="#ctx0" brushRef="#br0" timeOffset="-104853.12">12341 4561 2620 0,'15'-11'-118'0,"-15"11"15"0,0 0 25 16,7-10 16-16,-7 10 29 15,0 0 30-15,0 0 20 0,9-13 22 0,-9 13 9 16,0 0 27-16,0 0 13 0,0 0 6 15,5-16-1-15,-5 16 14 0,0 0 4 0,0 0 7 16,0 0 12-16,0 0 10 16,0 0 0-16,0 0 1 0,0 0 1 0,0 0 0 15,-50 16 3-15,50-16-5 0,-18 13-4 0,7-3-1 0,1-3 21 16,-1 2-14 0,11-9-6-16,-15 19-15 0,10-9-8 0,5-10-6 0,-11 19-8 15,6-8-8-15,5-11-9 16,-2 18-5-16,2-18-7 0,0 0-6 0,7 24-6 15,-7-24-25-15,13 12-2 0,-4-9-1 16,-9-3-8-16,27 4-16 0,-11-2-31 0,0-2-29 16,2-2-35-16,-1-2-45 0,0-1-55 15,1-1-61-15,-1-1-45 0,-1-1-102 0,-2-2-163 16,-4 1-73-16,4-1-332 0,-2 1-408 0</inkml:trace>
  <inkml:trace contextRef="#ctx0" brushRef="#br0" timeOffset="-104217.64">12987 4089 2886 0,'0'0'-85'0,"0"0"32"0,0 0 28 16,1-18 32-16,-1 18 27 0,0 0 19 0,0 0 29 15,0 0 33-15,0 0 13 0,0 0-5 16,0 0-10-16,0 0-9 0,0 0-12 16,0 0-7-16,-12 53-6 0,7-38-7 0,5-15-7 15,-4 33-7-15,4-16-6 0,0-1-5 16,-2 0 7-16,2-16 7 0,2 29 3 16,2-16-3-16,-4-13-2 0,7 22-8 0,-2-15-2 15,-5-7-6-15,13 11-7 0,-13-11-1 16,13 6-5-16,-13-6-2 0,0 0-5 15,0 0-2-15,0 0-1 0,32-17-2 0,-25 10-3 16,-7 7-2-16,11-18 5 0,-11 18-6 16,9-15-3-16,-9 15-2 0,11-13-1 0,-11 13-2 15,9-8 1-15,-9 8 0 0,0 0 2 16,0 0 0-16,0 0-1 0,0 0 0 16,0 0 0-16,32 14 0 0,-32-14 5 0,13 7-4 15,-13-7-1-15,14 7 2 0,-14-7 4 16,17 2 4-16,-17-2 0 0,18 2 7 0,-18-2 6 15,0 0 5-15,26-7 4 0,-26 7-5 16,15-10 1-16,-15 10-4 0,16-13-4 0,-16 13-6 16,9-19-4-16,-3 6-21 0,1-1-29 15,-4 1-31-15,-3 13-41 0,6-28-60 16,-4 18-67-16,1-3-79 0,-3 13-165 0,0-21-133 16,0 21-344-16,0 0-382 0</inkml:trace>
  <inkml:trace contextRef="#ctx0" brushRef="#br0" timeOffset="-103816.47">13468 4296 2983 0,'13'13'-17'0,"-13"-13"13"15,9 14 24-15,-9-14 22 0,7 15 31 16,-7-15 23-16,6 15 13 0,-6-15 12 0,5 17-1 15,-5-17-2-15,1 19-4 0,-1-19-4 16,4 20-3-16,-4-20-5 0,2 16-7 16,-2-16-9-16,2 20-10 0,-2-20-6 0,3 15-3 15,-3-15-12-15,0 0-3 0,2 19-1 16,-2-19 2-16,0 0 0 0,0 0-5 0,4 13-4 16,-4-13-7-16,0 0-5 0,0 0-7 15,0 0 1-15,0 0-2 0,0 0-2 16,20-39-2-16,-20 39-4 0,7-22-4 15,-3 12 10-15,-4 10 5 0,10-19 0 0,-10 19 9 16,7-13-2-16,-7 13 27 0,10-11 2 16,-10 11-7-16,0 0 8 0,15-8-8 0,-15 8 1 15,0 0-13-15,0 0-4 0,0 0-2 16,25 15-6-16,-25-15-16 0,6 12-29 0,-6-12-47 16,7 15-47-16,-7-15-85 0,6 13-91 15,-6-5-161-15,0-8-187 0,0 0 22 16,0 0-401-16,-11 20-494 0</inkml:trace>
  <inkml:trace contextRef="#ctx0" brushRef="#br0" timeOffset="-92571.76">22407 6249 211 0,'0'0'62'0,"0"0"-22"0,0 0 3 16,0 0 2-16,0 0 3 0,0 0-1 15,0 0 0-15,0 0-12 0,0 0 5 0,0 0-5 16,0 0 2-16,0 0 3 0,0 0-1 15,0 0 5-15,0 0-1 0,0 0 3 16,0 0 9-16,0 0 1 0,0 0-3 0,0 0 7 16,0 0 5-16,0 0-9 0,0 0-5 0,0 0-3 15,0 0-2-15,0 0-7 0,0 0-3 16,0 0 3-16,0 0-13 0,0 0-1 16,0 0 2-16,25-6-6 0,-25 6-1 0,0 0 4 15,0 0-11-15,0 0-5 0,0 0 7 16,0 0 0-16,0 0 2 0,0 0 9 15,0 0-5-15,21 0 1 0,-21 0 2 16,0 0 2-16,0 0-1 0,0 0 1 0,0 0 8 16,0 0-7-16,0 0 4 0,0 0 12 15,0 0-7-15,0 0 1 0,0 0 7 16,0 0-7-16,0 0 4 0,22 0-8 0,-22 0-1 16,0 0 2-16,0 0-9 0,0 0-2 15,0 0 1-15,0 0 2 0,0 0-15 0,0 0 4 16,0 0-6-16,18-2-3 0,-18 2 5 15,0 0-2-15,0 0-3 0,0 0 6 0,0 0-5 16,0 0 13-16,0 0-2 0,0 0-6 16,0 0 3-16,0 0 4 0,0 0 5 15,0 0 8-15,0 0 2 0,0 0 0 0,0 0-2 16,0 0 0-16,0 0-1 0,0 0-11 16,0 0-1-16,0 0 4 0,0 0-4 0,-56-3-4 15,56 3 4-15,0 0-8 0,0 0-1 16,-22-3 3-16,22 3-3 0,0 0-1 0,0 0-2 15,0 0 3-15,-27 3-6 0,27-3 0 16,0 0-1-16,-20 0 0 0,20 0 1 16,0 0-1-16,-18 1 5 0,18-1 5 0,0 0-10 15,-22 2-3-15,22-2 2 0,0 0 1 16,-21 2 0-16,21-2-1 0,0 0-1 16,-18 2 5-16,18-2 1 0,0 0 1 0,-22 2 2 15,22-2 0-15,0 0-1 0,-19 2 1 16,19-2-6-16,0 0 7 0,-21 0-4 0,21 0 0 15,0 0-3-15,-21 0 3 0,21 0-3 16,0 0 2-16,0 0-5 0,-26 0 10 16,26 0-6-16,0 0-3 0,-20-2 1 15,20 2 1-15,0 0 0 0,-24 0-1 0,24 0 0 16,0 0-6-16,-21 0 9 0,21 0-9 16,0 0 3-16,-20-2-3 0,20 2 3 0,0 0 3 15,0 0 0-15,-28 0-1 0,28 0 3 16,0 0-1-16,-22-2-3 0,22 2-1 0,0 0 6 15,-26 0 3-15,26 0-7 0,0 0-1 16,-23 0 0-16,23 0 1 0,-16 2-5 16,16-2 6-16,0 0-2 0,-26 0 6 0,26 0 20 15,0 0-4-15,-28 0 0 0,28 0 6 16,-17 0-1-16,17 0 2 0,-18 2 2 16,18-2-4-16,0 0-3 0,-28 0 0 0,28 0-3 15,-17 0-3-15,17 0 0 0,0 0-2 16,-28 0-2-16,28 0 0 0,-19 0-4 0,19 0 2 15,-19 0-3-15,19 0-1 0,0 0 0 16,-28 0 1-16,28 0 2 0,-16 0-3 16,16 0 0-16,0 0-1 0,-26-2-3 0,26 2 0 15,0 0 6-15,-25 0-5 0,25 0 0 16,0 0 2-16,-26 0-1 0,26 0 3 0,0 0 2 16,-20 0 1-16,20 0-3 0,0 0 5 15,-22-2-4-15,22 2 3 0,0 0 1 0,-19 2 0 16,19-2-1-16,0 0-3 0,0 0 0 15,-23-4-1-15,23 4-2 0,0 0 2 0,0 0-8 16,-25 0 7-16,25 0-4 16,0 0 2-16,-22 2 0 0,22-2 5 0,0 0-1 15,-21 0 0-15,21 0-3 0,0 0 1 16,0 0 1-16,-23 0 3 0,23 0-7 0,0 0-1 16,0 0 1-16,-23-2 3 0,23 2-3 15,0 0 2-15,0 0 0 0,-26 0-1 16,26 0-2-16,0 0 1 0,-23 2 0 0,23-2 1 15,0 0-1-15,-21-2 2 0,21 2-2 16,0 0 3-16,-23 0-1 0,23 0-1 0,0 0 2 16,-26-2-3-16,26 2 1 0,0 0 0 15,-25-1 0-15,25 1 3 0,0 0-1 16,-26 0 2-16,26 0 1 0,-16-3 0 0,16 3-2 16,0 0 6-16,-28-1-4 0,28 1 1 15,-19-2-2-15,19 2 2 0,-19-1 0 0,19 1 4 16,-23 0-1-16,23 0 0 0,-28-3 3 15,28 3-3-15,-28-3-1 0,28 3-1 16,-25 0-1-16,25 0 2 0,-28-1-2 0,28 1-2 16,-24 0-1-16,24 0 1 0,-24 0-5 15,24 0 3-15,-26-2-3 0,26 2 1 16,-25 0 2-16,25 0-4 0,-26 0-2 0,26 0 4 16,-20 0-2-16,20 0 6 0,-24-2 1 15,24 2 7-15,-23-2-1 0,23 2 1 0,-24 0-1 16,24 0-1-16,-22-2 1 0,22 2-5 15,-20-2 1-15,20 2-1 0,0 0-1 0,-27-1-3 16,27 1 2-16,-20 0 0 0,20 0-4 16,-18-2 0-16,18 2 2 0,0 0-4 0,-30-2 1 15,30 2-1-15,-21-3-3 0,21 3 0 16,0 0-2-16,-28 0 5 0,28 0-1 16,0 0 1-16,-28-1-2 0,28 1 2 15,0 0-1-15,-22 0 5 0,22 0-1 0,0 0 3 16,-22-2-3-16,22 2 1 0,0 0 0 15,0 0 3-15,-25 0-2 0,25 0 2 16,0 0-5-16,-17-2 0 0,17 2-3 16,0 0 2-16,-23-2-3 0,23 2 3 0,0 0-1 15,-26-2-2-15,26 2 2 0,0 0 3 0,-25-2-7 16,25 2 8-16,0 0-7 0,-26 0 0 16,26 0 1-16,0 0 1 0,-28-2 0 15,28 2-2-15,-18 0 0 0,18 0 2 0,0 0-3 16,-28 2 1-16,28-2-2 0,-19 0 2 15,19 0-2-15,-18 0 0 0,18 0 3 16,0 0-1-16,-28-2-3 0,28 2 3 0,0 0-2 16,-28 0 4-16,28 0-4 0,-19 2-4 0,19-2 2 15,-19 0 8-15,19 0-7 0,0 0 2 16,-27 0-5-16,27 0 4 0,-20 2 1 16,20-2-1-16,0 0-1 0,-27 2-1 0,27-2 2 15,-19 0 2-15,19 0-3 0,-19 2 0 16,19-2 0-16,-22 2 2 0,22-2-2 15,0 0 4-15,-29 0-3 0,29 0 1 0,-21 2 0 16,21-2 2-16,-21 0-6 0,21 0 5 16,-24 1-2-16,24-1 1 0,-22 3-4 0,22-3 1 15,-26 0 2-15,26 0 2 0,-25 2-3 16,25-2 1-16,-26 0 0 0,26 0 0 16,-26 2 1-16,26-2-1 0,-27 0 0 0,12 1-2 15,15-1 5-15,-25 0-2 0,25 0 0 16,-28 0-1-16,28 0 1 0,-27 0 0 15,14 2 1-15,13-2-1 0,-25 0-4 0,25 0 0 0,-28 0 5 16,12 0-2-16,16 0 0 0,-28 2-3 16,28-2 0-16,-30 0 2 0,15 2 4 0,15-2-3 15,-30 0-1-15,14 0 0 0,16 0 2 16,-30 0 0-16,13 0-3 0,17 0 2 16,-30 0-2-16,16 2 2 0,14-2 0 0,-30 0 2 0,30 0-3 15,-27 2-1-15,27-2 2 16,-26 0 1-16,26 0-2 0,-23 1 2 0,23-1-4 15,-25 0 6-15,25 0-1 16,-24 0-1-16,24 0-3 0,-25 3 5 0,25-3-4 0,-26 0 1 16,26 0-1-16,-27 4 0 15,12-4 1-15,15 0 1 0,-25 0 0 16,25 0-4-16,-30 2 1 0,18-1 1 16,12-1 4-16,-28 0-2 0,13 3-2 0,15-3 2 15,-28 1-1-15,28-1 0 0,-31 0 0 0,14 2 0 0,17-2-2 16,-30 0 5-16,30 0-5 15,-27 0 1-15,12 2-2 0,15-2 3 0,-28 0 0 16,28 0 1-16,-27 0-1 0,27 0 0 16,-25-2 0-16,25 2-1 0,-30 2 0 0,15-2 2 15,15 0-2-15,-28 0 1 0,28 0 0 0,-30 0 3 16,16 2-1-16,14-2-2 0,-28 2 0 16,28-2 0-16,-29 0 0 0,14 0 0 0,15 0-3 15,-27 2 2-15,27-2 3 16,-30 0-2-16,15 0 0 0,15 0-1 0,-28 1 2 0,14 2-2 15,14-3 0-15,-28 1-1 16,28-1 2-16,-23 0 1 0,23 0-2 0,-26 2 3 16,26-2-1-16,-25 0 0 15,25 0-3-15,-23 0 2 0,23 0-2 0,-30 0 4 0,30 0-2 16,-25 0 2-16,10 0-4 16,15 0 1-16,-29-2 2 0,29 2-1 0,-28 0-1 15,11 0 5-15,17 0-3 0,-30-1-2 0,30 1 0 16,-30-3 2-16,30 3-2 15,-27 3 0-15,12-3 0 0,15 0 2 0,-27 0-2 0,27 0 0 16,-28 0 0-16,28 0 1 16,-25-3-2-16,25 3 0 0,-26-1-3 0,26 1 2 0,-23-2 1 15,23 2 5-15,-23-2-5 0,23 2 5 0,-22 0-3 16,22 0 0-16,-20 0 0 16,20 0 2-16,-22 0-2 0,22 0 0 0,-21-2 0 15,21 2 2-15,0 0 0 0,-30 0-1 16,30 0-2-16,-16-2-1 0,16 2 2 0,0 0 0 15,-30 0 2-15,30 0-2 16,-21-2 1-16,21 2 0 0,-20-1-1 0,20 1 2 16,0 0-5-16,-24-3 4 0,24 3-2 0,0 0 0 0,-26 0-2 15,26 0 6-15,0 0-5 16,-23 0 4-16,23 0-2 0,-18-1 0 0,18 1 0 16,0 0 0-16,-24 0 0 15,24 0 0-15,0 0-3 0,-28-2 1 0,28 2 3 0,0 0 0 16,-28 0-1-16,28 0 3 15,-17 0-5-15,17 0 4 0,0 0-2 0,-25-1 0 16,25 1 1-16,0 0 0 16,-23 0-3-16,23 0 2 0,0 0 0 0,-21-3 2 15,21 3-3-15,0 0 0 0,-22 0 3 16,22 0-2-16,0 0 0 0,-20-3 0 0,20 3 0 16,0 0 0-16,-24-1-2 0,24 1 5 15,0 0-4-15,-24 0 2 0,24 0-2 0,0 0 1 16,-21-2 0-16,21 2 3 0,0 0-1 0,-23 0-1 15,23 0-2-15,0 0 3 16,-23-2-1-16,23 2 4 0,0 0-2 0,-24-2 4 0,24 2 2 16,0 0-5-16,-29 0 5 15,29 0-3-15,-21-2 3 0,21 2-2 0,-23-2 0 16,23 2 1-16,-26 0 1 0,26 0-2 16,-23-1-1-16,23 1 1 0,-24 0 1 15,24 0-2-15,-20 0 1 0,20 0 2 0,-22-2-5 0,22 2-2 16,-21 0 0-16,21 0 5 15,0 0-2-15,-28 0 4 0,28 0 4 0,-18 0 2 16,18 0-5-16,0 0 1 16,-26 0-4-16,26 0 0 0,-17-2 3 0,17 2-4 15,0 0-2-15,-25 0-1 0,25 0 2 16,0 0 2-16,-26 0-5 0,26 0 2 0,0 0 0 16,-25 2 0-16,25-2 5 0,0 0-5 15,-22-2-4-15,22 2 3 0,0 0-3 0,-20 0 3 16,20 0 1-16,0 0 3 0,0 0-6 15,-24 0 1-15,24 0 4 0,0 0-2 16,0 0-1-16,0 0-3 0,-23-3 1 0,23 3 4 16,0 0-6-16,0 0 2 0,0 0 1 15,-22 0-4-15,22 0 4 0,0 0-18 0,0 0-15 16,-24 3-24-16,24-3-25 0,-16 2-35 16,16-2-52-16,-16 3-71 0,16-3-98 15,-17-1-249-15,17 1-70 0,-20 0-282 0,20 0-352 16</inkml:trace>
  <inkml:trace contextRef="#ctx0" brushRef="#br0" timeOffset="-78946.13">26182 8599 2618 0,'0'0'-198'0,"0"0"29"0,0 0 24 16,0 0 24-16,0 0 21 0,0 0 19 0,0 0 12 15,0 0 13-15,0 0 9 0,0 0 15 16,0 0 4-16,0 0 13 0,0 0 10 0,0 0 10 16,0 0 8-16,0 0 4 0,0 0 8 15,0 0 13-15,0 0-3 0,0 0 3 0,0 0 3 16,0 0 0-16,0 0-1 0,0 0-3 15,0 0-8-15,0 0-2 0,0 0 1 16,0 0-6-16,0 0 5 0,0 0 5 16,0 0 5-16,0 0 5 0,0 0 1 0,0 0-7 15,0 0-1-15,0 0-1 0,0 0-6 16,0 0 0-16,0 0 0 0,0 0 1 0,0 0-2 16,0 0-12-16,0 0 3 0,0 0-1 15,0 0 0-15,0 0-8 0,0 0 0 16,0 0 3-16,0 0-3 0,0 0-2 0,0 0-1 15,0 0 0-15,0 0-1 0,0 0 2 16,0 0 4-16,0 0-5 0,0 0 1 16,0 0 4-16,0 0 5 0,0 0-3 0,0 0 8 15,0 0 1-15,0 0 3 0,0 0 0 16,0 0-1-16,0 0-1 0,0 0-6 16,0 0 1-16,0 0 9 0,0 0-5 0,0 0-10 15,0 0 9-15,0 0-4 0,0 0-4 16,0 0 1-16,0 0-5 0,34-20 0 15,-34 20 5-15,0 0-7 0,0 0-4 0,0 0 0 16,0 0-2-16,0 0 2 0,0 0-3 16,0 0 3-16,14-5 0 0,-14 5-3 0,0 0 0 15,0 0 1-15,0 0-1 0,0 0 0 16,0 0 1-16,0 0 5 0,0 0 4 0,0 0-14 16,0 0 4-16,0 0 7 0,0 0-4 15,0 0-2-15,0 0 0 0,0 0 5 16,0 0 3-16,0 0 5 0,0 0 1 0,0 0 3 15,0 0 3-15,0 0 9 0,0 0-3 16,0 0 2-16,0 0 0 0,0 0-4 16,0 0 0-16,0 0-5 0,0 0 6 15,0 0-7-15,0 0-1 0,0 0-3 0,0 0-2 16,0 0-2-16,0 0 1 0,0 0-4 16,0 0-3-16,0 0-3 0,0 0 0 0,0 0 0 15,0 0 3-15,0 0-5 0,0 0 1 16,0 0 1-16,0 0-1 0,0 0 2 15,0 0 1-15,0 0 1 0,0 0-1 0,0 0 1 16,0 0-1-16,0 0 4 0,0 0-4 16,0 0 4-16,0 0 4 0,0 0 0 0,-25 36 5 15,25-36-1-15,0 0 3 0,-14 5 3 16,14-5 3-16,0 0 5 0,0 0 5 16,-17 4 1-16,17-4-1 0,0 0-6 15,0 0 0-15,0 0-2 0,0 0-2 0,0 0-2 16,0 0-4-16,-30-9-2 0,30 9-4 15,0 0-2-15,0 0 3 0,0 0-6 0,0 0 0 16,0 0-3-16,0 0-1 0,0 0 0 16,0 0 1-16,0 0-1 0,0 0 0 15,0 0-3-15,0 0 4 0,0 0-3 0,0 0 0 16,0 0-1-16,0 0 0 0,0 0-12 16,0 0-34-16,0 0-51 0,0 0-80 0,0 0-124 15,0 0-279-15,0 0-269 0,0 0-191 16</inkml:trace>
  <inkml:trace contextRef="#ctx0" brushRef="#br0" timeOffset="-71629.83">22562 6314 131 0,'0'0'20'0,"0"0"5"15,0 0-17-15,0 0-8 0,0 0 8 16,0 0-1-16,-9-6 1 0,9 6 2 16,0 0 5-16,0 0 7 0,0 0 14 0,0 0 12 15,0 0 11-15,0 0 4 0,0 0 3 16,0 0 7-16,0 0-6 0,0 0 1 0,0 0-6 15,0 0-2-15,0 0 4 0,0 0 0 16,0 0-12-16,0 0-6 0,0 0-7 16,0 0 0-16,0 0 1 0,0 0-3 0,-15-13-6 15,15 13 7-15,0 0 9 0,0 0-8 16,0 0-1-16,0 0-4 0,0 0 6 0,0 0-6 16,0 0 2-16,0 0 7 0,0 0 4 15,0 0 2-15,0 0 2 0,0 0 0 16,0 0 11-16,-2-18 11 0,2 18-1 0,0 0 4 15,0 0-5-15,0 0 3 0,0 0-7 16,0 0-3-16,0 0-3 0,0 0 3 16,0 0 2-16,0 0-2 0,0 0 0 15,0 0 2-15,0 0-5 0,0 0 1 0,0 0-3 16,0 0-5-16,0 0-5 0,0 0-3 16,26-7-6-16,-26 7-5 0,0 0-3 0,0 0-5 15,0 0-2-15,0 0-3 0,0 0 1 16,0 0 5-16,0 0 5 0,0 0 2 0,0 0-1 15,0 0 0-15,24 15 0 0,-24-15-4 16,0 0-5-16,0 0 3 0,12 10-5 16,-12-10 3-16,0 0-1 0,8 9-3 0,-8-9-2 15,0 0 0-15,6 11-6 0,-6-11 1 16,0 0 2-16,11 12 1 0,-11-12 1 0,0 0 2 16,12 13-3-16,-12-13-2 0,9 10 0 15,-9-10 1-15,9 9-1 0,-9-9 0 16,8 10-4-16,-8-10-2 0,0 0 1 0,12 11 2 15,-12-11-6-15,10 7 1 0,-10-7-2 16,0 0 5-16,10 12-7 0,-10-12-3 16,0 0 5-16,10 10-1 0,-10-10-1 0,0 0 0 15,8 11 0-15,-8-11-1 0,0 0 0 16,11 12 1-16,-11-12 0 0,0 0-4 0,11 11 3 16,-11-11 2-16,0 0-5 0,10 11 3 15,-10-11-3-15,0 0 3 0,13 13 0 16,-13-13-3-16,8 7 1 0,-8-7 1 0,0 0 0 15,14 9-2-15,-14-9 0 0,0 0 2 16,10 7-4-16,-10-7 3 0,0 0-4 0,10 10 3 16,-10-10 3-16,0 0-1 0,11 11-2 15,-11-11 1-15,9 8 3 0,-9-8-3 16,0 0-1-16,14 12-1 0,-7-8 5 16,-7-4-3-16,10 7-2 0,-10-7 2 0,13 8-1 15,-13-8 2-15,11 7-3 0,-5-3 4 16,-6-4-1-16,10 8-3 0,-10-8 2 0,8 8-2 15,-8-8 2-15,14 7-2 0,-14-7 1 16,10 5 2-16,-4-1-2 0,-6-4-2 16,11 6 7-16,-11-6-5 0,9 6 0 0,-9-6-2 15,10 6 1-15,-10-6 4 0,0 0-3 16,11 6 0-16,-11-6 1 0,0 0 1 0,10 5-3 16,-10-5 1-16,0 0-2 0,0 0 4 15,8 9-2-15,-8-9 4 0,0 0-3 16,0 0 0-16,0 0-3 0,10 3 4 0,-10-3-1 15,0 0 1-15,0 0-4 0,0 0 1 16,0 0 0-16,0 0 0 0,0 0 1 0,0 0 1 16,10 4 0-16,-10-4-1 0,0 0-2 15,0 0 4-15,0 0-3 0,0 0 2 0,0 0-1 16,0 0 0-16,0 0 0 0,0 0 0 16,0 0-2-16,0 0 3 0,0 0-1 15,0 0 1-15,10 5-1 0,-10-5 0 0,0 0 0 16,0 0 3-16,0 0-6 0,0 0 4 15,11 6 1-15,-11-6-2 0,0 0-2 0,0 0 2 16,11 5 0-16,-11-5 0 0,0 0-1 16,10 7 4-16,-10-7-5 0,0 0 4 15,9 6 1-15,-9-6 4 0,0 0-1 0,14 5-2 16,-14-5 1-16,9 4 0 0,-9-4 2 16,11 5 0-16,-11-5-3 0,10 6-1 15,-10-6 1-15,13 6-4 0,-13-6 1 0,11 7 2 16,-5-3-2-16,-6-4 1 0,15 7-1 15,-9-3 3-15,-6-4 0 0,12 8-2 16,-3-3-1-16,2 0 2 0,-3 0-2 0,2 1 2 16,-10-6-1-16,20 12-1 0,-8-5-1 15,-1 0 1-15,2-3-1 0,-2 2 1 0,1 0-1 16,-2 1 5-16,2 0-3 0,-2 0-2 16,-2-1-1-16,1 0 0 0,-1-3 2 15,1 3 2-15,-1 1-3 0,-8-7-2 0,15 10 2 16,-7-4 2-16,1 0-4 0,0 0 4 15,1-1-4-15,-2-1 4 0,1 2 0 16,2-1-1-16,-3 1-4 0,5 0 3 0,-5 0 0 16,0-1 0-16,-8-5-2 0,18 10 4 15,-12-7-5-15,-6-3 2 0,16 10 0 0,-6-6 0 16,-10-4 1-16,12 8 2 0,-4-5-3 16,-8-3 2-16,13 7-2 0,-7-2 7 0,-6-5-7 15,16 7 1-15,-10-2 0 0,-6-5-2 16,12 7 2-16,-6-4 2 0,-6-3-4 15,14 8 2-15,-14-8 0 0,10 7-2 0,-4-1 1 16,-6-6 2-16,13 7 0 0,-13-7 3 0,13 7-7 16,-13-7 3-16,10 7-1 0,-3-2 4 15,-7-5-3-15,0 0 2 0,18 11-1 16,-18-11-1-16,16 7 0 0,-16-7 1 16,12 10-2-16,-12-10 2 0,11 6 1 0,-11-6-2 15,0 0-2-15,15 9 4 0,-15-9-1 16,0 0-2-16,14 6 2 0,-14-6-1 15,0 0-1-15,13 8-1 0,-13-8 1 0,0 0 5 16,0 0-3-16,13 7-1 0,-13-7-1 16,0 0 2-16,0 0-1 0,0 0 1 15,15 6 0-15,-15-6 3 0,0 0 7 0,0 0 4 16,0 0-1-16,0 0 4 0,12 8-2 16,-12-8 3-16,0 0-7 0,0 0 0 15,0 0-2-15,0 0 0 0,0 0-2 0,0 0 0 16,13 7-1-16,-13-7 0 0,0 0-1 15,0 0-2-15,0 0 2 0,13 5 1 0,-13-5-4 16,0 0 4-16,0 0-4 0,15 8 0 16,-15-8-1-16,0 0 1 0,14 8-2 0,-14-8 4 15,13 6-7-15,-13-6 5 0,13 8-3 16,-13-8 2-16,12 5-2 0,-12-5 1 16,14 7-1-16,-14-7 0 0,12 7 4 0,-12-7-3 15,12 7 0-15,-12-7 0 0,13 8 0 16,-13-8 2-16,15 7-3 0,-15-7 3 0,11 7-4 15,-11-7 3-15,12 9-1 0,-12-9 0 16,14 4-1-16,-14-4 0 0,12 9 0 16,-6-6 2-16,-6-3-4 0,10 7 4 0,-10-7-2 15,14 11 2-15,-6-8 1 0,-8-3-4 16,13 8 1-16,-7-1 0 0,2-4-3 16,-8-3 5-16,16 10-3 0,-8-7 3 0,-8-3-2 15,12 8 0-15,-6-5 2 0,-6-3 3 16,14 10-5-16,-14-10 2 0,10 6-2 15,-10-6 1-15,11 8-2 0,-11-8 1 0,10 5 0 16,-10-5 0-16,11 8 0 0,-11-8-1 16,11 7 1-16,-11-7 4 0,0 0-4 0,12 12-2 15,-6-10 4-15,-6-2-2 0,0 0 2 16,16 13 0-16,-16-13 0 0,12 8 0 0,-12-8-1 16,15 10 1-16,-15-10-2 0,17 11 2 15,-9-7-1-15,-8-4-1 0,19 11-2 16,-11-5 2-16,-8-6-1 0,20 11 1 15,-10-5-2-15,-10-6 2 0,22 12 0 16,-12-6 0-16,-10-6 2 0,17 9-4 0,-9-4 2 0,-8-5 0 16,18 10 0-16,-18-10 1 0,14 7-3 15,-14-7 0-15,15 10 0 0,-15-10 4 16,15 9-2-16,-15-9 0 0,17 10 0 0,-9-4 0 16,-8-6 0-16,22 13 0 0,-12-7 2 15,0 0-1-15,-10-6-1 0,26 13 1 16,-13-7 0-16,-1 0 2 0,3 1-4 0,-2-2 2 15,-1 3 1-15,2 0-1 0,-4-1-1 16,-10-7 0-16,26 15-3 0,-16-8 9 0,3-2-6 16,-2 2-1-16,2 2-1 0,-1-2 1 15,-12-7 1-15,20 13 1 0,-8-7-4 0,-2 1 5 16,-10-7-4-16,23 14 1 0,-12-6 0 16,0-2 2-16,-11-6-3 0,22 14 2 15,-12-6 1-15,3 0-2 0,-13-8 2 16,16 13 0-16,-5-6-1 0,0 0 0 0,-11-7-2 15,18 15 3-15,-8-8-2 0,3 1 1 16,-2 0-1-16,-1 0 3 0,1 0-3 16,0 0 2-16,-1-1-1 0,-10-7 2 0,21 14-2 15,-10-6 3-15,-2-1-4 0,-9-7 1 16,16 14 0-16,-5-8 1 0,-11-6-4 0,18 13 6 16,-11-7-3-16,-7-6 0 0,17 13-1 15,-8-7 1-15,-9-6 1 0,15 13-1 16,-7-7 0-16,-8-6 0 0,14 13 0 0,-14-13 2 15,16 12-3-15,-16-12 1 0,14 11-1 16,-14-11 2-16,13 10 0 0,-13-10-1 0,13 11 0 16,-5-6 0-16,-8-5 1 0,15 10-2 15,-15-10 1-15,15 12 2 0,-15-12-3 16,15 9 2-16,-15-9-4 0,12 12 4 0,-12-12-1 16,13 12 0-16,-13-12-1 0,13 9 3 0,-5-4-3 15,-1 1 3-15,-1 1-3 0,-6-7 2 16,13 12-1-16,-3-6 1 0,-5-1 3 15,-5-5-3-15,12 10-1 0,-5-5 0 0,-7-5-1 16,11 11 3-16,-4-6-4 0,-7-5 4 16,9 10-2-16,-3-7-2 0,-6-3 2 15,10 8 2-15,-10-8-1 0,7 5 2 0,-7-5-2 16,9 7 0-16,-9-7-1 0,9 6 1 16,-9-6-2-16,8 9 2 0,-8-9-1 15,8 5 0-15,-8-5-3 0,8 8 4 16,-8-8-1-16,12 7 1 0,-12-7-2 0,13 9 1 15,-8-4-3-15,-5-5 5 0,13 10-5 16,-6-5 3-16,1-2 0 0,-8-3 1 0,15 13-1 16,-9-10 0-16,2 3 2 0,2-2-1 15,-10-4-4-15,14 9 3 0,-8-3-2 0,-6-6 4 16,14 9-4-16,-9-4 2 0,-5-5 0 16,12 7 2-16,-12-7-2 0,9 6 4 15,1-3-4-15,-10-3 1 0,9 6-1 0,-9-6 2 16,11 7-2-16,-11-7-1 0,11 7-1 15,-11-7 3-15,11 7-1 0,-11-7 3 16,12 8-4-16,-5-5 2 0,-7-3-1 0,14 7 0 16,-4 0-2-16,-3-3 1 0,-7-4 1 15,15 11 1-15,-5-6 1 0,-3 2-2 0,3-4 0 16,-1 3-1-16,-9-6 1 0,16 12 4 16,-9-9-2-16,1 4 4 0,-8-7 5 15,14 7 3-15,-7-3-1 0,-7-4 1 0,9 8 0 16,-9-8 1-16,11 5-1 0,-11-5 2 15,11 8 0-15,-11-8-3 0,7 5-1 0,-7-5-1 16,12 6 5-16,-12-6-7 0,10 5 0 16,-10-5 0-16,11 7-4 0,-11-7 2 15,10 5-1-15,-10-5-1 0,13 6 2 0,-7-2-4 16,-6-4 1-16,15 5 3 0,-15-5-4 16,15 6 0-16,-8-2 1 0,-7-4-1 0,14 4 0 15,-14-4-1-15,16 5 0 16,-10-1 3-16,-6-4-3 0,15 5 0 0,-15-5 0 15,12 4 0-15,-12-4 2 0,11 7-2 0,-11-7-1 16,11 5 2-16,-11-5-3 0,10 3 3 16,-10-3 5-16,0 0-1 0,0 0 2 15,17 8 3-15,-17-8-1 0,0 0 0 0,14 6 1 16,-14-6 1-16,0 0-3 0,0 0-4 16,13 6 2-16,-13-6 1 0,0 0-3 15,14 6 5-15,-14-6-4 0,0 0-1 0,0 0-2 16,13 5-2-16,-13-5 2 0,0 0 1 15,0 0-6-15,15 5 5 0,-15-5 1 0,0 0 0 16,0 0 0-16,15 6-5 0,-15-6 2 16,0 0 4-16,0 0 0 0,0 0 0 0,0 0 5 15,0 0-1-15,20 4-6 0,-20-4 2 16,0 0 0-16,0 0-1 0,0 0 0 16,0 0-1-16,0 0 0 0,15 7-1 0,-15-7-2 15,0 0 6-15,0 0-1 0,0 0-5 16,0 0-1-16,14 5 1 0,-14-5 2 0,0 0-3 15,0 0 2-15,0 0 0 0,0 0-2 16,15 3 0-16,-15-3 0 0,0 0 1 16,0 0-3-16,0 0 3 0,0 0-4 15,12 7 4-15,-12-7 0 0,0 0 0 0,0 0-5 16,0 0 6-16,0 0-2 0,15 6 0 16,-15-6-2-16,0 0 2 0,0 0 8 15,0 0-5-15,0 0-6 0,0 0 0 0,0 0 2 16,16 7 3-16,-16-7-2 0,0 0-2 0,0 0 4 15,0 0 0-15,0 0-8 0,7 2-34 16,-7-2-53-16,0 0-68 0,0 0-90 16,0 0-144-16,0 0-287 0,0 0 40 0,0 0-219 15,0 0-214-15</inkml:trace>
  <inkml:trace contextRef="#ctx0" brushRef="#br0" timeOffset="-62540.65">29959 10959 186 0,'0'0'41'16,"0"0"-7"-16,29 0 11 15,-29 0 14-15,0 0-2 0,0 0 2 0,0 0 8 0,0 0-9 16,0 0 0-1,0 0 7-15,0 0-3 0,0 0 11 0,0 0-1 16,0 0-2-16,0 0 4 0,0 0-3 16,0 0 6-16,0 0 6 0,0 0-2 15,0 0-1-15,0 0-7 0,0 0-3 0,0 0-3 0,0 0-3 0,0 0 8 16,0 0-7-16,0 0 0 16,0 0-7-16,0 0-3 0,0 0-1 0,0 0 0 15,0 0-12-15,0 0-2 16,0 0-3-16,0 0 0 0,0 0-9 0,0 0 6 15,0 0-10-15,0 0-4 16,0 0-5-16,0 0 3 0,0 0 0 0,0 0-6 0,30-8 2 16,-30 8-5-16,0 0-2 0,0 0 8 0,0 0 0 15,0 0 9-15,0 0 0 0,0 0 9 16,0 0 12-16,0 0-1 0,0 0-1 0,0 0-1 16,0 0 2-16,0 0-1 15,0 0-3-15,0 0 0 0,0 0 5 0,0 0 5 16,0 0-6-16,0 0-1 0,0 0-3 15,0 0-4-15,0 0 1 0,0 0-6 16,0 0 0-16,0 0 0 0,0 0-3 16,0 0-2-16,0 0-2 0,0 0-6 15,0 0 1-15,0 0-3 0,0 0-3 16,0 0-1-16,0 0 4 0,0 0-9 16,0 0 3-16,0 0-2 0,0 0-3 0,0 0 1 15,0 0-3-15,0 0 0 0,0 0 4 0,0 0-8 16,0 0 1-16,0 0 3 15,0 0-1-15,0 0 1 0,0 0 2 0,0 0 3 16,0 0-2-16,0 0 10 0,0 0 6 0,0 0 2 16,0 0 6-16,0 0 2 0,-47 21 0 15,47-21 6-15,0 0 6 0,0 0 6 16,-16 3 2-16,16-3-4 0,0 0-1 0,0 0-6 16,0 0-3-16,0 0-8 0,0 0-3 15,0 0-11-15,0 0-18 0,0 0-29 16,0 0-43-16,0 0-63 0,0 0-74 0,0 0-138 15,8-39-245-15,-8 39-263 0,0 0-208 16</inkml:trace>
  <inkml:trace contextRef="#ctx0" brushRef="#br0" timeOffset="-57132.76">26230 8629 2409 0,'0'0'-155'0,"0"0"15"0,0 0 11 0,0 0 8 0,0 0 15 16,0 0 17 0,0 0 14-16,0 0 1 0,0 0 11 0,0 0 5 0,0 0 13 15,0 0 13-15,0 0 13 0,0 0 7 0,0 0 5 16,0 0 7-16,0 0 3 0,0 0 4 16,0 0 16-16,0 0-18 0,0 0 7 0,0 0 2 15,0 0 10-15,0 0 0 16,0 0 20-16,36 21-10 0,-36-21 5 0,0 0 0 15,0 0 6-15,0 0 7 16,15 5-6-16,-15-5 7 0,0 0-9 0,0 0-8 0,18 5 0 16,-18-5 1-16,0 0-9 15,13 5 1-15,-13-5 1 0,0 0-3 0,19 6-8 16,-19-6-4-16,11 6 2 0,-11-6 1 0,0 0-3 16,18 5-2-16,-18-5-4 0,0 0 2 15,17 5-1-15,-17-5 2 16,0 0-7-16,17 8 6 0,-17-8 5 0,0 0-7 15,13 6-1-15,-13-6 8 0,12 8-2 0,-12-8-7 16,0 0 9-16,13 8-1 16,-13-8 2-16,0 0 3 0,12 7-1 0,-12-7 10 15,0 0-3-15,0 0-3 0,15 8 4 16,-15-8-1-16,0 0 6 0,12 7-4 16,-12-7-5-16,0 0-1 0,0 0-2 0,11 10 2 15,-11-10-9-15,0 0 2 0,0 0 7 16,0 0-9-16,17 8-2 0,-17-8 1 15,0 0 2-15,0 0 4 0,12 7-9 0,-12-7 1 16,0 0 1-16,0 0 5 0,11 7-7 16,-11-7 3-16,0 0-2 0,0 0 2 0,16 8-12 15,-16-8 11-15,0 0-4 0,0 0 1 16,9 8 2-16,-9-8-3 0,0 0-1 0,0 0 2 16,13 10 4-16,-13-10 6 0,0 0 2 15,0 0 3-15,14 9-2 0,-14-9 1 16,0 0-4-16,0 0-2 0,13 9 0 0,-13-9 0 15,0 0-1-15,11 8-1 0,-11-8-8 16,0 0 0-16,11 8-1 0,-11-8 6 16,0 0-4-16,16 8-3 0,-16-8 1 0,0 0-1 15,9 11 0-15,-9-11 0 0,11 5 0 16,-11-5-1-16,12 8 1 0,-12-8-1 0,11 8 0 16,-11-8-1-16,11 10-2 0,-11-10 2 15,12 7-1-15,-12-7-2 0,12 8 2 16,-12-8 1-16,11 7-4 0,-11-7 5 0,12 10-3 15,-12-10 0-15,13 8 0 0,-13-8 1 16,14 8-1-16,-14-8 4 0,15 10-4 16,-15-10 5-16,17 8-5 0,-8-2 0 0,-9-6 2 15,13 7 0-15,-13-7-4 0,18 11 4 16,-18-11-4-16,16 8 7 0,-16-8-4 0,13 11 0 16,-13-11-3-16,15 7 3 0,-15-7 2 15,12 7-3-15,-12-7-2 0,11 10 4 16,-11-10-4-16,0 0 1 0,14 9 5 0,-14-9 0 15,0 0-4-15,11 10 2 0,-11-10-5 16,0 0 11-16,9 12-9 0,-9-12 3 0,0 0-2 16,12 10 2-16,-12-10-5 0,0 0 4 15,12 12-1-15,-12-12 0 0,9 7-1 16,-9-7 2-16,0 0-3 0,12 12 4 0,-12-12 0 16,0 0-1-16,11 10-1 0,-11-10 4 15,9 7-4-15,-9-7 3 0,0 0 0 16,14 12 0-16,-14-12-1 0,9 7 0 0,-9-7 3 15,0 0-12-15,14 13 11 0,-14-13 1 16,10 7 3-16,-10-7-3 0,0 0 1 16,16 11 3-16,-16-11 4 0,9 10 3 0,-9-10-3 15,9 8 2-15,-9-8 2 0,9 7-2 16,-2-4-5-16,-7-3 0 0,13 10-5 0,-8-4 3 16,-5-6-2-16,12 9 2 0,-6-3 1 15,-6-6-1-15,13 10 7 0,-7-6 1 16,-6-4 0-16,10 9-2 0,-3-3 1 0,-7-6-5 15,10 9 2-15,-3-5-2 0,-7-4 1 16,12 11 0-16,-5-7-4 0,1 1 7 16,-8-5-6-16,16 10 1 0,-9-4-2 0,2 0 0 15,0-2 2-15,-2 2-1 0,-7-6-5 16,15 9 3-16,-5-6 0 0,-10-3 1 0,13 10-3 16,-7-6-2-16,4 2 1 0,-10-6 0 15,13 5-2-15,-7 1 3 0,-6-6-4 16,15 8 4-16,-15-8-4 0,13 6 1 0,-7-4 5 15,-6-2-5-15,12 7-1 0,-12-7 4 16,13 7-4-16,-13-7 2 0,12 6-2 0,-12-6 2 16,9 6 0-16,-9-6-2 0,11 6-1 15,-11-6 5-15,11 7-6 0,-11-7 5 16,9 6-4-16,-1-2-1 0,-8-4 5 16,13 8-3-16,-7-4 4 0,-6-4-2 0,13 5-3 15,-13-5 1-15,17 8-1 0,-11-5-2 16,-6-3 5-16,11 6-1 0,-11-6 3 0,16 6-4 15,-16-6-2-15,13 5 2 0,-5-1 0 16,-8-4-1-16,13 6 1 0,-13-6 1 16,13 8-1-16,-4-4 2 0,-9-4-2 0,14 7 1 15,-6-3-2-15,-8-4-1 0,18 8 0 0,-11-5 2 16,4 3 1-16,-2-2 0 0,2 0-3 16,-4 1 3-16,5-1-1 0,-4 2 1 15,-8-6-1-15,17 8 0 0,-6-5 0 16,-3 3 0-16,-8-6-2 0,17 9 4 0,-9-5-2 15,1 2-1-15,2 0-1 0,-11-6 4 16,18 9-3-16,-18-9 3 0,20 10-4 0,-13-4 4 16,4-2 0-16,-11-4-1 0,18 9-1 15,-18-9 0-15,17 10-1 0,-9-5 1 16,-8-5 0-16,17 8-2 0,-17-8 0 0,15 10-2 16,-15-10 4-16,12 9 0 0,-12-9 1 15,15 7-1-15,-15-7-1 0,15 8 2 16,-15-8-1-16,14 9 2 0,-14-9-1 0,13 8 0 15,-13-8-3-15,16 10 2 0,-16-10 0 16,16 10-2-16,-4-5 2 0,-12-5 0 0,17 10-1 16,-8-5 2-16,-9-5-1 0,24 11 3 15,-11-5-4-15,-1 0 2 0,-12-6-1 16,20 9-1-16,-8-3 2 0,-12-6-2 0,18 10-1 16,-7-5 2-16,-11-5 3 0,20 11-4 15,-13-6-2-15,-7-5 2 0,18 12-2 16,-18-12 4-16,18 9-1 0,-18-9 0 0,21 10-1 15,-11-5 2-15,-10-5-1 0,17 9 0 16,-17-9 0-16,19 10-2 0,-11-6 3 0,-8-4-2 16,15 7 0-16,-15-7 2 0,15 10-1 15,-15-10 0-15,17 10 0 0,-17-10 0 0,14 7-1 16,-6-1 3-16,-8-6-4 0,15 7 0 16,-15-7 0-16,18 12 0 0,-11-8 5 15,-7-4-3-15,21 11-1 0,-21-11 2 16,16 9-2-16,-5-3 1 0,-11-6 0 0,19 10-2 15,-10-4 1-15,-9-6 0 0,20 12 0 16,-11-7 2-16,-9-5-2 0,19 9 1 16,-11-3-3-16,-8-6 2 0,20 12 5 0,-12-6-7 15,-8-6 3-15,19 13 0 0,-11-8-1 16,-8-5 2-16,18 12-2 0,-18-12-1 16,15 11 2-16,-3-7 2 0,-12-4 2 0,17 13-6 15,-8-7 4-15,-9-6 0 0,21 13-2 0,-13-7 0 16,4 2 5-16,-12-8-5 15,17 11-2-15,-5-5 2 0,-12-6-4 0,18 11 5 16,-7-3-3-16,0-2-2 0,-11-6 4 0,19 13-2 16,-9-7 2-16,0 0 0 0,-10-6 0 15,22 13 0-15,-14-8-2 0,5 1 2 16,-13-6-3-16,17 12 6 0,-6-6-5 0,-3-1 2 16,0 0 0-16,3 2-1 0,-2-2-1 0,1 3 0 15,-2-2 6-15,2-1-8 0,-2 3 2 16,-1-2 0-16,2 1 5 0,0-1-3 15,-1 2 1-15,1-1-1 0,-3-2 2 16,5 4-4-16,-3-2 2 0,0-1-1 0,2 3 2 16,0-1 1-16,-2-1-2 0,3 1-3 15,-3 2 3-15,3-3 0 0,0 1-1 16,-1-1 1-16,-2 1 0 0,1-2 1 0,0 1-2 16,-1-1 1-16,0 2 0 0,-2-3-3 15,4 3 3-15,-2 0-1 0,-8-8-2 16,12 13 2-16,-3-7 2 0,-3 0 2 0,3 1-2 15,-9-7-3-15,15 14 2 0,-9-9 2 16,2 2-7-16,0 0 9 0,0-1-5 0,0-2 4 16,0 3-3-16,-8-7 0 0,13 11 0 15,-5-7 2-15,-1 2-4 0,-7-6 1 0,10 9 1 16,-3-5-2-16,-7-4 2 0,10 10 0 16,-4-7-3-16,-6-3 2 0,8 8 2 0,-8-8-2 15,12 10 2-15,-6-6-2 0,-6-4 2 16,10 9 2-16,-3-5 0 0,-7-4-4 15,13 7 1-15,-13-7-2 0,10 10 4 0,-10-10-3 0,11 7 1 16,-5-3 0-16,-6-4-1 16,8 10 3-16,-8-10-2 0,11 8 0 0,-4-5-2 15,-7-3-1-15,8 10 6 0,-8-10-5 0,12 9 4 0,-12-9-4 16,11 10 2-16,-4-6 0 16,-7-4 2-16,12 7-5 15,-12-7 8-15,11 12-6 0,-5-9 0 16,-6-3 2-16,11 10-5 0,-5-6 3 0,-6-4 2 0,9 7-2 0,-9-7 6 15,10 8-5 1,-10-8-1-16,8 8 2 0,-8-8-1 0,9 7-1 0,-9-7-1 16,7 8 4-16,-7-8-2 15,8 6 1-15,-8-6-2 0,0 0 2 0,8 10 1 0,-8-10-3 16,7 5 0-16,-7-5 1 0,0 0 5 0,10 10-6 16,-10-10-2-16,7 5 6 15,-7-5 1-15,8 6-7 0,-8-6 3 0,0 0 1 16,9 6 2-16,-9-6-7 0,0 0 3 15,8 7 2-15,-8-7-4 0,0 0 1 16,8 8 2-16,-8-8 0 0,0 0-1 16,12 5 1-16,-12-5 0 0,6 6 2 0,-6-6-2 15,0 0 0-15,10 8 1 0,-10-8 1 0,10 4-7 0,-10-4 6 16,9 7 0-16,-9-7 4 16,11 6-10-16,-11-6 4 0,12 6 2 0,-12-6 2 15,11 7-5-15,-11-7 2 16,10 6 2-16,-10-6-2 15,11 8-3-15,-11-8 4 0,9 5 1 0,-9-5-2 16,10 4-2-16,-10-4 4 0,10 6-2 0,-10-6 1 0,9 5 0 16,-9-5-1-16,0 0-2 15,11 6 0-15,-11-6-1 0,0 0 3 0,8 6 0 16,-8-6-2-16,0 0 4 0,9 6-1 0,-9-6 1 0,0 0 1 16,8 7-2-16,-8-7-3 15,0 0 2-15,9 6-2 0,-9-6 2 0,6 6-1 16,-6-6 2-16,0 0 1 15,13 5-2-15,-13-5 0 0,0 0 0 0,10 8 1 0,-10-8 2 16,10 4 6-16,-10-4 14 16,12 6 3-16,-12-6-3 0,12 6 2 0,-12-6-1 15,13 4 3-15,-13-4 1 0,13 5-3 0,-13-5 3 0,12 6 2 16,-12-6-3-16,13 3 4 16,-13-3 1-16,10 5-6 0,0-2 0 15,-10-3 1-15,0 0-1 16,12 6-6-16,-12-6-1 0,0 0-2 0,12 4-1 15,-12-4-4-15,0 0-2 0,0 0 6 16,13 3-20-16,-13-3-43 0,0 0-69 0,0 0-91 0,9 4-155 16,-9-4-268-16,0 0-239 15,0 0-230-15</inkml:trace>
  <inkml:trace contextRef="#ctx0" brushRef="#br0" timeOffset="-35642.9">9817 15837 2490 0,'0'0'-110'16,"0"0"23"-16,0 0 31 0,0 0 13 15,0 0 19-15,0 0 5 0,0 0 19 0,0 0 13 16,0 0 14-16,0 0 11 0,0 0 9 15,0 0 7-15,0 0 1 0,0 0 0 0,0 0 8 0,0 0 0 16,0 0 7-16,0 0-1 16,0 0 4-16,0 0 0 0,0 0 0 0,0 0-5 15,0 0-5-15,0 0-3 0,0 0-2 0,0 0 0 16,0 0-2-16,0 0 0 16,0 0-4-16,0 0-4 0,0 0-7 0,0 0-5 15,56-3-2-15,-56 3-7 0,20-3-6 16,-20 3-18-16,22-2-21 0,-22 2-19 15,23-4-24-15,-23 4-24 0,23-3-25 0,-23 3-33 16,21-3-30-16,-13 3-47 0,-8 0-110 0,20-3-426 16,-12 2-38-16</inkml:trace>
  <inkml:trace contextRef="#ctx0" brushRef="#br0" timeOffset="-34962.84">10097 15673 2131 0,'0'0'-70'0,"0"-19"21"0,0 19 8 15,0 0 2-15,6-18 15 16,-6 18 12-16,8-11 17 0,-8 11 26 0,0 0-9 16,15-13 4-16,-15 13 3 0,11-8 11 15,-11 8 7-15,0 0 2 0,17-6 11 0,-17 6-1 16,0 0 5-16,0 0-1 0,0 0 2 0,0 0-3 0,26 15 1 16,-26-15-4-16,2 16-3 15,-2-16 1-15,2 19 2 0,-2-19 0 0,-4 22 2 16,4-22 0-16,-7 25 0 15,2-9 0-15,1-2-3 0,4-14-4 0,-6 26 2 16,2-15-6-16,4-11 1 16,-7 21-3-16,7-21 2 0,-6 18 0 0,6-18-2 15,-2 15-1-15,2-15 1 0,0 0-10 0,0 0-2 0,0 0-4 16,4 21-3-16,-4-21-9 16,0 0-6-16,0 0-14 0,0 0-14 15,0 0-16-15,0 0-22 0,0 0-19 0,39-22-21 16,-39 22-19-16,10-14-15 0,-10 14-9 0,8-18-2 15,-8 18 7-15,8-21 1 16,-3 10 10-16,-5 11 4 0,5-21 13 16,-1 9 21-16,-4 12 16 0,4-20 15 15,0 8 16-15,-4 12 17 0,4-16 8 0,-4 16 18 0,9-19 27 16,-9 19 2-16,8-10 13 0,-8 10 9 0,13-10 2 16,-13 10 7-16,0 0-1 15,21-4 2-15,-21 4 1 0,0 0 6 0,0 0 6 0,28 14 1 16,-28-14 2-16,10 10-2 15,-10-10 6-15,8 15-6 0,-8-15-5 0,3 19 2 16,-3-19-4-16,2 16 0 16,-2-16-4-16,0 0-8 0,-7 25-5 0,7-25-6 0,-8 11-12 15,8-11-22-15,-10 8-38 0,10-8-39 0,0 0-51 16,0 0-57-16,0 0-62 16,0 0-114-16,-30-24-584 0,28 16-331 0</inkml:trace>
  <inkml:trace contextRef="#ctx0" brushRef="#br0" timeOffset="-34340.78">10509 15525 2702 0,'0'0'-111'0,"0"0"22"0,0 0 19 0,0 0 14 16,0 0 11-16,0 0 21 0,0 0 7 15,0 0 12-15,0 0 18 0,0 0 11 0,0 0 12 16,0 0 17-16,0 0 20 0,0 0 2 15,0 0 3-15,0 0 9 0,0 0-5 16,-25 34 1-16,25-34-4 0,-7 18-2 0,7-18-8 16,-2 20-1-16,0-8-7 0,2-12-3 15,0 26 0-15,0-26-3 0,2 27-2 16,0-14-4-16,-2-13-6 0,2 26-1 0,1-14-7 16,-3-12 0-16,7 22-3 0,-3-10-5 15,-4-12-4-15,6 18 0 0,-6-18-4 16,6 15-2-16,-6-15-4 0,8 9 0 0,-8-9-12 15,0 0-4-15,0 0-9 0,16 4-6 16,-16-4-13-16,0 0-15 0,0 0-10 0,0 0-17 16,18-28-5-16,-13 17-12 0,-5 11-2 15,10-20-3-15,-1 8 7 0,-3 1 9 16,-6 11 3-16,15-19 23 0,-9 10 20 16,-6 9 19-16,13-17 23 0,-4 13 15 0,-9 4 12 15,14-11 5-15,-14 11 2 0,0 0 12 0,19-4 6 16,-19 4-1-16,0 0 3 0,0 0 6 15,0 0-10-15,24 11-1 0,-24-11-6 16,0 0-5-16,4 13-3 0,-4-13-1 16,0 0-6-16,0 0-5 0,0 0-5 0,0 0-11 15,-17 28-17-15,17-28-32 0,0 0-30 16,-19 6-52-16,19-6-53 0,0 0-54 16,-21-4-118-16,21 4-527 0,0 0-224 0</inkml:trace>
  <inkml:trace contextRef="#ctx0" brushRef="#br0" timeOffset="-33830.41">10763 15618 2544 0,'9'9'-77'0,"-9"-9"18"0,0 0 4 0,6 16 15 15,-6-16 0-15,0 0 3 0,0 19 15 16,0-19 11-16,0 0 8 0,2 17 11 15,-2-17-2-15,0 0 3 0,0 0 4 0,2 19 2 16,-2-19 1-16,0 0-1 0,0 0-7 16,14 7-13-16,-14-7-4 0,0 0-27 0,0 0-3 15,0 0 0-15,0 0-5 0,0 0 2 16,35-17 5-16,-35 17-3 0,9-11 8 16,-9 11 3-16,0 0 8 0,8-15 12 0,-8 15 12 15,0 0 16-15,4-15 23 0,-4 15 20 16,0 0 22-16,0 0 18 0,0 0 8 15,0 0 6-15,0 0 7 0,0 0 6 16,0 0-8-16,0 0-8 0,0 0-5 0,0 0-16 16,0 0-8-16,0 0-8 0,-10 54-4 0,12-40-9 15,-2-14-4-15,4 29-4 0,0-13-2 16,1-1-6-16,-1 3-4 0,0 1-5 16,0-2-3-16,0 1-9 0,1-2 5 0,-3 4-4 15,2-4 6-15,-2 2 3 0,-2-18 9 16,0 28 3-16,0-15 3 0,0-13 4 15,-6 28-1-15,1-19-4 0,5-9-4 16,-12 20-1-16,6-13-4 0,6-7-9 0,-15 8-2 16,15-8-1-16,0 0-8 0,-22 0-14 15,22 0-11-15,0 0-19 0,-20-18-22 0,20 18-21 16,-9-17-27-16,4 5-36 0,5 12-26 16,0-21-51-16,0 21-50 0,0-24-121 15,5 12-561-15,-3-1-356 0</inkml:trace>
  <inkml:trace contextRef="#ctx0" brushRef="#br0" timeOffset="-33077.36">11012 15448 2698 0,'0'0'-130'0,"-35"5"32"0,35-5 15 16,0 0 14-16,0 0 4 0,0 0 9 15,0 0 4-15,0 0 11 0,0 0 6 0,0 0 8 16,0 0 13-16,0 0 11 0,0 0 0 16,0 0-1-16,0 0 8 0,0 0 4 0,0 0 14 15,0 0 2-15,0 0 6 0,39-24 9 16,-39 24-1-16,0 0 5 0,0 0 13 16,0 0-2-16,24 0-3 0,-24 0-6 0,0 0-1 15,0 0-3-15,0 0-5 0,0 0 1 16,24 8-1-16,-24-8 5 0,0 0 6 15,6 14 4-15,-6-14 4 0,0 0 0 0,3 16 8 16,-3-16 2-16,0 0-6 0,-5 21-4 16,5-21 0-16,0 0-3 0,-6 23-5 0,6-23-1 15,-6 16-2-15,6-16-2 0,-5 16-2 16,5-16-4-16,-4 16 2 0,4-16-4 16,0 0-2-16,-4 20-2 0,4-20-7 0,0 0 0 15,-5 18 2-15,5-18 2 0,0 0 3 16,-1 16 2-16,1-16 1 0,0 0 10 0,0 0 0 15,0 21-1-15,0-21-1 0,0 0-4 16,0 0-4-16,6 13-4 0,-6-13-5 16,0 0 0-16,0 0-17 0,15 4-10 0,-15-4-13 15,0 0-15-15,0 0-19 0,0 0-13 16,0 0-25-16,29-8-26 0,-29 8-26 16,0 0-33-16,22-8-30 0,-22 8-45 0,12-8-81 15,-12 8-493-15,15-6-149 0</inkml:trace>
  <inkml:trace contextRef="#ctx0" brushRef="#br0" timeOffset="-32425.57">11267 15462 2333 0,'0'0'-93'0,"0"0"20"16,0 0 10-16,0 0 9 0,0 0 7 0,0 0 2 16,0 0 9-16,0 0 1 0,0 0 9 15,13-25-5-15,-13 25 6 0,0 0 6 0,16-8 7 16,-16 8 6-16,11-7 7 0,-11 7 22 15,0 0 0-15,18-4 11 0,-18 4 0 16,0 0 7-16,0 0 1 0,0 0 1 16,0 0 6-16,25 7 13 0,-25-7 16 0,0 0 12 15,4 15 7-15,-4-15 2 0,0 0 3 16,-7 30-5-16,7-30 3 0,-6 20-5 16,1-7 0-16,5-13 1 0,-11 24-7 0,7-11-5 15,-2 0-12-15,6-13-3 0,-8 20-10 16,8-20-2-16,-4 18-9 0,4-18-3 0,-2 14-10 15,2-14-8-15,0 0-11 0,4 20-13 16,-4-20-4-16,0 0-4 0,14 16 9 0,-14-16-7 16,10 10-1-16,-10-10 4 0,12 12-2 15,-12-12 4-15,6 16 9 0,-6-16 8 16,5 16-4-16,-3-4 8 0,-2-12-1 0,-4 21-5 16,4-21-1-16,-11 25-3 0,3-13-12 15,2-2-22-15,-4 2-41 0,0-2-51 16,-2 1-36-16,3-1-75 0,-4-3-132 0,3 2-521 15,-1-2-244-15</inkml:trace>
  <inkml:trace contextRef="#ctx0" brushRef="#br0" timeOffset="1532.32">948 17270 932 0,'0'0'140'0,"0"0"-21"0,0 0-38 15,0 0 22-15,0 0-12 0,0 0-9 16,0 0 0-16,0 0-12 0,0 0 17 15,0 0 0-15,0 0 18 0,0 0 7 0,0 0 5 0,0 0 6 16,-24 38-5-16,24-38 2 16,-7 25-9-16,3-10-10 0,-2 0-1 0,-2 2-15 15,-1 2-6-15,-2 1-9 0,1-1-6 0,-2 0-4 16,-3 1-1-16,0-1 3 16,-3 4 1-16,3-6 3 0,-1 1 2 0,2-3-3 0,-2 0-5 15,3-2 5-15,4-1 3 16,-2-2 14-16,11-10 3 0,-15 12-1 0,15-12-10 0,-15 8-9 15,15-8 0-15,-12 6-6 16,12-6-4-16,0 0 2 0,0 0-8 16,0 0 4-16,0 0-8 0,0 0 1 0,0 0 7 0,0 0-3 15,0 0-4-15,0 0-5 16,0 0 1-16,0 0-4 0,0 0 8 0,0 0-4 0,0 0 3 16,0 0-4-1,0 0 4-15,60-6-2 0,-40 6 4 0,-4 4 2 0,4-2 3 16,-2 2-13-16,2-1-1 15,-2 3-3-15,6 0-10 0,-5 4 3 0,3-3-6 16,-2 1-4-16,-1 0-5 0,0-3-11 16,-3 2-18-16,-2 1-23 0,2-3-34 0,-6 2-49 15,-10-7-54-15,21 11-65 0,-14-6-60 16,3-1-92-16,-10-4-149 0,15 6-72 16,-15-6-300-16,0 0-311 0</inkml:trace>
  <inkml:trace contextRef="#ctx0" brushRef="#br0" timeOffset="2056.84">1487 17267 2692 0,'0'0'-115'0,"-6"-20"10"16,6 20 24-16,0 0 14 0,-12-8 25 15,12 8 19-15,0 0 9 0,0 0 31 16,-32 6 0-16,32-6 31 0,-23 13-1 0,9-5 28 0,0 3 12 16,-4 1 9-16,2 2 8 0,-1 2-5 0,2 3 1 15,-2 0-1-15,2 1 2 16,0 2-8-16,1-2-3 0,1 0-2 0,3 1-6 15,-1-2-8-15,5 2-5 16,4 0-6-16,-4-4-3 0,8 0-9 0,-2-17-4 0,6 33-2 16,0-18-9-1,0-2-3-15,3-1-2 0,3-2-3 0,-1-1-2 0,0-2-8 16,3 1 3-16,1-4-3 0,-15-4-3 0,25 5 0 16,-11-5-3-16,-14 0-1 15,24-1-2-15,-24 1-9 0,24-6-1 0,-24 6-3 16,15-12-3-16,-15 12 0 0,13-14 0 15,-13 14 1-15,8-14-3 0,-8 14-1 0,0 0 0 16,2-17 3-16,-2 17 1 16,0 0 3-16,0 0 9 0,0 0-3 0,0 0 4 0,0 0-1 15,0 0 1-15,-14-21-1 0,14 21 0 0,0 0-2 16,0 0-2-16,0 0-17 16,0 0-39-16,0 0-42 0,25-6-56 15,-25 6-47-15,19-4-57 0,-19 4-100 16,23-6-557-16,-13 3-308 0</inkml:trace>
  <inkml:trace contextRef="#ctx0" brushRef="#br0" timeOffset="2397.03">1685 17419 2686 0,'-9'-16'-108'0,"9"16"21"16,0 0 25-16,0 0 21 0,0 0 29 0,0 0 13 15,0 0 19-15,0 0 15 0,0 0 8 16,0 0 17-16,0 0 4 0,-32 27 11 16,32-27-4-16,-6 19 1 0,6-19-3 15,-4 25-6-15,4-25-5 0,-2 28 0 0,2-13-5 16,0-15-7-16,4 32-1 0,-2-12 18 15,2-3-7-15,-2 0-4 0,5 0-1 0,-4 1-4 16,4-4-9-16,-3 1-4 0,2 1-3 16,2-2-1-16,-2-2-4 0,-1 0-15 15,-5-12-29-15,13 19-40 0,-4-14-43 0,-9-5-76 16,13 12-103-16,-6-8-633 0,-7-4-310 16</inkml:trace>
  <inkml:trace contextRef="#ctx0" brushRef="#br0" timeOffset="2635.05">1895 17549 2775 0,'0'0'-71'16,"0"0"3"-16,0 0 16 0,0 0 30 0,0 0 28 16,0 0 20-16,12 27 17 0,-12-27 6 15,-2 19 7-15,2-19 6 0,-2 21 6 16,2-21 19-16,-4 23-2 0,4-23 6 0,-8 23-7 15,8-23-8-15,-6 21-6 0,2-11-9 16,4-10-4-16,-9 20-12 0,9-20-20 16,-7 13-28-16,7-13-46 0,-11 12-54 0,11-12-47 15,0 0-47-15,-13 3-69 0,13-3-587 16,0 0-201-16</inkml:trace>
  <inkml:trace contextRef="#ctx0" brushRef="#br0" timeOffset="2793.72">1790 17325 2512 0,'0'0'-34'0,"10"-16"11"0,-10 16 11 15,0 0 0-15,7-11 1 0,-7 11 10 16,0 0-4-16,0 0-18 0,0 0-26 0,9-11-37 16,-9 11-63-16,0 0-115 0,4-6-323 15,-4 6 209-15</inkml:trace>
  <inkml:trace contextRef="#ctx0" brushRef="#br0" timeOffset="3207.29">2049 17490 1748 0,'5'10'-16'0,"-5"-10"11"15,9 17 24-15,-5-8 24 0,-4-9 14 16,9 18 13-16,-9-18-4 0,9 17 2 15,-5-8 3-15,-4-9 8 0,8 18 9 0,-8-18 1 16,12 14 4-16,-12-14-4 0,14 10-11 16,-6-3-8-16,-8-7-10 0,15 5-14 15,-15-5-11-15,0 0-14 0,21 0-6 16,-21 0-3-16,0 0-2 0,19-13-2 0,-19 13-6 16,11-16 11-16,-4 7 10 0,-7 9 3 15,7-17 9-15,-7 17 7 0,9-18 13 16,-9 18-1-16,8-11 2 0,-8 11-8 0,7-10-2 15,-7 10 5-15,0 0 4 0,0 0-3 16,14-5-4-16,-14 5-1 0,0 0-1 16,0 0-5-16,0 0-4 0,32 8-2 0,-32-8-7 15,0 0 5-15,20 1-1 0,-20-1 7 16,0 0 7-16,0 0 0 0,22-5-3 0,-22 5-2 16,14-8-6-16,-14 8-5 0,10-15-6 15,-10 15-3-15,8-13-8 0,-8 13-23 16,7-16-31-16,-7 16-51 0,6-15-64 15,-6 15-82-15,4-17-152 0,-2 7-579 0,-2 10-414 0</inkml:trace>
  <inkml:trace contextRef="#ctx0" brushRef="#br0" timeOffset="3447.04">2455 17321 2946 0,'0'0'-71'0,"23"5"26"0,-23-5 38 15,0 0 30-15,13 12 36 16,-13-12 25-16,8 16 12 0,-8-16-2 16,12 16 2-16,-6-2-6 0,0-1 1 15,-2 2 6-15,2-1-4 0,-2 1-7 0,3 2 0 0,-3-1-9 16,0 0-6-16,-1 0-8 0,1 0-5 0,-2 2-10 16,0-3-13-16,-2-15-24 15,0 28-37-15,0-28-50 0,-4 24-35 0,4-24-69 16,0 19-86-16,0-19-171 0,-2 15-495 15,2-15-343-15</inkml:trace>
  <inkml:trace contextRef="#ctx0" brushRef="#br0" timeOffset="3707.32">2758 17591 2851 0,'19'8'-18'0,"-19"-8"24"0,0 0 8 16,0 0 19-16,0 0 22 15,0 0 20-15,13 8 9 0,-13-8 0 0,0 0-5 16,0 0-6-16,20 4-6 0,-20-4-7 16,0 0-8-16,26-2-3 0,-26 2-8 0,25-4-5 15,-25 4-10-15,26-2-32 0,-12 1-41 0,-14 1-50 16,26-3-59-16,-26 3-72 15,21-8-136-15,-12 5-484 0,-9 3-195 0</inkml:trace>
  <inkml:trace contextRef="#ctx0" brushRef="#br0" timeOffset="3837.17">2866 17521 2737 0,'0'0'109'0,"-22"-4"8"0,22 4-12 0,0 0-12 0,0 0-15 15,0 0-8-15,0 0-9 0,0 0-28 16,0 0-36-16,0 0-40 0,30-27-51 0,-15 24-36 15,1-1-55-15,0-4-77 16,2 3-565-16,-2-3-154 0</inkml:trace>
  <inkml:trace contextRef="#ctx0" brushRef="#br0" timeOffset="4707.89">3505 16820 2333 0,'0'0'-108'15,"-6"-14"19"-15,6 14 11 0,0 0 13 0,-11-16 10 0,11 16 10 16,0 0 6-16,-13-13 12 15,13 13-8-15,0 0 11 0,0 0-1 0,-17-4 15 16,17 4 13-16,0 0 12 0,0 0 26 16,0 0 10-16,-14 26 4 0,14-26 0 15,-2 21 4-15,2-21-6 0,0 28-8 16,2-10-1-16,0 2-7 0,2 0-3 16,0 3 3-16,0 1-14 0,2 0 7 15,1 2-4-15,-1-3-8 0,1 2 2 0,1-3 9 16,-1 1-6-16,-1 0 4 0,-2-4 0 15,0 0 15-15,0 0 3 0,-2-2 4 0,0 1-2 16,-2-3 2-16,0-15 1 0,0 25 3 16,0-25 2-16,-2 23 9 0,2-23 3 15,-2 13-2-15,2-13-12 0,0 0-6 16,-6 13-13-16,6-13-7 0,0 0-1 0,0 0-8 16,0 0-4-16,0 0-2 0,0 0-5 15,0 0-3-15,0 0-1 0,0 0-2 0,0 0 0 16,0 0-1-16,0 0-5 0,32-6 5 15,-32 6 0-15,0 0 3 0,17 6-1 16,-17-6 5-16,13 9 4 0,-13-9 9 0,12 13 4 16,-5-2 10-16,-7-11 0 15,10 22 1-15,-6-8 3 0,0 1 8 0,-1 0-8 16,1 5 1-16,-1-4-2 0,-1 6-2 0,0 0-4 16,0-1-1-16,0 1-6 0,0 4-2 15,0 0-1-15,-2-1-1 0,2 0-4 16,0 0 4-16,0 0-4 0,-2-2 1 15,4 1-7-15,-2 0 2 0,2 0 0 0,-1-3 4 16,-1 0 14-16,3-1 4 0,-3 1 9 16,0-2 5-16,0 3 5 0,2-2-4 0,0 0 2 15,-2 1-6-15,2-2-2 0,1-1-6 16,-1 1-4-16,0 1-3 0,2-1-3 16,-1 0-1-16,3 0-5 0,1 1-2 15,-3-4-12-15,0-1-29 0,0 1-51 0,2-3-61 16,0-1-75-16,-8-12-74 0,16 16-215 15,-7-10-101-15,-9-6-248 0,17 6-189 0</inkml:trace>
  <inkml:trace contextRef="#ctx0" brushRef="#br0" timeOffset="6707.39">5999 16513 2487 0,'0'0'-73'0,"0"0"20"0,0 0 8 15,4-15 14-15,-4 15 25 0,0 0 18 0,0 0 18 16,0 0 11-16,0 0 13 0,0 0 0 0,0 0 9 15,0 0 6-15,6-14 12 16,-6 14 0-16,0 0 6 0,0 0-12 16,0 0-1-16,0 0-6 0,0 0-4 0,0 0 2 15,0 0 8-15,0 0-3 0,0 0-4 0,0 0-6 16,0 0-10-16,0 0-1 0,-10 56 0 0,10-56-9 16,-2 25 2-16,2-25-5 15,0 25-4-15,2-12-2 0,-2-13-2 0,4 24-8 16,-2-12 1-16,-2-12-1 0,6 21-3 15,-2-11 1-15,-4-10-1 0,11 14-4 0,-11-14-1 16,13 10-4-16,-13-10 1 16,15 6-1-16,-15-6-3 0,0 0-5 15,0 0 1-15,27-14-4 0,-27 14-1 0,11-16 2 0,-5 6-3 0,-6 10 1 16,8-15 2-16,-8 15 1 16,9-16 0-16,-9 16-1 0,9-10 0 0,-9 10-1 15,0 0 0-15,8-14-3 0,-8 14 8 16,0 0-3-16,0 0-2 0,0 0 3 0,0 0 2 15,17-2-2-15,-17 2 1 16,0 0 2-16,0 0-3 0,0 0-1 0,28 8 3 16,-28-8 1-16,0 0 1 0,20 0 2 0,-20 0 3 0,0 0 6 15,22-6 1 1,-22 6 5-16,12-10 1 0,-12 10 5 0,13-14-4 0,-13 14-4 16,11-18-3-16,-7 8 2 15,-4 10-5-15,11-21-8 0,-11 21-18 0,6-19-34 0,-6 19-41 16,4-17-58-1,-4 17-59-15,4-15-77 0,-4 15-161 0,0-11-492 0,0 11-345 16</inkml:trace>
  <inkml:trace contextRef="#ctx0" brushRef="#br0" timeOffset="7167.12">6026 16838 2735 0,'0'0'-100'0,"-17"3"51"15,17-3 25-15,0 0 24 0,0 0 13 16,0 0 3-16,0 0 5 0,0 0 3 0,0 0 1 15,0 0-6-15,0 0-1 16,0 0-3-16,0 0-8 0,51-19 9 0,-37 13 13 16,6 2-1-16,-2-2 9 0,4 3 7 0,1-1-9 0,3 0 0 15,-4 0-4 1,2-1-9-16,-3 2-23 0,1-3-36 16,-4 5-46-16,2-2-45 0,-20 3-61 0,25-3-123 15,-16 3-393-15,-9 0 41 0</inkml:trace>
  <inkml:trace contextRef="#ctx0" brushRef="#br0" timeOffset="7662.9">6056 16984 2003 0,'0'0'-29'0,"-11"7"34"16,11-7 7-16,0 0-7 0,-8 14 11 0,8-14 8 16,-7 14 5-16,7-14 16 0,-6 19 1 0,6-19-2 15,-5 20 3-15,5-20-6 0,-2 23 4 16,2-23 7-16,0 27-2 0,2-16 2 16,-2-11 2-16,7 22-6 0,-1-9-2 0,1-4-7 15,-7-9-2-15,12 17-15 0,-3-11-4 16,-9-6-18-16,14 7 0 0,-14-7-2 15,18 4-5-15,-18-4-12 0,0 0 13 0,0 0-3 16,27-14 3-16,-27 14 3 0,9-14 6 16,-9 14 6-16,6-12 7 0,-6 12 0 15,0 0 6-15,8-16-7 0,-8 16 2 0,0 0 6 16,7-11-1-16,-7 11-1 0,0 0 7 16,0 0 0-16,0 0-5 0,0 0-2 15,0 0-2-15,0 0-2 0,28 3 0 16,-28-3-6-16,0 0 9 0,0 0 6 0,24 0 13 15,-24 0 6-15,16-3 11 0,-16 3 10 16,14-8 3-16,-14 8 6 0,13-11 2 0,-13 11-7 16,11-15-3-16,-5 4-9 0,1-3-9 15,-7 14-10-15,8-23-13 0,-4 13-34 16,-4 10-40-16,4-22-47 0,-4 22-48 0,2-17-74 16,-2 17-132-16,0 0-548 0,-2-19-277 15</inkml:trace>
  <inkml:trace contextRef="#ctx0" brushRef="#br0" timeOffset="8312.89">6424 17130 2584 0,'0'0'-63'0,"0"0"23"15,0 0 14-15,0 0-6 0,0 0 14 0,0 0 1 16,0 0 17-16,0 0 18 0,0 0 13 16,0 0-1-16,0 0 15 0,0 0-4 15,0 0 6-15,0 0 14 0,0 0 2 16,0 0 13-16,0 0-1 0,0 0-1 0,0 0-2 16,-43 8-8-16,43-8-9 0,0 0-2 15,0 0-1-15,-10 10-3 0,10-10-7 0,0 0-2 16,0 0-4-16,0 0-5 0,0 0 0 15,0 0-4-15,0 0 2 0,-8 9 0 0,8-9-3 16,0 0 8-16,0 0 5 0,0 0 2 16,0 0 5-16,0 0 6 0,0 0 0 15,0 0-2-15,0 0 2 0,0 0-2 16,0 0-9-16,0 0 2 0,0 0-8 0,0 0-6 16,-2 17-1-16,2-17 3 0,0 0-4 15,0 0-3-15,0 0-2 0,4 25-1 0,-4-25-4 16,0 0 2-16,2 17-7 0,-2-17 3 15,0 0-5-15,2 15 2 0,-2-15-2 16,0 0 2-16,0 0-3 0,0 0-3 16,4 16 4-16,-4-16 0 0,0 0-4 0,0 0 1 15,0 0-1-15,0 0-2 0,0 0 0 16,0 0-2-16,0 0-1 0,26-38-1 16,-26 38-2-16,10-18-4 0,-4 11 1 0,3-5 1 15,-9 12-1-15,15-15 1 0,-7 7 5 16,-8 8 2-16,15-11 4 0,-15 11 14 0,15-8 6 15,-15 8 9-15,17-5 6 0,-17 5 2 16,0 0-4-16,0 0-3 0,30 5-3 16,-30-5 0-16,0 0-9 0,16 10 1 0,-16-10-4 15,11 8-6-15,-11-8-8 0,11 7-21 16,-11-7-28-16,0 0-30 0,10 10-33 16,-10-10-26-16,0 0-32 0,13 11-23 15,-13-11-31-15,10 8-33 0,-10-8-76 0,0 0-139 16,0 0-422-16,20 4-261 0</inkml:trace>
  <inkml:trace contextRef="#ctx0" brushRef="#br0" timeOffset="8739.94">6873 16513 2575 0,'13'-4'-54'0,"-13"4"6"16,0 0 0-16,0 0 8 0,0 0 8 16,0 0 23-16,0 0 3 0,6 35 9 0,-6-35 6 15,-8 22 17-15,8-22-2 0,-13 25 16 16,6-11-4-16,-1 1 12 0,1-1 9 15,-1-3 4-15,-2 0-5 0,0 0 5 0,2-1-4 16,8-10-18-16,-14 17 2 0,14-17-2 16,-11 14-6-16,11-14 1 0,-11 7-3 15,11-7-6-15,0 0-7 0,-10 7 3 16,10-7 3-16,0 0 3 0,0 0 4 0,0 0 3 16,0 0 6-16,0 0 14 0,0 0-1 15,15 33 5-15,-15-33-8 0,13 11 1 0,-7-4-4 16,-6-7-6-16,14 14 0 0,-5-6-4 15,-9-8-6-15,19 13-9 0,-13-6-35 0,-6-7-37 16,15 12-55-16,-15-12-47 0,13 12-55 16,-13-12-69-16,13 8-617 0,-9-4-271 15</inkml:trace>
  <inkml:trace contextRef="#ctx0" brushRef="#br0" timeOffset="9093.97">7078 16605 2615 0,'8'-10'-71'0,"-8"10"39"16,0 0 13-16,0 0 2 0,0 0 5 16,0 0 23-16,0 0-2 0,0 0 10 0,0 0 1 15,0 0 7-15,0 0 4 0,-31 44 6 16,23-35 0-16,8-9 12 0,-16 15-4 0,8-5 7 15,8-10-4-15,-12 13-2 0,12-13-9 16,-14 14-3-16,14-14-3 0,-8 11 0 16,8-11-2-16,-8 10 0 0,8-10-1 15,0 0 5-15,-4 17-4 0,4-17-3 0,0 0 3 16,4 23 0-16,-4-23-5 0,8 19 8 16,-2-8-8-16,3-1 0 0,0 1-2 0,1 1 0 15,-2-1-4-15,3 1-2 0,2-1-3 16,-3-2-6-16,3 1-29 0,0-1-36 15,-2 1-53-15,1-3-55 0,-4-2-91 0,6-2-191 16,-4 1-300-16,-10-4-26 0</inkml:trace>
  <inkml:trace contextRef="#ctx0" brushRef="#br0" timeOffset="9324.17">7298 16573 2388 0,'0'0'112'0,"0"0"15"15,0 0-6-15,0 0-6 0,0 0 7 16,0 0-4-16,0 0-5 0,20 32-8 16,-20-32-14-16,4 24-10 0,-2-10-8 15,0 3-12-15,0-2-24 0,2 3-44 0,-2-2-75 16,2 4-78-16,-2-5-126 0,-2 2-657 15,0-17-365-15</inkml:trace>
  <inkml:trace contextRef="#ctx0" brushRef="#br0" timeOffset="27467.35">3888 16983 426 0,'0'0'139'0,"0"0"-23"0,0 0-32 16,0 0-20-16,0 0-6 0,0 0 2 16,0 0-12-16,0 0 4 0,0 0 3 0,0 0 3 15,0 0 8-15,0 0-1 0,0 0 14 16,0 0 3-16,0 0 11 0,0 0 7 0,0 0 5 16,0 0 6-16,0 0-8 0,0 0 9 15,0 0 1-15,0 0-11 0,0 0-3 16,0 0-7-16,0 0-9 0,0 0-2 15,0 0-1-15,-12-20-5 0,12 20-4 0,0 0-8 16,0 0-5-16,-7-12-3 0,7 12-9 16,0 0-3-16,0 0-4 0,0 0 1 15,-2-19-4-15,2 19-1 0,0 0 0 0,0 0-4 16,0 0-4-16,0 0-1 0,0 0-4 16,6-19 1-16,-6 19-7 0,0 0 1 0,0 0-4 15,0 0-1-15,0 0 0 0,19-5-1 16,-19 5-2-16,0 0-1 0,0 0-2 15,0 0 1-15,0 0 1 0,0 0 0 0,34 14-2 16,-34-14 1-16,11 8 3 0,-11-8 2 16,10 11 2-16,-10-11 3 0,6 12 6 0,-6-12 4 15,7 16 0-15,-7-16 1 0,5 15 0 0,-5-15-1 16,0 0 2-16,2 22 2 16,-2-22 0-16,0 0 5 0,-5 24-5 0,5-24-1 0,0 0 1 15,-9 18 0-15,9-18 7 16,-8 10-3-16,8-10 6 0,-8 9-2 15,8-9-3-15,0 0-1 0,-20 8 0 0,20-8 3 16,0 0 2-16,-16 2 2 0,16-2 1 0,0 0 3 16,0 0-7-16,0 0-1 15,-28-17-2-15,28 17-5 0,-6-15-2 0,6 15-2 16,-3-18-4-16,3 18 0 0,-2-16-8 0,2 16-1 0,0 0-3 16,9-27 3-16,-9 27-7 15,11-19 2-15,-5 11-13 0,-6 8-32 0,11-16-40 16,-11 16-53-16,12-11-74 15,-12 11-78-15,11-9-197 0,-11 9-156 0,0 0-275 16,11-12-301-16</inkml:trace>
  <inkml:trace contextRef="#ctx0" brushRef="#br0" timeOffset="68325.48">19056 17607 1158 0,'-13'0'-19'0,"1"2"-54"16,-6 0 7-16,-2-1-36 0,-6 6-25 15,-4 0-129-15,-5 5 83 0</inkml:trace>
  <inkml:trace contextRef="#ctx0" brushRef="#br0" timeOffset="127850.91">6238 17615 1799 0,'0'0'152'0,"0"0"-15"16,0 0-17-16,0 0-33 0,0 0 8 0,0 0 5 16,0 0 3-16,0 0-1 0,0 0 12 15,0 0 3-15,0 0-2 0,0 0-1 0,0 0-1 16,-15 47-5-16,15-47-8 0,-2 21-9 15,2-21-6-15,0 23-8 0,0-23-7 0,2 23-10 16,-2-23-1-16,4 20-9 0,-2-8-3 16,-2-12-4-16,9 16-4 0,-3-5-2 15,-6-11-1-15,11 15-2 0,-11-15-3 0,13 9-7 16,-13-9 3-16,12 8-5 0,-12-8 0 16,14 4-5-16,-14-4-2 0,0 0 0 15,0 0 0-15,26-5-1 0,-26 5 2 16,0 0-1-16,11-14 4 0,-11 14-2 0,0 0 6 15,6-18-5-15,-6 18 6 0,0 0 0 16,5-17 3-16,-5 17-3 0,0 0 1 0,0 0 1 16,0 0 0-16,0 0 2 0,0 0-2 15,0 0-2-15,0 0 0 0,0 0-5 0,0 0 2 16,0 0-5-16,0 0-2 0,0 0-2 16,0 0 1-16,0 0-2 0,31 18 2 15,-31-18-3-15,0 0 3 0,0 0-5 0,20 0 2 16,-20 0-1-16,0 0-1 0,0 0-4 15,20-8 4-15,-20 8-4 0,11-11-1 0,-11 11 5 16,11-14 4-16,-5 4 2 0,-6 10 5 16,8-16 5-16,-8 16 0 0,7-17 4 15,-7 17-2-15,4-15 0 0,-4 15 3 16,6-12-9-16,-6 12-1 0,0 0 4 0,0 0-9 16,6-19-7-16,-6 19-3 0,0 0 2 15,0 0-10-15,9-14-17 0,-9 14-11 16,0 0-22-16,0 0-25 0,0 0-40 0,0 0-50 15,0 0-49-15,0-17-53 0,0 17-98 16,0 0-146-16,0 0-85 0,0 0-268 0,-6-13-226 16</inkml:trace>
  <inkml:trace contextRef="#ctx0" brushRef="#br0" timeOffset="128299.82">6642 17607 2532 0,'0'0'-42'0,"0"0"42"15,0 0 19-15,0 0 16 0,0 0 2 16,0 0 15-16,0 0 19 0,0 0 9 16,0 0 7-16,0 0 5 0,0 0 2 0,0 0-1 15,0 0 2-15,-31 42 1 0,27-31-6 16,-4 4 1-16,2-1-8 0,0 1-7 0,0 2-9 15,2-2-3-15,-3 1-11 0,3 1-2 0,-3 1-1 0,1-2-6 16,2 1-7-16,0 1-2 16,-3-1-4-16,3-2-3 0,0 0-7 0,0 0 2 15,2 0-6-15,2-15-12 16,-7 26-14-16,2-13-25 0,5-13-26 0,-6 19-42 0,6-19-46 16,-2 17-47-16,-2-13-70 15,4-4-137-15,0 0-506 0,-6 13-298 0</inkml:trace>
  <inkml:trace contextRef="#ctx0" brushRef="#br0" timeOffset="128850.01">6644 17957 2696 0,'0'0'-32'0,"0"0"23"16,0 0 3-16,0 0 24 0,0 0 10 16,0 0 16-16,0 0 2 0,0 0 17 0,0 0 10 15,0 0 6-15,0 0-1 16,13 23-6-16,-13-23-3 0,0 0-10 0,6 21-5 16,-6-21-2-16,7 18-1 0,-1-11-7 15,-6-7-3-15,10 16-3 0,-4-9-7 0,-6-7-2 16,14 11-12-16,-14-11-7 0,14 6-16 0,-14-6-10 15,0 0-2-15,17 2-8 16,-17-2 4-16,0 0 2 0,0 0 4 0,19-16 8 16,-19 16 12-16,0 0 5 15,5-21 8-15,-5 21 12 0,2-16 12 16,-2 16 8-16,0 0 9 0,0 0 0 0,0-24 3 16,0 24-5-16,0 0 0 0,0 0-4 15,0 0-2-15,0 0-9 0,2-15-1 0,-2 15-3 16,0 0-3-16,0 0-4 0,0 0-3 0,0 0-3 15,0 0 1-15,0 0-5 0,0 0-1 0,0 0-2 16,0 0 0-16,28 7 1 16,-28-7-3-16,0 0 0 0,0 0 0 0,0 0-1 0,20-7 4 15,-20 7 1-15,0 0-2 16,11-9 3-16,-11 9 2 0,0 0 0 0,9-15-1 16,-9 15-4-16,0 0-6 15,6-18 3-15,-6 18-6 0,4-12-3 0,-4 12-10 0,0 0-16 16,2-18-17-16,-2 18-22 15,0 0-37-15,0 0-42 0,-2-23-56 0,2 23-57 16,0 0-122-16,-6-11-166 0,6 11-353 0,0 0-270 16</inkml:trace>
  <inkml:trace contextRef="#ctx0" brushRef="#br0" timeOffset="129300.93">6932 17907 2727 0,'0'0'-13'15,"12"8"29"-15,-12-8 7 16,0 0 9-16,9 14-3 0,-9-14 8 0,7 11 8 16,-7-11 14-16,4 14 7 15,-4-14 6-15,6 15-5 0,-6-15-3 0,4 15 2 16,-4-15-5-16,5 13-4 0,-5-13-3 0,0 0-1 0,6 16-7 15,-6-16-2-15,0 0-8 16,4 13-1-16,-4-13-3 0,0 0-5 0,0 0-1 16,0 0-9-16,0 0-4 15,0 0-5-15,0 0-6 0,0 0 3 16,20-32-1-16,-20 32-5 0,6-20 6 16,-6 20 6-16,4-19 9 0,-4 19 7 0,6-17 4 0,-6 17 9 15,6-13 4-15,-6 13 10 16,7-12 15-16,-7 12 17 0,0 0 2 0,0 0 3 0,0 0-2 15,0 0-24-15,25 4-3 0,-25-4-4 0,0 0-6 16,17 16-6 0,-17-16-2-16,13 12-7 0,-13-12-6 0,13 14-5 15,-13-14-6-15,10 11-17 0,-10-11-23 16,8 9-28-16,-8-9-35 0,0 0-43 0,12 11-55 16,-12-11-46-16,6 1-53 0,-6-1-123 15,0 0-114-15,0 0-399 0,0 0-313 0</inkml:trace>
  <inkml:trace contextRef="#ctx0" brushRef="#br0" timeOffset="129945.02">7180 17694 2600 0,'0'0'-121'0,"0"0"27"15,0 0 20-15,0 0 17 0,0 0 17 0,0 0 15 16,0 0 17-16,0 0 7 0,0 0 12 16,0 0 17-16,0 0-10 0,0 0 4 0,0 0-5 15,0 0 3-15,0 0 0 0,0 0-6 16,0 0-8-16,0 0 6 0,0 0-7 15,0 0 9-15,0 0-10 0,0 0 16 0,0 0-9 16,0 0 1-16,0 0-6 0,0 0-1 16,0 0-4-16,0 0 5 0,0 0-1 0,0 0 1 15,0 0 3-15,0 0-18 0,0 0 9 16,0 0 9-16,0 0-8 0,0 0 1 0,0 0 4 16,0 0 15-16,0 0-24 0,0 0-18 15,0 0-23-15,0 0-25 0,0 0-33 16,-9 21-46-16,9-21-96 0,0 0-346 0,0 0 207 15</inkml:trace>
  <inkml:trace contextRef="#ctx0" brushRef="#br0" timeOffset="141790.01">7152 17748 2904 0,'0'0'-84'0,"0"0"36"0,17-19 9 15,-17 19 11-15,0 0 12 16,0 0 10-16,0 0 12 0,0 0 7 0,0 0 17 0,0 0 13 16,0 0 8-16,0 0-1 15,0 0 12-15,15-7 2 16,-15 7 5-16,0 0 2 0,0 0 2 0,0 0-1 16,0 0 5-16,0 0 1 0,0 0-3 0,0 0-1 0,21 0-6 15,-21 0 0 1,0 0-3-16,0 0-8 0,0 0-3 0,22 4-7 0,-22-4 2 15,0 0-2-15,0 0-13 0,27-4 1 0,-27 4-5 16,15-1-2-16,-15 1-5 16,0 0-1-16,25-2-5 0,-25 2-2 0,17-4-17 0,-17 4-9 15,0 0-19-15,19-3-16 16,-19 3-23-16,0 0-31 0,14-6-38 16,-14 6-39-16,12-4-41 0,-12 4-75 15,0 0-659-15,0 0-384 0</inkml:trace>
  <inkml:trace contextRef="#ctx0" brushRef="#br0" timeOffset="142159.8">7110 17652 2908 0,'0'0'-47'0,"0"0"13"15,0 0 33-15,0 0 20 16,0 0 11-16,0 0 26 0,0 0 19 0,12-19 22 16,-12 19 11-16,0 0 7 15,11-11 1-15,-11 11 8 0,11-7-6 16,-11 7 2-16,17-8-1 0,-17 8-2 0,21-10-13 15,-8 7-11-15,-1-3-7 0,-12 6-11 0,26-5-15 16,-14-2-2-16,-12 7-5 0,26-6-5 0,-26 6-17 16,23-5-20-16,-13 3-24 0,-10 2-31 15,24-4-28-15,-24 4-30 0,19-4-40 0,-19 4-38 16,19 0-36-16,-11-1-47 16,-8 1-119-16,0 0-592 0,17 0-419 15</inkml:trace>
  <inkml:trace contextRef="#ctx0" brushRef="#br0" timeOffset="142789.12">7584 17447 2853 0,'0'0'-108'0,"-4"-16"37"15,4 16 30-15,-4-15 23 0,4 15 24 16,0 0 31-16,0 0 40 0,-3-21 23 16,3 21 26-16,0 0 9 0,0 0-7 0,-4-15-5 15,4 15-10-15,0 0-1 0,0 0 14 16,0 0 14-16,0 0-12 0,0 0-8 15,0 0-8-15,26 35-8 0,-20-23-9 0,-2 4-13 16,2-2-4-16,0 3-8 0,0-2-6 16,0 2 13-16,-2-1-14 0,2 2-14 0,-2-1-4 15,2-1-20-15,1 1-50 0,-3-4-56 16,-4-13-65-16,9 25-91 0,-7-15-104 0,0-1-216 16,-2-9-44-16,0 0-300 0,0 0-282 15</inkml:trace>
  <inkml:trace contextRef="#ctx0" brushRef="#br0" timeOffset="156210.02">3949 17822 1325 0,'0'0'245'0,"0"0"-44"16,-10-10-38-16,10 10-6 0,0 0 2 0,0 0-30 15,0 0-6-15,0 0-10 0,0 0 1 16,0 0-1-16,0 0 0 0,0 0-2 0,0 0 2 15,0 0-9-15,0 0 0 0,0 0 1 16,0 0-1-16,0 0-11 0,0 0-4 16,0 0-5-16,0 0-7 0,0 0-3 0,21-24-8 15,-21 24-5-15,13-4-8 0,-13 4-6 16,0 0-1-16,23-7-6 0,-23 7-6 16,15-3-4-16,-15 3-2 0,19-1-13 15,-19 1-17-15,16-3-25 0,-16 3-30 0,16-5-35 16,-16 5-44-16,0 0-33 0,21-2-40 15,-21 2-45-15,0 0-83 0,19-2-612 16,-19 2-374-16</inkml:trace>
  <inkml:trace contextRef="#ctx0" brushRef="#br0" timeOffset="156675.98">4240 17664 2797 0,'0'0'-106'0,"0"0"35"0,0 0 23 16,10-10 26-16,-10 10 22 0,0 0 13 16,0 0 11-16,0 0 12 0,0 0 2 15,0 0 2-15,0 0 7 0,0 0-2 0,0 0 1 16,0 0 6-16,-26 35-1 0,26-35 0 16,0 0-6-16,-10 15-3 0,10-15-3 0,-11 8-3 15,11-8-1-15,-8 10-6 0,8-10-7 16,0 0 4-16,0 0-6 0,-19 9-2 0,19-9 1 15,0 0-4-15,0 0 2 0,0 0-2 16,0 0 0-16,-21-22-3 0,21 22 2 16,-6-15 4-16,6 15 4 0,0 0 0 15,-2-19 3-15,2 19 2 0,0 0 2 0,2-21 3 16,-2 21-5-16,0 0-2 0,6-19 0 16,-6 19-1-16,0 0-3 0,12-11 0 0,-12 11-1 15,0 0 2-15,18-2 0 0,-18 2-2 16,0 0 0-16,0 0-1 0,29 16 1 15,-29-16-1-15,15 14-2 0,-8-2 8 16,-1 1 3-16,2 0 1 0,-4 3 1 0,0-1 1 16,-2 0-1-16,2 3-2 0,-1-2 0 15,-3 2-5-15,0-18-4 0,-3 32 1 0,1-17-13 16,2-15-21-16,-2 25-22 0,2-25-29 16,-2 19-30-16,2-19-48 0,0 18-88 15,0-18-119-15,-4 5-630 0,4-5-435 0</inkml:trace>
  <inkml:trace contextRef="#ctx0" brushRef="#br0" timeOffset="157101.49">4405 17671 2891 0,'0'0'-139'0,"0"0"27"0,0 0 25 15,0-22 6-15,0 22 35 0,0 0 20 0,0-18 28 16,0 18-4-16,0 0 13 0,2-16 7 16,-2 16-4-16,0 0 6 0,8-16 4 0,-8 16 13 15,0 0-1-15,11-13-3 0,-11 13 6 16,0 0 3-16,14-6 4 0,-14 6-8 16,0 0 8-16,0 0 3 0,0 0-3 15,28 14 11-15,-28-14 0 0,8 15-6 0,-8-15 3 16,9 21 3-16,-7-10 10 0,2 2 5 15,-4-13-3-15,3 23 2 0,-3-23-1 16,0 25 2-16,0-25 2 0,-5 20-4 0,5-20 0 16,-4 19-5-16,4-19 1 0,-5 18 8 15,5-18 4-15,0 0-3 0,-8 15-5 0,8-15-7 16,0 0-9-16,0 0 0 0,0 0-11 16,0 0-7-16,0 0-2 0,-34-22-2 15,34 22-8-15,-10-18-5 0,6 6-20 0,4 12-16 16,-9-16-20-16,9 16-23 0,-8-19-35 15,8 19-40-15,-9-16-48 0,9 16-67 16,-6-14-109-16,4 8-157 0,2 6-379 16,0 0-276-16</inkml:trace>
  <inkml:trace contextRef="#ctx0" brushRef="#br0" timeOffset="159025">6680 18410 2623 0,'0'0'-99'0,"0"0"28"0,0 0 21 15,0 0 6-15,0 0 18 0,-34 12 11 16,34-12 18-16,0 0 23 0,0 0 18 0,-6 17 20 15,6-17 8-15,0 0 10 0,-2 18-3 16,2-18-3-16,0 0-4 0,0 0-6 16,6 28-7-16,-6-28-8 0,7 17 1 0,-7-17-11 15,6 14-4-15,-6-14 3 0,6 13-9 16,-6-13-5-16,9 9 3 0,-9-9-3 0,0 0-6 16,10 13 7-16,-10-13-9 0,0 0-5 15,0 0 2-15,0 0-6 0,0 0-2 16,0 0 1-16,0 0-5 0,0 0 5 0,22-25-8 15,-22 25 8-15,0 0-2 0,4-14 9 16,-4 14-2-16,0 0-2 0,0 0 1 16,2-18-2-16,-2 18-2 0,0 0 2 0,0 0 0 15,0 0-1-15,0 0-2 0,0 0 5 16,0 0-4-16,16-4-1 0,-16 4 1 16,0 0-3-16,0 0 3 0,0 0 0 15,22 0 0-15,-22 0 4 0,0 0 3 0,0 0 5 16,17-3 1-16,-17 3 9 0,0 0-3 15,12-12 5-15,-12 12-4 0,9-13-3 0,-9 13-1 16,9-15-6-16,-9 15-1 0,6-19-3 16,-6 19-10-16,6-18-18 0,-6 18-23 15,6-15-23-15,-6 15-36 0,4-14-35 0,-4 14-41 16,0 0-34-16,7-12-64 0,-7 12-614 16,0 0-260-16</inkml:trace>
  <inkml:trace contextRef="#ctx0" brushRef="#br0" timeOffset="160049.95">6972 18426 2599 0,'0'0'-99'15,"0"0"19"-15,11 8 22 0,-11-8 6 0,0 0 6 0,0 0 5 16,0 0 12-16,6 15-1 16,-6-15 22-16,0 0 0 0,2 17 16 0,-2-17-3 15,0 0-2-15,6 17 5 16,-6-17-10-16,0 0 4 0,5 17 7 0,-5-17-3 0,0 0-2 16,2 16 5-16,-2-16 8 15,0 0 11-15,0 0 0 0,5 13 17 0,-5-13-2 16,0 0-1-16,0 0-11 0,0 0-1 0,0 0-3 15,0 0-3-15,0 0-4 0,0 0 4 16,0 0-11-16,0 0-1 0,0 0 6 0,0 0-2 16,0 0 6-16,0 0 11 15,0 0-8-15,4-46 6 0,-4 46 5 16,0 0 2-16,0 0-8 0,2-19-2 16,-2 19-3-16,0 0 0 0,0 0-2 15,0 0-3-15,2-17-5 0,-2 17 5 0,0 0-13 16,0 0 6-16,0 0-3 0,0 0-2 0,0 0 0 15,0 0 1-15,0 0-5 0,0 0 0 16,0 0 3-16,0-17-1 0,0 17-5 0,0 0 6 16,0 0-4-16,0 0-3 15,0 0 11-15,0 0-2 0,0 0-1 0,0 0 0 16,0 0-1-16,0 0 0 0,0 0 2 0,0 0 0 16,0 0-3-16,0 0 5 15,0 0-6-15,0 0 5 0,0 0-7 0,0 0 5 0,0 0-5 16,0 0 5-16,25 4-8 0,-25-4 0 0,0 0 2 15,0 0 3-15,0 0 1 16,0 0-4-16,0 0 7 0,0 0-11 0,0 0 4 16,0 0 0-16,0 0 1 0,0 0 0 15,0 0-3-15,0 0 2 0,0 0 3 0,0 0 0 16,0 0-6-16,0 0 2 16,0 0-2-16,0 0-6 0,0 0-18 0,0 0-11 15,0 0-19-15,0 0-15 0,0 0-13 16,0 0 2-16,0 0-3 0,0 0 11 0,0 0 1 15,0 0 10-15,0 0 5 0,0 0 18 0,0 0 9 16,0 0 27-16,0 0 12 16,0 0 11-16,0 0 13 0,0 0 9 0,0 0 1 0,0 0 4 15,0 0 3-15,0 0 4 16,0 0 0-16,0 0-5 0,0 0-6 0,0 0-2 16,0 0-1-16,0 0-8 15,0 0-2-15,0 0-1 0,0 0-8 0,0 0 4 16,0 0 4-16,0 0 3 0,0 0-3 0,0 0 0 0,0 0-3 15,-4-24-3-15,4 24 7 16,0 0 3-16,0 0 2 0,0 0-3 0,0 0-2 16,0 0-5-16,0 0 0 15,0 0 1-15,0 0 3 0,0 0 4 0,0 0-1 0,0 0 3 16,0 0-3-16,0 0 1 16,0 0 5-16,0 0 7 0,0 0 7 15,0 0 3-15,0 0-1 0,0 0-3 16,0 0-2-16,0 0-6 0,-23 45-3 0,23-45-2 15,-6 19-3-15,1-8-2 0,5-11 2 0,-7 21-1 0,3-10-2 16,4-11-4-16,-6 21-3 16,6-21-2-16,-4 21-1 15,4-21-6-15,-4 21 2 0,4-21-14 0,-5 18-18 16,5-18-29-16,-2 17-36 0,2-17-39 16,-4 13-46-16,4-13-32 0,0 0-38 0,0 0-80 15,0 0-120-15,4 17-449 0,-4-17-254 0</inkml:trace>
  <inkml:trace contextRef="#ctx0" brushRef="#br0" timeOffset="160756.89">7093 18506 2533 0,'0'0'-110'16,"0"0"28"-16,0 0 25 0,0 0 23 15,4-16 4-15,-4 16 7 0,0 0 17 0,0 0-4 16,0 0 34-16,0 0 10 0,0 0 18 15,0 0 11-15,0 0 12 0,0 0 5 16,0 0 1-16,0 0 0 0,0 0-1 0,0 0-14 16,0 0 3-16,0 0-11 0,3 52-5 15,-3-52-3-15,4 13-5 0,-4-13-5 16,6 14 1-16,-6-14-9 0,6 11 0 16,-6-11-2-16,0 0-3 0,8 14-5 0,-8-14 2 15,0 0-5-15,9 12-6 0,-9-12 5 16,0 0-2-16,0 0-6 0,9 10 6 0,-9-10-2 15,0 0-4-15,0 0 5 0,0 0-2 16,0 0-5-16,0 0 1 0,0 0-2 16,0 0-3-16,0 0-1 0,0 0 1 15,0 0-3-15,0 0 3 0,0 0-2 0,0 0 1 16,10-37 4-16,-10 37-7 0,0 0 0 16,0-18 6-16,0 18-3 0,0 0-2 15,0 0-1-15,0 0 0 0,2-19 0 0,-2 19-1 16,0 0 3-16,0 0 1 0,0 0 0 0,0 0-5 15,0 0 1-15,0 0 1 0,0 0 0 16,0 0 7-16,0 0-3 0,0 0-3 0,0 0 7 16,28 25-6-16,-28-25-2 0,0 0 6 15,13 10-3-15,-13-10 3 16,0 0-4-16,0 0 3 0,14 3-2 0,-14-3 5 16,0 0-4-16,0 0-3 0,0 0 4 15,0 0 4-15,24-17 4 0,-24 17 2 0,4-15 5 16,-4 15-1-16,4-17 6 0,-4 17-3 15,4-18-3-15,-4 18-1 0,6-15-6 16,-6 15-5-16,0 0-20 0,3-17-19 0,-3 17-28 16,0 0-40-16,0 0-29 0,0 0-37 15,4-15-52-15,-4 15-118 0,0 0-504 0,0 0-182 16</inkml:trace>
  <inkml:trace contextRef="#ctx0" brushRef="#br0" timeOffset="161125.95">7336 18513 2527 0,'0'0'-31'16,"0"0"-1"-16,0 0 8 0,15 8 10 15,-15-8 20-15,0 0 0 0,7 12 12 0,-7-12 2 16,0 0 4-16,8 15 12 0,-8-15-6 16,6 11 0-16,-6-11 6 0,9 12-5 15,-9-12-2-15,6 10-8 0,-6-10-1 16,0 0-5-16,10 14 5 0,-10-14-5 0,0 0 2 15,9 11-3-15,-9-11-3 0,0 0-6 16,0 0-9-16,0 0-6 0,0 0-7 16,0 0-1-16,0 0 1 0,23-25 6 15,-23 25 1-15,6-18 3 0,-6 18 3 0,7-19 8 16,-7 19 21-16,7-15 14 0,-7 15 9 0,2-13 3 16,-2 13 8-16,0 0 13 0,10-14 10 15,-10 14 8-15,0 0 9 0,0 0-8 0,0 0-12 16,0 0-5-16,34 21-8 0,-34-21-7 15,15 15-7-15,-7-5-2 0,2 0-8 16,0-1-22-16,-10-9-28 0,18 17-41 16,-11-9-43-16,-7-8-59 0,19 9-59 0,-19-9-110 15,21 5-591-15,-15-5-304 0</inkml:trace>
  <inkml:trace contextRef="#ctx0" brushRef="#br0" timeOffset="161541.84">7611 18268 2714 0,'0'0'-66'0,"0"0"27"0,0 0 29 15,0 0-2-15,-6-13 18 0,6 13 28 16,0 0 12-16,0 0 4 0,0 0-4 0,0 0-2 16,0 0-4-16,0 0 8 0,0 0 2 15,0 0 3-15,0 0 1 0,0 0-7 0,0 0-4 16,0 0-4-16,0 0-7 0,0 0-2 16,44 7-3-16,-44-7 0 0,26 8-4 15,-11-4 2-15,-1 1-11 0,2-1-1 0,-16-4 1 16,27 10-3-16,-14-6-6 0,-1-1 3 15,-12-3-4-15,21 9-4 0,-21-9 7 16,16 12 0-16,-16-12 3 0,10 13 5 16,-10-13 5-16,4 18 0 0,-4-18 0 0,-4 19-3 15,4-19-4-15,-8 19 4 0,8-19-8 16,-9 17-20-16,9-17-27 0,-11 15-40 0,11-15-42 16,-6 12-55-16,6-12-106 0,0 0-595 15,-15 5-242-15</inkml:trace>
  <inkml:trace contextRef="#ctx0" brushRef="#br0" timeOffset="161928.78">7841 18197 2600 0,'0'0'-53'15,"0"0"18"-15,0 0 19 0,0 0 16 0,-4-14 0 16,4 14 6-16,0 0 7 0,0 0 7 16,0 0 23-16,0 0 9 0,0 0 3 15,0 0-4-15,0 0 3 0,0 0-4 0,0 0-6 16,0 0-12-16,0 0 4 0,0 0-6 16,37 9 0-16,-37-9-9 0,0 0-13 0,30 11-4 15,-20-7-1-15,-10-4-6 0,22 8 8 16,-12-3-7-16,-10-5 5 0,19 10-3 15,-19-10 4-15,17 12-5 0,-17-12 6 16,13 13 7-16,-13-13 9 0,8 15 13 0,-4-6 5 16,-4-9 4-16,2 19 5 0,-2-19-6 15,0 21-4-15,0-21 0 0,-4 19-12 16,4-19-12-16,-4 20-17 0,4-20-37 0,-4 16-36 16,4-16-37-16,0 0-28 0,-4 21-31 15,4-21-57-15,0 0-135 0,-7 11-349 0,7-11 28 16</inkml:trace>
  <inkml:trace contextRef="#ctx0" brushRef="#br0" timeOffset="162232.32">8142 18081 2162 0,'0'0'11'0,"0"0"33"16,0 0 13-16,0 0-4 0,0 0 2 16,0 0 4-16,0 0-4 0,0 0-1 0,12 38-5 15,-12-38 0-15,4 19-8 0,-4-19-1 16,6 20-4-16,-6-20-7 0,6 16-1 15,-4-6-1-15,-2-10-28 0,9 15-33 16,-9-15-56-16,8 14-53 0,-8-14-103 0,9 9-484 16,-9-9 3-16</inkml:trace>
  <inkml:trace contextRef="#ctx0" brushRef="#br0" timeOffset="174218.88">5031 18222 2084 0,'0'0'-77'0,"0"0"16"16,0 0 16-16,0 0 3 0,0 0 10 15,0 0 5-15,0 0 23 0,0 0 0 0,0 0 16 16,17-3 17-16,-17 3 12 0,0 0-1 16,0 0 18-16,0 0 9 0,0 0 6 15,0 0 9-15,0 0 6 0,0 0 6 0,0 0-4 16,0 0 0-16,0 0-7 0,0 0-2 15,0 0-10-15,0 0-7 0,0 0-1 16,0 0-10-16,0 0-5 0,17-4-1 16,-17 4-5-16,0 0 3 0,0 0 0 0,0 0 2 15,0 0-2-15,0 0 1 0,0 0-4 16,25 0 0-16,-25 0-3 0,0 0-3 0,0 0-3 16,0 0 0-16,20 0-6 0,-20 0-4 15,0 0 2-15,0 0-6 0,19 1-1 0,-19-1 2 16,0 0-4-16,0 0 0 0,18 0-1 15,-18 0 2-15,0 0 4 0,0 0-2 16,0 0 0-16,20 0-5 0,-20 0 2 16,0 0 2-16,0 0-5 0,0 0-1 0,0 0 1 15,18 0-3-15,-18 0 1 0,0 0-1 16,0 0-3-16,0 0 5 0,0 0-7 16,22 0 2-16,-22 0 0 0,0 0-7 0,0 0 1 15,0 0-7-15,0 0-8 0,0 0-17 16,0 0-25-16,0 0-28 0,19 0-39 0,-19 0-23 15,0 0-34-15,0 0-42 0,0 0-79 16,0 0-558-16,6 6-213 0</inkml:trace>
  <inkml:trace contextRef="#ctx0" brushRef="#br0" timeOffset="174697.39">5306 18138 2515 0,'0'0'-83'0,"11"-9"-1"15,-11 9 9-15,0 0 3 0,0 0 11 16,0 0 11-16,0 0 2 0,0 0-1 16,0 0 14-16,0 0 11 0,0 0 12 15,0 0 14-15,0 0 19 0,0 0 6 0,0 0 10 16,0 0 0-16,0 0 24 0,0 0-20 15,21 20 9-15,-21-20-17 0,4 14 9 0,-4-14-2 16,5 17 1-16,-5-17-2 0,6 17 3 16,-6-17-7-16,4 22-9 0,-2-11 2 0,-2-11-7 15,6 22 5-15,-4-10-8 0,-2-12-2 16,8 21 0-16,-4-12 0 0,-4-9-5 16,4 19-7-16,-4-19-10 0,4 18-23 15,-4-18-22-15,4 13-19 0,-4-13-26 0,4 14-26 16,-4-14-60-16,0 0-105 0,0 0-290 15,0 0 223-15</inkml:trace>
  <inkml:trace contextRef="#ctx0" brushRef="#br0" timeOffset="175245.95">5444 18183 1672 0,'0'0'-30'0,"6"-12"13"0,-6 12 6 15,0 0 1-15,13-13 0 0,-13 13 6 16,0 0 9-16,13-13 5 0,-13 13 5 0,10-5-3 16,-10 5 13-16,0 0-2 0,0 0 12 15,0 0-2-15,24 2 8 0,-24-2 6 16,0 0-4-16,0 0-5 0,10 21 11 0,-10-21 3 15,2 16-10-15,-2-16 10 0,0 18 9 16,0-18 2-16,-2 22 3 0,2-22 0 16,-4 24 1-16,4-24 4 0,-2 25-9 15,0-14-9-15,2-11 2 0,0 23-8 0,0-23-1 16,0 19-9-16,0-19 0 0,2 19-2 16,-2-19-2-16,4 14-8 0,-4-14-7 0,0 0-9 15,8 13-14-15,-8-13-4 0,0 0-14 16,15 6-9-16,-15-6-1 0,0 0-5 15,0 0 11-15,24-4 2 0,-24 4-4 0,0 0 5 16,0 0 10-16,18-11 3 0,-18 11 9 16,0 0-6-16,9-14 10 0,-9 14 5 0,0 0 6 15,3-21 2-15,-3 21 1 0,0 0 16 16,0 0 0-16,-14-30 13 0,14 30 1 16,-8-16 11-16,8 16-5 0,-10-15 7 15,10 15-10-15,-9-13-2 0,9 13 0 0,-11-15-12 16,11 15-8-16,-10-12-1 0,10 12-10 15,-11-13-8-15,11 13-6 0,-8-12-31 0,8 12-34 16,0 0-35-16,-8-13-32 0,8 13-36 16,-5-8-59-16,5 8-124 0,0 0-359 0,-2-11 38 15</inkml:trace>
  <inkml:trace contextRef="#ctx0" brushRef="#br0" timeOffset="175645.91">5630 18158 2046 0,'13'-9'-56'0,"-13"9"3"16,0 0 8-16,0 0 2 0,0 0 3 16,9-11 12-16,-9 11 5 0,0 0 6 15,0 0 24-15,0 0 5 0,10-12 7 16,-10 12 14-16,0 0 6 0,12-5 6 0,-12 5 13 15,0 0 2-15,0 0 2 0,22-2-2 16,-22 2-9-16,0 0 2 0,0 0-6 16,21 10-1-16,-21-10 0 0,13 9-2 0,-13-9 0 15,10 14 7-15,-10-14-1 0,7 15 3 16,-7-15 0-16,6 17 10 0,-6-17 6 0,0 17 0 16,0-17 11-16,0 0 6 0,0 23-2 15,0-23 4-15,0 0 2 0,-2 18-1 16,2-18 3-16,0 0-12 0,0 0-8 15,0 0-9-15,0 0-5 0,0 0-5 0,0 0-10 16,0 0-8-16,0 0-7 0,0 0-10 16,0 0-14-16,0 0-28 0,-23-47-27 0,23 47-35 15,-7-15-33-15,7 15-47 0,-4-13-42 16,4 13-90-16,-5-13-608 0,5 13-296 16</inkml:trace>
  <inkml:trace contextRef="#ctx0" brushRef="#br0" timeOffset="193530.79">18597 11408 37 0,'0'0'24'15,"0"0"-9"-15,0 0-1 0,0 0-6 0,0 0-2 16,0 0-4-16,0 0 6 0,0 0-4 16,0 0 5-16,0 0 7 0,0 0 0 0,0 0 13 15,0 0 8-15,0 0-3 16,0 0 7-16,0 0 1 0,0 0 0 0,0 0 4 15,0 0 1-15,0 0-4 0,8-24 0 0,-8 24 2 0,0 0-4 16,0 0 0-16,0 0-2 16,0 0-3-16,0 0-1 0,0 0 5 0,0 0-5 15,0 0-1-15,0 0 13 16,0 0-13-16,17-4 1 0,-17 4 5 0,0 0 2 0,0 0 4 16,0 0-8-16,0 0 1 15,0 0-4-15,0 0-8 0,0 0 4 0,0 0-5 16,0 0-5-16,0 0 3 15,0 0 3-15,0 0-3 0,0 0 2 0,21 0 4 16,-21 0 1-16,0 0-8 0,0 0-1 0,0 0 5 0,0 0 1 16,0 0-3-16,0 0 0 15,0 0 16-15,0 0-3 0,0 0-3 0,0 0 1 16,0 0-7-16,0 0 3 16,0 0-4-16,0 0-7 0,0 0 8 0,0 0-13 0,0 0 3 15,0 0-8-15,0 0 0 16,0 0-3-16,0 0 5 0,0 0-7 0,0 0 4 15,0 0 9-15,0 0-8 0,0 0-2 0,0 0 12 16,0 0-15-16,0 0-1 0,0 0-2 16,0 0 0-16,0 0-3 0,0 0 5 15,0 0-4-15,0 0 5 0,0 0-6 16,0 0 4-16,0 0 2 0,0 0-9 0,0 0 6 16,0 0 2-16,0 0-4 0,0 0-4 15,0 0-2-15,0 0 10 0,0 0-2 0,0 0 7 16,0 0 25-16,0 0 3 15,0 0 2-15,0 0 8 0,0 0 5 0,0 0 2 16,0 0-2-16,0 0-1 0,0 0-10 0,0 0-1 0,0 0 1 16,0 0 6-16,0 0-6 15,0 0-2-15,0 0 0 16,0 0-10-16,0 0-1 0,0 0 1 0,0 0-6 16,0 0 0-16,0 0-6 0,-56 10 1 15,56-10-1-15,0 0 5 0,-18 4-7 0,18-4 1 16,0 0-3-16,0 0 4 0,-25 3-7 0,25-3 0 15,0 0 4-15,-20 4-5 0,20-4-2 0,0 0 1 16,-18 4-2-16,18-4-2 16,0 0 2-16,-18 5-3 0,18-5-1 15,0 0 2-15,-16 4-2 0,16-4 0 16,0 0 1-16,-15 4 0 0,15-4 1 0,0 0 2 16,-17 6-3-16,17-6 2 0,0 0-1 15,0 0 1-15,-17 6-1 0,17-6-2 0,0 0 4 16,0 0 6-16,-21 3-7 0,21-3-1 15,0 0 3-15,-15 4 6 0,15-4-5 16,0 0 6-16,0 0 4 0,0 0-7 0,-24 4 3 16,24-4-1-16,0 0 1 0,0 0 2 15,-20 0-6-15,20 0 1 0,0 0 1 0,0 0-1 16,-21 2-4-16,21-2-3 0,0 0 7 16,0 0-5-16,-20 0-3 0,20 0 2 15,0 0-2-15,0 0 1 0,0 0-1 0,-22 3-1 16,22-3 4-16,0 0-5 0,-18 0-2 15,18 0 1-15,0 0 1 0,0 0 0 0,-23 3 1 16,23-3-2-16,0 0 1 0,-21 0 0 16,21 0 0-16,0 0 0 0,0 0-2 15,-21 1-1-15,21-1 6 0,0 0-8 0,0 0 5 16,-20 0 6-16,20 0-11 0,0 0 6 16,0 0-1-16,0 0-3 0,-25-1 2 15,25 1 0-15,0 0-2 0,0 0 0 0,-21-3 1 16,21 3 0-16,0 0 4 0,-19-1-6 15,19 1 2-15,0 0 3 0,0 0-7 16,-26-2 3-16,26 2-2 0,0 0 6 0,-18-2-3 16,18 2-1-16,0 0 2 0,0 0 0 15,-26-2-3-15,26 2 0 0,0 0 2 16,0 0 0-16,-21-2-2 0,21 2 2 0,0 0 0 16,0 0 1-16,-19-2-1 0,19 2 1 15,0 0-3-15,0 0 2 0,0 0 0 0,-23-3 2 16,23 3-2-16,0 0 3 0,0 0-4 15,-18-5 2-15,18 5-2 0,0 0-2 0,0 0 3 16,-20-1 1-16,20 1-2 0,0 0 1 16,-22-4-1-16,22 4 1 0,0 0 0 15,-23-4-4-15,23 4 2 0,0 0 4 16,-24-4-2-16,24 4 1 0,-16-1-7 0,16 1 6 16,0 0 0-16,-24-5 2 0,24 5-2 15,0 0 3-15,-23-3-6 0,23 3 3 16,0 0-1-16,-19-2 0 0,19 2 2 0,0 0-2 15,-19-4 1-15,19 4 1 0,0 0 0 16,-21 0-3-16,21 0 2 0,0 0-3 0,-19-4 2 16,19 4-1-16,0 0 1 0,-19-1 0 15,19 1 1-15,0 0-3 0,-20-3 2 16,20 3 1-16,0 0 1 0,-20-1-1 0,20 1-3 16,0 0 3-16,-24-4 0 0,24 4-2 15,-16-2 2-15,16 2 1 0,0 0 0 0,-24-2 1 16,24 2-5-16,0 0 4 0,-23-4-2 15,23 4-3-15,-18-2 4 0,18 2 0 0,-22-1 0 16,22 1 2-16,-30-3-4 0,17 2 5 16,13 1-4-16,-28-2 2 0,28 2-2 15,-26 0 3-15,10-2-6 0,16 2 2 16,-31-2 2-16,13 2-3 0,18 0 0 0,-32-2 2 16,18 0 5-16,14 2-5 0,-27 0-1 15,27 0 0-15,-24 0 3 0,24 0-1 0,-20-2 4 16,20 2-5-16,0 0 2 15,-26 2-4-15,26-2 2 0,-17 0 0 0,17 0-1 16,0 0 2-16,0 0-1 0,-24 4 0 0,24-4-2 16,0 0 3-16,0 0 3 0,-18-2-2 15,18 2-2-15,0 0-2 0,0 0 4 16,0 0-1-16,0 0 2 0,0 0 0 0,-26-2-4 16,26 2 3-16,0 0-4 0,0 0 2 15,-21 4 0-15,21-4-2 0,0 0 2 0,0 0 5 16,-19 0-4-16,19 0 1 0,0 0-3 15,0 0 2-15,0 0 0 0,-21-4 0 0,21 4-4 16,0 0 5-16,0 0-1 0,0 0 0 16,-22 2 3-16,22-2-3 0,0 0 1 15,0 0 0-15,0 0-3 0,-20 0 2 16,20 0-2-16,0 0 1 0,0 0-2 0,0 0 6 16,0 0-3-16,-20 4 0 0,20-4-1 15,0 0 2-15,0 0 0 0,0 0 1 0,0 0-2 16,0 0 0-16,-16 4 1 0,16-4-2 15,0 0-1-15,0 0 4 0,0 0-2 16,0 0-3-16,-20 4 3 0,20-4 0 0,0 0 3 16,0 0-1-16,0 0-4 0,0 0 3 15,-21 3-5-15,21-3 3 0,0 0 5 16,0 0-3-16,-24 2-1 0,24-2 5 0,0 0-11 16,-18 0 8-16,18 0-4 0,0 0 4 15,0 0-1-15,-22 0-1 0,22 0 2 0,0 0 3 16,0 0-5-16,0 0 3 0,-18 2 2 15,18-2 3-15,0 0 0 0,0 0 2 0,0 0-7 16,0 0 4-16,0 0-1 0,0 0-1 16,0 0 0-16,0 0 0 0,0 0-1 15,0 0-6-15,0 0-22 0,0 0-39 16,0 0-48-16,0 0-58 0,0 0-64 0,0 0-144 16,0 0-436-16,0 0-136 0</inkml:trace>
  <inkml:trace contextRef="#ctx0" brushRef="#br0" timeOffset="204257.29">26250 16573 2271 0,'0'0'-140'0,"0"0"18"16,0 0 18-16,0 0 16 0,0 0 19 16,0 0 18-16,0 0 14 0,0 0 14 15,0 0 8-15,0 0 5 0,0 0 7 0,0 0-2 16,0 0 15-16,0 0 1 0,0 0 6 15,0 0-2-15,0 0-5 0,0 0 15 16,0 0-12-16,0 0 2 0,0 0 0 0,0 0-2 16,0 0 3-16,0 0-2 0,0 0-1 15,0 0-2-15,0 0 2 0,0 0 2 0,0 0-9 16,0 0 9-16,0 0-7 0,0 0 13 16,0 0-6-16,0 0-9 0,0 0 7 15,0 0 5-15,0 0 6 0,0 0-1 0,0 0 10 16,0 0 1-16,0 0 0 0,0 0 7 15,0 0-8-15,0 0 7 0,0 0 8 16,0 0-2-16,0 0-4 0,0 0 4 0,0 0-3 16,0 0-7-16,0 0 5 0,0 0-5 15,0 0-6-15,0 0 4 0,0 0-9 16,0 0-4-16,0 0 4 0,0 0 0 0,0 0 0 16,31 28-3-16,-31-28 1 0,0 0-4 15,0 0-3-15,19 0 4 0,-19 0-1 16,0 0-3-16,18 2 1 0,-18-2-5 0,0 0 9 15,0 0-9-15,22 2 2 0,-22-2 6 16,0 0-9-16,18 1-2 0,-18-1 5 16,0 0-3-16,15 2 2 0,-15-2 4 0,0 0 4 15,0 0 1-15,23 3 1 0,-23-3 3 16,0 0 2-16,0 0 2 0,16 0 5 16,-16 0-4-16,0 0 3 0,0 0 2 0,0 0-5 15,0 0-1-15,22 1 0 16,-22-1 0-16,0 0-4 0,0 0 2 0,20 0-3 15,-20 0 0-15,0 0-4 0,0 0-4 0,21 3 3 16,-21-3-2-16,0 0-1 0,0 0-4 16,19 1 1-16,-19-1-2 0,0 0 1 15,21 3-3-15,-21-3-1 0,0 0-1 0,18 1-1 16,-18-1 2-16,0 0-1 0,0 0-3 16,22 0 3-16,-22 0-1 0,0 0-4 15,21 2 1-15,-21-2-2 0,0 0 0 0,18 0 3 16,-18 0-2-16,0 0-3 0,17 2 0 15,-17-2 3-15,0 0-6 0,0 0 6 16,21 0-2-16,-21 0 3 0,0 0-3 0,0 0 1 16,27-2-2-16,-27 2 3 0,0 0-5 15,18-2 7-15,-18 2-5 0,0 0 0 0,0 0 2 16,24-1-2-16,-24 1 3 0,0 0 0 16,17-3-6-16,-17 3 6 0,0 0-3 15,0 0 0-15,19-4 0 0,-19 4 1 16,0 0-2-16,16-1 1 0,-16 1 0 0,0 0-3 15,0 0 3-15,20-5 0 0,-20 5 0 16,0 0 0-16,0 0 0 0,18-3-5 0,-18 3 9 16,0 0-3-16,0 0-1 0,16-4 4 15,-16 4-5-15,0 0-3 0,0 0 5 0,22-2-4 16,-22 2 3-16,0 0 0 0,0 0 3 16,19 0-4-16,-19 0 2 0,0 0-2 15,0 0-2-15,21 0 4 0,-21 0-2 0,0 0 0 16,0 0 2-16,23-2-1 0,-23 2-1 15,0 0 2-15,19 2-2 0,-19-2 0 16,0 0-1-16,0 0 1 0,19 2-4 0,-19-2 8 16,0 0-3-16,0 0 0 0,20 4 0 15,-20-4 3-15,0 0-4 0,0 0 2 16,19 0-3-16,-19 0 2 0,0 0 2 0,0 0 0 16,20 0-6-16,-20 0 6 0,0 0-3 15,0 0 0-15,20 2 3 0,-20-2 1 0,0 0-4 16,0 0 2-16,25 0 0 0,-25 0-2 15,0 0 1-15,18 0 1 0,-18 0-1 16,0 0 3-16,0 0-1 0,22 1-2 16,-22-1 2-16,0 0 0 0,23-1-3 15,-23 1 3-15,0 0 0 0,21 1-2 0,-21-1-2 16,0 0 1-16,21-1 1 0,-21 1 3 16,0 0-2-16,21 0-1 0,-21 0 1 0,0 0-2 15,25-2-2-15,-25 2 5 0,17 0-4 16,-17 0 2-16,0 0-1 0,25 2 1 15,-25-2-2-15,18 0 4 0,-18 0-2 0,0 0-2 16,24 0 3-16,-24 0 0 0,21 1-3 16,-21-1 4-16,23 2 1 0,-23-2-8 0,25 3 10 15,-25-3 0-15,23 0 1 0,-8 1 0 16,-15-1-2-16,28 3 0 0,-14-3 7 16,-14 0 0-16,26 4 0 0,-11-4 5 0,-15 0-4 15,24 3 0-15,-24-3 3 0,26 2-2 16,-13-2-5-16,-13 0 2 0,25 2 1 15,-25-2-6-15,24 3 2 0,-24-3 0 0,22 0-4 16,-22 0 3-16,23 2-1 0,-23-2-1 16,22 3-1-16,-22-3-1 0,22 1 0 15,-22-1 1-15,21 3-1 0,-21-3-1 0,18 0 3 16,-18 0-2-16,20 1-4 0,-20-1 4 16,16 2 1-16,-16-2-4 0,0 0 4 15,26 2-3-15,-26-2 0 0,17 2 3 0,-17-2-1 16,0 0-3-16,22 2 1 0,-22-2 1 15,0 0 0-15,20 0 7 0,-20 0-8 16,0 0-3-16,22 1 7 0,-22-1-2 0,0 0-5 16,19 0 3-16,-19 0 1 0,0 0-1 15,19 0-1-15,-19 0 2 0,0 0-2 16,19 0 4-16,-19 0-3 0,0 0-1 0,17 3 4 16,-17-3-5-16,0 0 0 0,21 0 3 15,-21 0 0-15,0 0-2 0,0 0 4 16,23 0-2-16,-23 0-4 0,0 0 5 0,17 0-2 15,-17 0-5-15,0 0 7 0,18 0-2 16,-18 0 0-16,0 0 0 0,23-3-1 0,-23 3 0 16,0 0 1-16,25 3 0 0,-25-3-2 15,17 0 5-15,-17 0-2 0,0 0-2 16,25 0 2-16,-25 0 0 0,0 0-2 16,27-3 1-16,-27 3-2 0,19 0-1 0,-19 0 7 15,17-1-4-15,-17 1-1 0,20-2 3 16,-20 2 5-16,0 0 4 0,25 0 3 0,-25 0 0 15,0 0-4-15,25 0 0 0,-25 0-2 16,18 0 2-16,-18 0-3 0,0 0-13 16,23-4-41-16,-23 4-57 0,14-2-81 0,-14 2-111 15,9-5-209-15,-9 5-400 0,0 0-291 16</inkml:trace>
  <inkml:trace contextRef="#ctx0" brushRef="#br0" timeOffset="209163.45">22443 13996 2515 0,'16'-19'-193'15,"-16"19"16"-15,0 0 17 0,0 0 20 16,0 0 22-16,0 0 20 0,0 0 16 0,0 0 16 16,0 0 13-16,0 0 7 0,0 0 10 15,0 0 7-15,0 0 10 0,0 0 3 0,0 0 9 16,0 0 2-16,0 0 1 0,0 0 6 16,0 0 2-16,16-6-6 0,-16 6 12 15,0 0 1-15,0 0-4 0,0 0 5 0,0 0 5 16,0 0-3-16,0 0 1 0,0 0 7 15,0 0-1-15,0 0 6 0,0 0 4 16,0 0-4-16,0 0-3 0,0 0 0 16,0 0-4-16,0 0-2 0,0 0-3 0,0 0 2 15,0 0 1-15,0 0 4 0,0 0 6 16,0 0 7-16,0 0 8 0,0 0-7 0,0 0-8 16,0 0 0-16,0 0-4 0,0 0-5 15,0 0 1-15,0 0-6 0,0 0 7 16,0 0-1-16,0 0 1 0,0 0-2 0,0 0-2 15,0 0 7-15,0 0-11 0,0 0-5 16,0 0 8-16,0 0 1 0,0 0 0 0,0 0 12 16,6-13-24-16,-6 13-4 0,0 0-1 15,0 0 6-15,0 0 8 0,0 0-15 16,0 0-1-16,0 0 7 0,0 0-14 16,0 0 9-16,23 21 3 0,-23-21 0 0,0 0 0 15,0 0-6-15,0 20 6 0,0-20 8 16,0 0 5-16,0 0 1 0,0 0 1 0,0 0 1 15,-13 27 0-15,13-27-7 0,0 0 7 16,-10 8 14-16,10-8-16 0,0 0 22 16,0 0 2-16,-15 6 3 0,15-6 5 0,0 0 7 15,0 0-10-15,0 0-2 0,0 0-6 16,0 0 2-16,0 0-5 0,0 0-8 0,0 0-1 16,0 0-3-16,-19-22 6 0,19 22-9 15,0 0 1-15,0 0-6 0,0 0-2 16,0 0-1-16,0 0-3 0,0 0 1 0,0 0 2 15,0 0-6-15,17-32 0 0,-17 32 2 16,0 0-4-16,0 0-1 0,0 0 1 16,0 0-1-16,0 0-3 0,0 0 6 0,0 0-3 15,0 0-2-15,0 0-2 0,0 0 2 16,0 0-1-16,0 0 4 0,0 0-2 16,0 0-1-16,0 0-1 0,0 0 2 0,0 0 7 15,0 0-6-15,-7 55 0 0,7-55-9 16,0 0 9-16,0 0 3 0,-14 8-1 0,14-8 7 15,0 0 3-15,0 0-4 0,0 0 4 16,0 0-5-16,0 0 0 0,0 0 2 16,0 0-5-16,0 0 1 0,0 0 1 0,-21-24 0 15,21 24-3-15,0 0 2 0,0 0-5 16,0 0 0-16,0 0 1 0,0 0-3 0,19-33 2 16,-19 33 0-16,0 0-3 0,14-7 2 15,-14 7 0-15,0 0-2 0,0 0 1 16,18-3-4-16,-18 3-1 0,0 0 6 0,0 0 0 15,0 0 1-15,0 0-2 0,0 0 6 16,0 0 0-16,0 0 3 0,0 0-4 16,0 0 5-16,0 0-1 0,0 0-3 0,0 0 2 15,0 0-1-15,0 0 2 0,0 0-10 16,-24 39-34-16,24-39-52 0,0 0-53 16,0 0-77-16,0 0-187 0,0 0-355 0,-12-32-41 15</inkml:trace>
  <inkml:trace contextRef="#ctx0" brushRef="#br0" timeOffset="-213794">22462 14051 2057 0,'0'0'-154'0,"0"0"17"15,0 0 15-15,0 0 8 0,-13-10 14 0,13 10 4 16,0 0 14-16,0 0 0 0,0 0 8 15,-17-8 9-15,17 8 0 0,0 0 1 16,0 0 4-16,0 0 2 0,-12-11 6 16,12 11-1-16,0 0 8 0,0 0 4 0,0 0 11 15,0 0 19-15,0 0 15 0,-9-9 11 16,9 9 0-16,0 0 15 0,0 0 3 0,0 0-5 16,0 0-2-16,0 0 1 15,0 0-3-15,0 0-2 0,0 0-4 0,0 0-1 16,0 0-6-16,0 0 7 0,0 0-2 15,0 0-7-15,0 0 2 0,0 0 6 0,0 0 19 16,0 0-9-16,0 0 8 0,0 0 5 16,0 0 4-16,0 0 0 0,0 0 4 0,0 0-4 15,0 0-8-15,-9-12-3 0,9 12 4 16,0 0-17-16,0 0 13 0,0 0-9 16,-12-11-9-16,12 11 4 0,0 0 2 0,0 0-10 15,-12-11 3-15,12 11 5 0,0 0-6 16,-16-10-1-16,16 10-5 0,-10-7 3 15,10 7 3-15,0 0-1 0,-17-13 5 0,17 13-5 16,-13-8-4-16,13 8 0 0,-15-10 1 16,15 10-1-16,-16-12-8 0,16 12 7 0,-20-10 3 15,10 3-7-15,10 7 5 0,-24-13-4 16,12 7 4-16,-1 0-6 0,13 6 3 16,-26-12-4-16,14 6 4 0,0 0-1 0,12 6-8 15,-24-13 8-15,13 7-1 0,11 6 7 16,-25-12-3-16,14 7 1 0,11 5 7 15,-20-13-4-15,8 7 2 0,12 6 9 16,-18-10-4-16,18 10 5 0,-19-9-9 0,8 3 6 16,11 6-4-16,-19-10-3 0,19 10 0 15,-20-9 2-15,10 4-6 0,10 5 7 0,-18-10-4 16,18 10-3-16,-24-12 1 0,13 7 0 16,-3-1 1-16,14 6-1 0,-26-12 12 0,14 6-5 15,12 6 3-15,-26-9 0 0,13 3-7 16,13 6 3-16,-23-11-5 0,8 7 6 15,3-2-6-15,12 6 3 0,-28-12-4 0,16 8 1 16,-1-2 7-16,13 6-8 0,-24-10 4 16,14 5-11-16,10 5-5 0,-24-12 7 15,12 8 1-15,12 4-3 0,-22-10 8 16,10 5 2-16,12 5 1 0,-19-9-5 0,6 5 3 16,13 4 4-16,-21-10-6 0,21 10 12 15,-19-9-20-15,19 9 7 0,-19-10 1 0,19 10 6 16,-17-8-15-16,17 8 15 0,-17-9-16 15,17 9 13-15,-15-8 1 0,15 8-16 0,-14-8 7 0,14 8 3 16,-14-7-4-16,14 7 8 0,-16-10-4 16,16 10 10-16,-15-9-10 0,15 9 13 0,-17-10 3 15,17 10-6-15,-19-11-2 16,11 5-1-16,8 6 3 0,-20-11-2 16,10 5-2-16,10 6 6 0,-17-12-17 0,17 12 12 15,-17-9-15-15,17 9 8 0,-15-11 0 0,15 11-5 16,-16-12-3-16,16 12 9 0,-18-11-6 0,18 11-3 15,-14-12 5-15,14 12 2 16,-18-11 3-16,10 3-4 0,8 8 3 16,-17-11 0-16,17 11-4 0,-15-13-3 0,15 13-1 15,-17-14 5-15,9 8 10 16,8 6-1-16,-14-14-7 0,14 14 6 0,-16-10 1 16,16 10 1-16,-14-13 0 0,14 13 3 0,-13-14-6 0,2 7 5 15,11 7-6 1,-17-16-1-16,17 16 12 0,-14-14-2 0,4 7-5 0,10 7 2 15,-16-13-3-15,16 13-3 0,-17-13 5 0,6 5-10 16,1-1 4-16,10 9-5 0,-21-15 1 16,13 7 1-16,8 8-1 0,-22-15-1 0,14 5 1 15,-5 2 0-15,13 8-2 16,-21-14 1-16,10 6-5 0,1 0 2 0,10 8-3 16,-22-13 4-16,22 13-1 15,-16-14-8-15,8 8 5 0,8 6 9 0,-20-13-6 0,12 3-2 16,8 10 4-16,-22-13-1 0,14 5-3 0,8 8 3 15,-19-15 2-15,9 7 1 16,-2 1-7-16,12 7 5 0,-20-15-2 0,9 8 3 0,11 7 6 16,-19-14 0-16,8 6-1 15,1 1 2-15,10 7-4 0,-20-16 1 0,10 9-5 16,0 0 2-16,10 7 3 16,-22-18 5-16,14 12 8 0,8 6 2 0,-17-15-6 0,17 15-3 15,-17-13 5-15,6 3-7 16,11 10-4-16,-18-15 4 0,8 6-6 0,10 9 3 15,-20-18-3-15,11 10 0 0,9 8 3 0,-19-16-5 16,8 6 0-16,1 0 0 16,0 1-2-16,-2-1-3 0,2-1 5 0,0 1-4 0,1-1 0 15,-4 1-1-15,5-1 6 16,8 11-3-16,-21-22-4 0,11 14 0 0,-2-3 1 16,2 1 3-16,-2-2-2 15,1 2-2-15,-2 1 0 0,3-2 4 0,-3 1 7 0,13 10 2 16,-22-17-1-16,10 7-2 0,2-1-2 0,-2 1 0 15,12 10-3-15,-18-18 2 16,9 10-2-16,9 8 1 0,-19-19 0 0,11 9 0 16,-3 1-5-16,11 9 6 0,-18-18-8 15,6 7 1-15,2 4 1 0,2-5 3 0,8 12-3 16,-24-17 2-16,11 5-3 16,3 3 3-16,-2 1-1 0,-2-1-5 0,2-1 3 15,-3 1-1-15,2-1-2 0,1 0 5 16,-3 1-4-16,2 0 2 0,0 1 4 0,1-2-3 15,-1 1 1-15,2-3 0 0,-1 3-2 0,-1-1 3 16,2 1 5-16,-1 0-3 16,-1-1 3-16,3 1 2 0,-2-1 0 0,2 1 4 0,0-1-9 15,10 10 3-15,-22-17-4 16,12 8-4-16,-1 1 5 0,1-2-1 16,10 10-2-16,-20-15 1 0,10 7 2 15,10 8-2-15,-16-14-5 0,4 5 6 0,2 2 0 16,10 7-3-16,-21-18-2 0,11 10 2 0,-4 0-1 0,2 0-1 15,12 8 2-15,-24-14-1 16,12 6 2-16,1 1 1 0,11 7-4 0,-21-15 0 16,8 9 2-16,13 6-1 0,-20-15 1 15,10 7 3-15,10 8-4 0,-18-11 0 16,18 11 4-16,-17-11-1 0,17 11-5 16,-15-14 2-16,6 9 0 0,9 5 0 0,-14-12-2 15,14 12 6-15,-13-12 2 0,13 12-1 16,-15-11 1-16,15 11-1 0,-12-10 1 0,12 10-4 15,-16-9 3-15,16 9 0 0,-16-12-4 0,5 7 2 16,11 5-1 0,-17-10 1-16,17 10 0 0,-21-11-1 0,11 7-2 15,10 4 6-15,-20-12-3 0,20 12-4 16,-23-10-1-16,13 4 2 0,-3 0 2 0,13 6 0 16,-21-11-4-16,21 11 4 0,-20-12-2 15,20 12 0-15,-16-10 4 0,16 10-4 0,-17-7 0 16,17 7 1-16,-15-10-1 0,15 10 1 15,-17-9 1-15,17 9-1 0,-17-7-1 16,17 7 0-16,-15-9-3 0,15 9 3 0,-16-7-1 16,16 7-1-16,-20-9 2 0,20 9 0 15,-19-10 0-15,19 10 0 0,-19-8 2 0,19 8 1 16,-17-9 2-16,17 9-5 0,-16-10 0 16,16 10-2-16,-18-9 1 0,18 9 0 15,-14-10 3-15,14 10-2 0,-17-7-2 16,17 7-1-16,-15-10 3 0,15 10 0 0,-13-8-1 15,13 8-1-15,-14-7 2 0,14 7 0 16,0 0 0-16,-18-12 3 0,18 12 0 16,-12-9-6-16,12 9 3 0,-13-11-2 0,13 11 1 15,-17-10-2-15,17 10 1 0,-15-13 3 16,7 7-2-16,8 6-2 0,-20-12 3 0,10 7-2 16,10 5 2-16,-21-13-2 0,8 7 5 15,13 6-2-15,-21-12 2 0,11 6 21 0,10 6 2 16,-20-10 3-16,20 10 4 0,-16-11-5 15,16 11-2-15,-16-13 3 0,8 7 2 16,8 6 0-16,-15-13 1 0,15 13-4 16,-14-12-4-16,14 12-1 0,-13-13 3 0,13 13-5 15,-11-9-3-15,11 9 4 0,-10-10-4 0,10 10-4 16,0 0 4-16,-10-11-6 0,10 11 0 16,0 0 0-16,-10-12 0 0,10 12-8 15,0 0-20-15,0 0-38 0,-10-13-50 16,10 13-76-16,0 0-50 0,0 0-88 0,0 0-225 15,0 0-349-15,0 0-274 0</inkml:trace>
  <inkml:trace contextRef="#ctx0" brushRef="#br0" timeOffset="-211031.28">22513 14034 2479 0,'0'0'-174'0,"0"0"22"16,0 0 19-16,0 0 18 0,0 0 19 0,0 0 15 16,0 0 15-16,0 0 14 0,0 0 9 15,0 0 9-15,0 0 0 0,0 0 9 16,0 0 8-16,0 0 2 0,0 0 11 15,0 0-3-15,0 0 4 0,0 0-2 0,0 0 2 16,0 0 3-16,0 0-4 0,0 0 6 16,0 0 1-16,0 0-3 0,0 0 4 15,0 0-6-15,0 0-1 0,0 0-3 16,-32 15 6-16,32-15 0 0,0 0 7 0,0 0 3 16,0 0 11-16,0 0 4 0,0 0 1 0,0 0 6 15,0 0 10-15,0 0-4 0,0 0-6 16,0 0 3-16,19 17-10 0,-19-17 0 15,0 0 1-15,0 0-10 0,11 9 4 0,-11-9 1 16,0 0-6-16,0 0 3 0,0 0 5 16,12 11-2-16,-12-11 6 0,0 0 4 15,11 7 6-15,-11-7-2 0,0 0 20 16,14 9-11-16,-14-9 13 0,14 10-6 0,-14-10 1 16,12 8-6-16,-12-8-6 0,14 11-7 15,-2-5-1-15,-12-6-6 0,16 12 3 0,-5-7-4 16,0 3-1-16,-1-1-1 0,1 3 23 15,1-3-27-15,0 1 2 0,0-1 1 16,-2 3 6-16,3-3 1 0,-2 4 6 0,1-4 0 16,1 1-4-16,-1 1-1 0,0-1-4 15,0-3-1-15,0 2-2 0,2 2-3 16,-2-2 3-16,-12-7-3 0,23 15-8 0,-12-8 1 16,2 0-2-16,-3 1-4 0,0 0 6 15,-10-8-3-15,22 13-2 0,-12-6-2 0,1-1-2 16,-11-6 2-16,19 13-2 0,-8-4-1 15,-1-2 2-15,-10-7 1 0,18 10 2 16,-8-2-4-16,-10-8 1 0,17 14-7 0,-4-7 1 16,-3 1-5-16,1 0 8 0,1-1-2 15,-1 3 1-15,2-2-1 0,1-1 0 0,-1 3 1 16,2-2-1-16,0 0 3 0,-1 1 3 16,6 2-2-16,-4-2-3 0,4 1-1 15,-1-1 3-15,0 1 3 0,0-3 1 16,-3 3-2-16,2-2 2 0,-2 2 3 0,2-3-1 15,-1 2 5-15,-3-2-3 0,4 1 3 16,-4 0 1-16,3-1 0 0,-2 4 1 16,2-4-1-16,-1 2 11 0,4 2-9 0,-2-3 0 15,-2 0-2-15,3 2-2 0,0 0-2 16,0-1 0-16,-5 1-7 0,4-3 4 16,-2 2-3-16,4 3 5 0,-1-2 4 0,-1 1-8 15,0-2 4-15,0 1-4 0,2 2-1 16,-3-3 8-16,1 2-9 0,2 0-2 0,-2 2 4 15,2-3-2-15,-1 2-1 0,0 0 1 16,-2-3-4-16,1 2 2 0,2 0 0 16,-1 0 4-16,-2 0-7 0,2 1 5 15,-2-2-4-15,0 2 1 0,-1-1 2 0,2 1-4 16,-3-1 1-16,-1-1 2 0,4 2 0 0,-2 0 0 16,-1 0 0-16,4 2-1 0,-2 1-1 15,0 0 0-15,0-2 0 0,0 1 0 16,2-1 3-16,-2 3 2 0,0-4-3 0,2 2 5 15,-3-1 4-15,4 4 4 0,-4-5-3 16,2 2-1-16,1 1 0 0,-3 0 2 16,4-2-2-16,-4 1-1 0,2 1-1 0,1-2-2 15,-3 0 0-15,4 1 0 0,-4-1-3 16,2 1 2-16,-1-1-1 0,-1 1-1 16,1-3 1-16,0 4-1 0,1-3 3 15,-4 2-4-15,3 0 1 0,-2-1 3 0,2 0-3 16,-1 3 2-16,4-4 4 0,-2 2 3 0,0-2-1 15,2 3 2-15,-5-1 1 0,6 1 10 16,-4-3-1-16,3 4 6 0,-4 0 2 16,6-1-3-16,-5 0 1 0,1 0-3 0,2 2-1 15,-3-2-2-15,2 1-2 0,0-1-3 16,0 1-1-16,-1-1-3 0,0-2 1 16,0 2-3-16,-2 0-1 0,1-1 1 15,0 1 1-15,0-1 1 0,0-1 0 0,2-1-3 16,-1 3 2-16,-2 0-4 0,0-2-1 15,2 0 1-15,-3-2-4 0,1 3 0 16,-1-3 0-16,2 3 1 0,-4-3-3 0,3 1 2 16,-5-2-1-16,2 3-5 0,1-4 6 15,-1 2-4-15,-1-1 1 0,-1 0-2 0,3-1 1 16,-4 2 0-16,2-1 3 0,0-1-4 16,-2 1 4-16,-1-3-5 0,3 4 2 0,-1-2-2 15,-3 0 4-15,-8-9-3 0,21 15 1 16,-13-8-4-16,2 1 3 0,-10-8 0 15,18 18-1-15,-12-12 1 0,6 3 3 16,-1 1-4-16,-11-10 0 0,18 15 0 0,-9-8 2 16,0 3-1-16,1-2 2 0,-10-8-4 15,19 15 3-15,-10-6-3 0,3 1 2 0,-12-10-1 16,17 11 0-16,-9-3 0 16,-8-8 0-16,15 13-1 0,-5-3 2 0,-10-10-1 15,15 13 1-15,-7-6-2 0,-8-7 2 0,19 16 1 16,-11-8-5-16,1-1 8 0,-9-7-5 15,20 15 0-15,-11-7 3 0,-1 0-3 16,-8-8-5-16,17 12 5 0,-5-5 4 0,-12-7-6 16,13 12 3-16,-4-7-1 0,-9-5 3 15,16 11-2-15,-16-11 2 0,15 12-2 16,-15-12-2-16,14 10 0 0,-14-10 2 0,13 9-2 16,-13-9 2-16,16 9-1 0,-16-9 1 15,14 8-2-15,-14-8 2 0,16 10-2 16,-16-10 2-16,13 7-3 0,-13-7 3 0,13 7-4 15,-13-7 3-15,16 8 0 0,-16-8 2 16,13 7-4-16,-13-7 4 0,10 7-1 0,-10-7-2 16,0 0 1-16,15 10 1 0,-15-10-1 15,0 0 0-15,16 7-1 0,-16-7 2 16,9 6-2-16,-9-6 2 0,0 0-1 0,18 8 1 16,-18-8-3-16,0 0 5 0,14 8-5 15,-14-8 2-15,0 0 0 0,15 7-1 16,-15-7 2-16,0 0-1 0,12 8 0 15,-12-8 1-15,0 0-2 0,0 0 2 0,12 5 0 16,-12-5 1-16,0 0-2 0,0 0-2 16,0 0 0-16,14 6 2 0,-14-6-1 0,0 0 1 15,0 0-2-15,0 0 5 0,11 9-3 16,-11-9 1-16,0 0-1 0,0 0 3 0,9 8-4 16,-9-8 2-16,0 0-1 0,0 0 0 15,12 8 2-15,-12-8 0 0,0 0-1 16,0 0 1-16,11 7 3 0,-11-7 1 15,0 0-2-15,0 0 3 0,0 0-2 0,0 0 1 16,12 7 1-16,-12-7 1 0,0 0 1 16,0 0 3-16,10 9 2 0,-10-9 2 15,0 0 4-15,0 0 4 0,0 0 1 0,14 5 6 16,-14-5 2-16,0 0 1 0,0 0 0 0,0 0 0 16,0 0-6-16,0 0-3 0,0 0-3 15,0 0-16-15,0 0-28 0,0 0-36 16,0 0-51-16,0 0-48 0,0 0-58 15,0 0-57-15,0 0-118 0,0 0-176 0,0 0-342 16,0 0-294-16</inkml:trace>
  <inkml:trace contextRef="#ctx0" brushRef="#br0" timeOffset="-208960.56">25889 17089 1313 0,'0'0'227'0,"0"0"-27"16,0 0-63-16,0 0-35 0,0 0 7 16,0 0 15-16,0 0 6 0,2-22 3 15,-2 22 4-15,0 0 3 0,0 0-7 0,0 0-4 16,0 0-3-16,0 0 6 0,0 0-1 16,0 0 2-16,0 0-10 0,0 0-9 15,0 0-4-15,0 0-12 0,0 0-9 0,0 60-7 16,-4-46-3-16,1 6-5 0,3-20-5 15,-1 36-12-15,-1-14 0 0,2-2-7 16,0 1-5-16,0 0-5 0,0 0-1 0,2-2-7 16,-2-2-5-16,4 0-14 0,-4-2-23 15,0-15-29-15,4 25-39 0,-4-25-46 16,4 17-60-16,-4-17-46 0,7 12-53 0,-7-12-128 16,0 0-125-16,0 0-331 0,0 0-227 15</inkml:trace>
  <inkml:trace contextRef="#ctx0" brushRef="#br0" timeOffset="-208658.98">26001 17274 2512 0,'0'0'-80'15,"15"-10"24"-15,-15 10 10 0,18-7 14 0,-18 7 7 16,16-6 26-16,-16 6 33 0,18-4 20 0,-18 4-8 16,24 0 5-16,-24 0-4 0,23 1 0 15,-23-1-3-15,25 9 14 0,-16-6 1 16,-9-3 2-16,22 15 0 0,-11-5-1 15,-4-1-8-15,-7-9 3 0,12 19 1 16,-8-10 9-16,-4-9-2 0,2 19 13 0,-2-19 0 16,0 0 0-16,-13 24 2 0,4-17-4 15,9-7 1-15,-25 8 4 0,12-5 7 0,13-3 6 16,-27 0 3-16,27 0-1 0,-30-6-9 16,19 1-6-16,11 5-7 0,-25-14-10 15,19 7-11-15,6 7-15 0,-10-21-26 0,10 21-38 16,0-24-52-16,0 24-56 0,10-29-67 15,-4 14-81-15,3 1-207 0,3 1-486 16,-5 0-429-16</inkml:trace>
  <inkml:trace contextRef="#ctx0" brushRef="#br0" timeOffset="-208113.65">26322 17188 2966 0,'0'0'-44'16,"0"0"37"-16,0 0 13 0,0 0 14 0,0 0 17 16,0 0 22-16,0 0 19 0,0 0 1 15,0 0 6-15,0 0-5 0,0 0-8 16,0 0 5-16,0 0-4 0,-22 42-6 0,17-29 3 15,-1 1-6-15,3 0-7 0,-4 0-3 16,5 3-7-16,2-17-2 0,0 24-7 16,0-24 1-16,0 25-3 0,0-25-5 0,4 21 1 15,-4-21-6-15,5 16-5 0,-5-16 0 16,11 9-2-16,-11-9-2 0,0 0-3 16,0 0-3-16,23-4 1 0,-23 4-3 15,0 0-1-15,19-13-1 0,-19 13 6 0,0 0 2 16,15-13 0-16,-15 13-4 0,0 0 1 15,10-9-2-15,-10 9-3 0,0 0 3 0,0 0-3 16,0 0 2-16,0 0 1 0,27 9-4 16,-27-9 4-16,16 7 1 0,-16-7 2 15,20 6 2-15,-20-6 4 0,19 6 3 16,-19-6 5-16,15 2 10 0,-15-2 8 0,0 0 8 16,23-5-6-16,-23 5 2 0,10-11 1 15,-10 11 4-15,0 0-9 0,8-23-2 0,-8 23-3 16,0-20-8-16,0 20-4 0,-3-23 0 15,3 23-11-15,-5-23-13 0,5 23-15 16,-4-23-32-16,4 23-32 0,-6-21-38 0,4 9-54 16,2 12-54-16,-1-12-60 0,1 12-107 15,-4-13-154-15,4 13-46 0,0 0-244 16,0 0-169-16</inkml:trace>
  <inkml:trace contextRef="#ctx0" brushRef="#br0" timeOffset="-207837.69">26729 17341 2508 0,'0'0'6'16,"0"0"28"-16,0 0 8 0,0 0 7 16,0 0 20-16,0 0 19 0,0 0 24 15,0 0 14-15,-34-29 11 0,34 29 2 0,-27 0 1 16,27 0 2-16,-27 7 0 0,12-1-2 15,0 3-7-15,0-2-15 0,3 6-11 0,2-2-8 16,1 1-10-16,3 2-9 0,0 1-12 16,6-15-4-16,2 29-10 0,5-15-10 15,2-1-16-15,6 2-32 0,0-5-40 0,0-1-58 16,3-3-77-16,2 0-64 0,-4-5-123 16,2-2-198-16,-2-3-411 0,-16 4-428 15</inkml:trace>
  <inkml:trace contextRef="#ctx0" brushRef="#br0" timeOffset="-205523.08">18603 17224 2836 0,'0'0'-138'15,"10"14"20"-15,-10-14 10 0,7 14 4 16,-7-14 15-16,4 19 8 0,-4-19 25 0,-2 22 15 16,2-22 11-16,-4 20 20 0,4-20 26 15,-9 21 30-15,3-11 36 0,6-10 38 16,-16 21 31-16,8-14 6 0,-2 1 3 0,10-8-2 15,-21 13-13-15,10-7-3 0,-2 0-8 16,13-6-2-16,-22 6 23 0,22-6-14 16,-26 4 4-16,26-4-10 0,-26-4-11 0,26 4-13 15,-21-9-9-15,13-2-7 0,8 11-13 16,-15-17-12-16,8 6-8 0,7 11-9 0,-4-23-12 16,4 23 1-16,2-25-7 0,-2 25-10 15,2-21-5-15,-2 21-16 0,9-20-18 16,-9 20-29-16,7-16-36 0,-7 16-46 0,8-10-52 15,-2 9-55-15,-6 1-87 0,11-4-168 16,-11 4-111-16,0 0-278 0,0 0-242 16</inkml:trace>
  <inkml:trace contextRef="#ctx0" brushRef="#br0" timeOffset="-205275.97">18717 17435 2749 0,'9'14'120'16,"-9"-14"58"-16,0 0-20 0,2 15-18 0,-2-15-14 15,0 0-8-15,0 0 0 0,2 15 8 16,-2-15-3-16,0 0-6 0,0 0-10 16,0 0-6-16,6 17-12 0,-6-17-1 0,0 0-11 15,0 0-6-15,0 0-9 0,0 0-12 16,7 10-35-16,-7-10-42 0,0 0-63 15,0 0-67-15,0 0-91 0,0 0-181 16,0 0-164-16,0 0-367 0,0 0-391 0</inkml:trace>
  <inkml:trace contextRef="#ctx0" brushRef="#br0" timeOffset="-204993.65">18948 17195 2895 0,'17'-9'19'0,"-17"9"55"15,0 0 9-15,0 0-6 0,0 0-6 16,0 0 1-16,2 40 5 0,-2-27 5 0,0-13-3 16,2 32-1-16,-2-13-9 0,2 0-5 15,0 2 11-15,0 0-6 0,0 4 4 0,0 1-3 16,1-4-10-16,-1 3-7 0,0-3 0 15,1 0-19-15,-1-2-18 0,-2 1-23 16,0-1-11-16,2-4-23 0,-2 2-27 0,0-18-32 16,0 24-31-16,0-24-39 0,2 21-43 15,-2-21-92-15,2 8-654 0,-2-8-394 16</inkml:trace>
  <inkml:trace contextRef="#ctx0" brushRef="#br0" timeOffset="-204563.02">19098 17345 2839 0,'0'0'-12'0,"6"-11"41"0,-6 11 30 16,0 0-1-16,7-13 12 0,-7 13 13 15,0 0 17-15,0 0 11 0,0 0-6 16,0 0-2-16,0 0-4 0,0 0-11 16,0 0 0-16,-5 53-6 0,5-53-7 0,2 25-4 15,1-13-3-15,-3-12-11 0,7 24-5 16,-3-10-6-16,2-3-5 0,-6-11 0 0,12 19-7 15,-3-13-5-15,-9-6-2 0,19 11-2 16,-19-11-8-16,21 2 3 0,-21-2-7 16,24-4-7-16,-24 4-3 0,21-13-1 0,-11 6-2 15,-10 7 2-15,15-12 10 0,-15 12 7 16,11-11 0-16,-11 11 2 0,6-10 3 16,-6 10 5-16,0 0-1 0,0 0 4 0,0 0-6 15,0 0-1-15,0 0-1 0,0 0 0 16,0 0 2-16,0 0-2 0,0 0 7 15,0 0-10-15,0 0 5 0,0 0-4 0,0 0 21 16,0 0-10-16,0 0-2 0,20-6-3 16,-20 6-4-16,10-9-7 0,-10 9 0 0,8-15-7 15,-8 15-10-15,8-25-13 0,-6 13-15 16,-2 12-22-16,7-29-22 0,-5 18-35 16,-2 11-46-16,3-21-46 0,-3 14-63 15,0 7-87-15,0 0-149 0,-5-19-99 0,5 19-270 16,0 0-227-16</inkml:trace>
  <inkml:trace contextRef="#ctx0" brushRef="#br0" timeOffset="-203804.61">19373 17419 2547 0,'2'-22'-63'16,"-2"22"40"-16,0 0 14 0,0 0 15 16,7-20 29-16,-7 20 13 0,0 0 29 0,7-12 23 15,-7 12 9-15,0 0 5 0,0 0-7 16,6-11-2-16,-6 11 2 0,0 0 8 15,0 0 7-15,0 0 5 0,0 0 2 0,0 0-14 16,0 0-6-16,0 0-13 0,0 0-8 16,0 51-6-16,0-51-7 0,-4 25-3 15,4-25-1-15,-2 24-3 0,2-24-8 0,-3 23-5 16,3-23-8-16,0 23 4 0,0-23-7 16,0 19 5-16,0-19-3 0,3 17 2 15,-3-17-8-15,6 9-7 0,-6-9 2 0,0 0-5 16,14 9-2-16,-14-9-3 0,0 0 4 15,0 0-1-15,32-20-3 0,-26 8-1 0,3 3 7 16,-1-6-22-16,-1 2 10 0,2-2-1 16,-3-1 1-16,0 0-2 0,0 0 3 15,2-1-10-15,-2 0 2 0,-2-1 0 0,0 3-9 16,0 0-10-16,-4 15-18 0,4-27-19 16,-2 17-26-16,-2 0-46 0,0 10-49 15,2-16-69-15,-2 16-50 0,0-13-120 0,0 13-159 16,0 0-32-16,0 0-285 0,0 0-251 15</inkml:trace>
  <inkml:trace contextRef="#ctx0" brushRef="#br0" timeOffset="-203507.64">19712 17567 2796 0,'0'0'53'0,"0"0"22"0,0 0-6 16,0 0 6-16,0 0 11 0,0 0 28 0,0 0 26 16,0 0 20-16,0 0 6 0,-53-6-1 15,53 6-5-15,-23 4-17 0,10 4 1 0,-1-4 2 16,-2 3 22-16,2 3-21 0,1-1-11 16,0 0-17-16,3 5-16 0,-1-1-10 15,5 0-16-15,0 2-1 0,2-1-14 0,4-14-9 16,0 23-3-16,0-23-23 0,10 22-30 15,-2-12-47-15,1-5-56 0,-9-5-60 0,25 13-77 16,-14-12-74-16,-3-1-185 0,-8 0-97 16,0 0 34-16,20-6-358 0,-20 6-328 15</inkml:trace>
  <inkml:trace contextRef="#ctx0" brushRef="#br0" timeOffset="-202481.16">18399 17334 2686 0,'0'0'-77'0,"0"0"43"0,0 0 18 16,0 0 4-16,0 0 1 0,0 0 2 16,0 0 2-16,0 0 17 0,0 0 22 0,0 0 15 15,-16-12 8-15,16 12 10 0,0 0 9 16,0 0-2-16,0 0 5 0,-4-16-2 0,4 16 5 15,0 0 6-15,0 0 3 0,0 0 4 16,12-31 3-16,-12 31-5 0,8-11 1 16,-8 11 2-16,9-12-12 0,-9 12-8 0,13-13-8 15,-13 13-2-15,10-12-6 0,-10 12 2 16,15-11 1-16,-15 11 8 0,13-11-1 16,-13 11 2-16,13-10-5 0,-13 10-1 0,14-9-7 15,-14 9-4-15,16-6-5 0,-16 6-6 16,0 0 1-16,20-4-2 0,-20 4-1 15,0 0 5-15,0 0-2 0,28 12-3 0,-28-12-5 16,13 9 0-16,-13-9-3 0,10 12-4 16,-4-2 6-16,-6-10 0 0,8 14 0 0,-8-14 11 15,4 18-22-15,-4-18 4 0,4 19 6 16,-4-19-6-16,-2 20 5 0,2-20 3 16,-4 22 6-16,4-22-2 0,-6 17 5 0,6-17-1 15,-6 16 3-15,6-16-6 0,-10 13-3 16,10-13-5-16,-13 11-3 0,13-11-11 0,-19 3-8 15,19-3-21-15,-23 0-17 0,23 0-19 16,-24-7-16-16,24 7-24 0,-27-14-35 16,10 7-40-16,2-1-54 0,1 1-56 0,-2-3-75 15,6 0-155-15,0 3-83 0,-1-1-6 16,4 3-265-16,7 5-211 0</inkml:trace>
  <inkml:trace contextRef="#ctx0" brushRef="#br0" timeOffset="-201469.17">18935 17300 2423 0,'0'0'-108'15,"0"0"27"-15,0 0 25 0,0 0 15 0,0 0 13 16,0 0 22-16,0 0 10 0,0 0 23 16,0 0 26-16,0 0 13 0,0 0 11 0,0 0 13 15,0 0 13-15,0 0 9 0,0 0 1 16,0 0-5-16,0 0-12 0,0 0-3 15,2-17 1-15,-2 17 9 0,0 0 8 16,7-16 8-16,-7 16 10 0,0 0-5 0,6-20 3 16,-6 20-3-16,7-17-1 0,-7 17 2 15,4-18-4-15,-4 18 14 0,4-17-2 16,-4 17-8-16,2-18-13 0,-2 18-8 0,4-12-26 16,-4 12 4-16,0 0-5 0,2-17-6 15,-2 17-8-15,0 0-3 0,0 0-10 0,6-18-3 16,-6 18-4-16,0 0 1 0,0 0 3 15,0 0 3-15,0 0-3 0,0 0-3 0,0 0-1 16,0 0-5-16,3 50-3 0,-3-50-3 16,0 25 0-16,-3-8-1 0,3-17-5 15,-2 30-2-15,2-12 0 0,0-1-1 0,0-17 2 16,0 35-4-16,-2-17 2 0,4-1-3 16,-2 0 0-16,0-17-4 0,2 29 2 15,1-17-1-15,-3-12-3 0,0 20-3 0,0-20 4 16,2 22 1-16,-2-22 4 0,0 0 1 15,0 14-2-15,0-14-3 0,0 0-1 16,0 0-3-16,0 0-3 0,0 0 2 0,0 0-4 16,0 0-1-16,-11-51-1 0,11 33 0 15,-2-4-4-15,2-1-1 0,0 2 2 0,-2 2-2 16,2 0 3-16,0 19 0 0,0-31-3 16,0 18 0-16,0 13-1 0,-2-16 0 15,2 16 0-15,0 0 0 0,0 0 0 0,0 0 2 16,0 0-1-16,0 0-2 0,0 0 3 15,0 0-1-15,0 0 0 0,0 0-6 16,0 0-13-16,0 0-19 0,0 64-26 0,4-51-24 16,0 1-25-16,-4-14-26 0,9 20-42 15,-4-11-54-15,-1 3-53 0,0-2-83 0,-2 1-156 16,-2-11-60-16,4 21-8 0,-4-21-362 16,0 23-388-16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9T12:32:19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13879 3220 462 0,'0'0'204'0,"0"0"-63"0,0 0-27 0,0 0-19 16,0 0-2-16,0 0-5 16,0-19-10-16,0 19 3 0,0 0 8 0,0 0 11 15,0 0-6-15,0 0 8 16,0 0-5-16,0 0 5 0,-2-18-12 0,2 18 5 0,0 0-3 16,0 0-11-16,0 0-11 15,0 0-6-15,0 0-8 0,0 0 0 0,0 0-10 16,0-21 1-16,0 21-4 0,0 0 0 0,0 0-13 0,7-15 4 15,-7 15-5-15,11-9-5 16,-11 9-3-16,13-10-6 0,-13 10 3 0,16-9-6 16,-16 9-2-16,18-8 5 0,-18 8-5 15,15-6 5-15,-15 6-3 0,17-3 6 0,-17 3-2 16,0 0 2-16,19 0-5 16,-19 0 2-16,0 0 2 0,0 0-3 0,16 15 1 15,-16-15 6-15,0 15-1 0,0-15 5 16,0 0-6-16,-14 28 8 0,8-16-2 0,1-1 4 15,5-11-1-15,-13 23 8 16,4-12-1-16,2-1 1 0,7-10-1 0,-11 17-1 16,11-17-6-16,-9 15-1 0,9-15-3 15,-9 14 0-15,9-14-8 0,-5 9 1 16,5-9 0-16,0 0-1 0,0 0 0 0,0 0-6 16,0 0 2-16,14 23-2 0,-14-23-5 15,13 6 2-15,-13-6 0 0,12 8 4 16,-12-8-4-16,11 8 1 0,-11-8 1 0,0 0-1 15,11 16 1-15,-11-16 7 0,2 14 6 16,-2-14 6-16,0 0 8 0,-8 25 2 16,8-25 0-16,-14 16-4 0,7-8-6 0,7-8 1 15,-15 17-2-15,5-7-5 0,10-10-5 16,-11 15-1-16,11-15-17 0,-13 14-32 0,13-14-39 16,-11 9-46-16,11-9-54 0,-9 11-40 15,9-11-56-15,0 0-136 0,-7 9-460 0,7-9-217 16</inkml:trace>
  <inkml:trace contextRef="#ctx0" brushRef="#br0" timeOffset="429.24">14232 3138 2533 0,'8'-19'-101'15,"-8"19"10"-15,5-17 23 0,-5 17 24 16,4-14 20-16,-4 14 28 0,0 0 20 0,5-17 10 16,-5 17 4-16,0 0-18 0,0 0 0 15,5-14 8-15,-5 14 16 0,0 0 8 0,0 0 5 16,0 0-9-16,0 0-4 0,0 0-1 16,0 0-6-16,-17 45 0 0,17-45-3 15,-13 22-3-15,5-8-6 0,1-3 3 16,-3 0 5-16,2 1 10 0,1-1-1 0,7-11-3 15,-16 19-1-15,11-9-6 0,5-10-1 16,-10 13 0-16,10-13-1 0,-10 12-1 16,10-12 0-16,0 0-1 0,-5 15 2 0,5-15 2 15,0 0 3-15,0 0 2 0,0 0-1 16,17 23 0-16,-17-23 5 0,13 9-1 0,-2-2 3 16,1-2-1-16,-12-5 1 0,23 14-3 15,-10-9-6-15,2 3-5 0,-3-3 5 16,1 1-11-16,-2 1-2 0,-11-7-6 0,20 12-6 15,-11-6-28-15,-9-6-35 0,16 11-42 16,-16-11-49-16,16 14-52 0,-16-14-52 0,9 9-130 16,-1-5-462-16,-8-4-179 0</inkml:trace>
  <inkml:trace contextRef="#ctx0" brushRef="#br0" timeOffset="712.88">14535 3155 2458 0,'-3'-17'-50'16,"3"17"26"-16,0 0 8 0,-4-21 33 0,4 21 27 16,0 0 33-16,-2-15 16 0,2 15 4 15,0 0 6-15,0 0 10 0,0 0 15 16,0 0 8-16,0 0-2 0,0 0-13 0,0 0-7 15,0 0-10-15,0 0-13 0,9 57-8 16,-5-42-11-16,-2 0-6 0,0 2-4 0,0 0-15 16,-2-17-18-16,2 33-36 0,-1-18-47 15,-1-15-72-15,-1 28-61 0,1-12-62 16,0-16-151-16,-10 26-529 0,3-12-340 16</inkml:trace>
  <inkml:trace contextRef="#ctx0" brushRef="#br0" timeOffset="1183">13639 3233 2812 0,'0'0'-57'0,"0"0"10"15,0 0 13-15,-14-8 14 0,14 8 20 16,0 0 23-16,0 0 23 0,0 0 3 16,0 0 5-16,0 0-2 0,0 0-5 0,-26 12-1 15,26-12-5-15,-15 11 1 0,15-11-2 16,-20 11 3-16,7-5-4 0,2 0 0 0,-5 0-2 15,1-1-2-15,3 4 3 0,-3-4-2 16,15-5 3-16,-25 9 1 0,12-4-1 16,13-5 3-16,-19 7-5 0,19-7-2 0,-18 6-1 15,18-6-2-15,-11 5-2 0,11-5 2 16,0 0 11-16,-9 10 4 0,9-10 6 16,0 0-2-16,0 0 2 0,0 0 0 0,20 21 1 15,-20-21-7-15,20 9-1 0,-9-3-9 16,-11-6-2-16,23 13-3 0,-12-7-5 15,1-1-13-15,-12-5-21 0,19 12-35 0,-19-12-40 16,17 7-55-16,-17-7-59 0,16 8-69 16,-16-8-154-16,6 5-534 0,-6-5-381 0</inkml:trace>
  <inkml:trace contextRef="#ctx0" brushRef="#br0" timeOffset="1418.53">13028 3357 2938 0,'-28'2'10'16,"28"-2"20"-16,-15 1 1 0,15-1 21 0,0 0 26 16,0 0 28-16,0 0 14 0,-20 3 4 0,20-3 2 15,0 0-12-15,0 0-18 0,0 0-9 16,0 0-12-16,0 0-22 0,0 0-39 15,0 0-52-15,0 0-79 0,-9-10-76 0,9 10-109 16,0 0-200-16,-12-4-382 0,12 4-256 16</inkml:trace>
  <inkml:trace contextRef="#ctx0" brushRef="#br0" timeOffset="18481.52">11311 6614 577 0,'0'0'139'0,"0"0"-55"0,-10-8-40 16,10 8-17-16,0 0-13 0,0 0-10 15,0 0-6-15,-15-9-1 0,15 9-1 0,0 0 0 16,0 0-1-16,0 0 5 0,-13-11 5 16,13 11 3-16,0 0 17 0,0 0 5 0,-6-12 15 15,6 12 5-15,0 0 2 0,0 0 6 16,0 0 3-16,-4-17 11 0,4 17-3 16,0 0-1-16,0 0 11 0,0 0-5 15,0-22 6-15,0 22 9 0,0 0-11 0,0 0 1 16,4-21 11-16,-4 21 0 0,0 0 6 15,0 0 5-15,2-19 2 0,-2 19-6 16,0 0-7-16,0 0 1 0,0 0-3 0,0-17-11 16,0 17-4-16,0 0-11 0,0 0-6 15,0 0-1-15,0 0 1 0,0 0 2 0,0 0 0 16,0 0-4-16,0 0 2 0,0 0 0 16,0 0 0-16,0 0-1 0,-33 37-4 15,29-23-3-15,-1 2-1 0,0-2-4 0,2 4-3 16,-2-2-5-16,3 4-4 0,0-2 1 15,2 0-6-15,-2 0 2 0,4-2-7 0,-2 3 0 16,2-3-1-16,3-1-2 0,-2 0 1 16,-3-15-2-16,12 22-4 0,-6-12 2 15,-6-10-5-15,12 12 2 0,-12-12-4 0,15 5 2 16,-15-5-1-16,0 0-6 0,0 0 2 16,31-12 0-16,-31 12 0 0,9-15-2 0,-9 15 0 15,10-20 1-15,-4 11-2 0,-6 9-1 16,6-21 0-16,-2 9 2 0,-4 12-1 0,5-15 1 15,-5 15-6-15,0 0 3 0,0 0-2 16,1-17 4-16,-1 17-2 0,0 0 1 16,0 0 1-16,0 0 0 0,0 0 2 0,0 0-1 15,0 0 3-15,0 0-2 0,0 0-1 16,0 0 2-16,10 39-1 0,-10-39 2 0,11 8-3 16,-11-8 2-16,0 0-2 0,19 5 1 15,-19-5-2-15,0 0 0 0,0 0 5 16,30-10 5-16,-30 10 5 0,15-12 6 0,-15 12 2 15,15-13 2-15,-7 6-2 0,1-5 2 16,-9 12-1-16,14-20 8 0,-4 7-7 16,-5 3-3-16,-5 10-3 0,13-22-1 0,-9 12-2 15,-4 10-7-15,9-19-20 0,-9 19-36 16,7-15-56-16,-7 15-78 0,7-11-74 0,-7 11-132 16,2-8-232-16,-2 8-275 0,0 0-274 15</inkml:trace>
  <inkml:trace contextRef="#ctx0" brushRef="#br0" timeOffset="19139.11">11729 6696 2562 0,'0'0'-139'0,"0"0"34"16,0 0 20-16,0 0 25 0,0 0 23 0,0 0 35 16,0 0 4-16,0 0 13 0,0 0 12 15,0 0 17-15,0 0 4 0,0 0 18 0,0 0 6 16,0 0 1-16,0 0-3 0,-38 22-1 15,38-22-1-15,0 0-8 0,-2 23-1 16,2-23 3-16,-5 18 7 0,5-18-7 0,-2 21 3 16,2-21-6-16,-4 23-4 0,2-11 5 15,2-12-2-15,-2 20-6 0,2-20 1 16,-5 18-7-16,5-18-6 0,-2 15-2 0,2-15-5 16,0 0 5-16,-2 18 2 0,2-18 2 15,0 0-5-15,0 0-5 0,0 0-3 16,0 0-5-16,0 0-1 0,0 0 2 0,0 0-9 15,0 0-1-15,0 0-1 0,0 0-4 16,0 0 6-16,2-59-3 0,-2 59 3 16,2-22 2-16,-2 22 6 0,5-23 0 0,-1 11 4 15,-4 12 0-15,4-19 3 0,-4 19-4 0,7-16 1 16,-7 16-3-16,7-13 0 0,-7 13 0 16,0 0-4-16,9-14-2 0,-9 14 1 15,0 0 3-15,0 0 0 0,0 0 4 0,0 0-8 16,0 0 1-16,0 0-4 0,0 0 0 15,33 25-2-15,-33-25 0 0,5 15 1 0,-1-6-4 16,-4-9-2-16,9 20 1 0,-4-11-2 16,-5-9 6-16,6 19-7 0,1-9-2 15,-7-10 1-15,5 17-1 0,-5-17 2 16,7 18-2-16,-3-9 1 0,-4-9-2 0,6 13-5 16,-6-13-24-16,0 0-35 0,11 15-41 0,-11-15-45 15,0 0-49-15,10 9-35 0,-10-9-46 16,0 0-101-16,7 0-576 0,-7 0-381 15</inkml:trace>
  <inkml:trace contextRef="#ctx0" brushRef="#br0" timeOffset="19727.8">11966 6718 2723 0,'0'0'-160'0,"0"0"23"0,0 0 21 16,0 0 20-16,0 0 13 0,0 0 21 15,0 0 8-15,0 0 16 0,0 0 17 0,0 0 10 16,0 0 8-16,0 0 15 0,0 0 3 16,0 0 15-16,0 0 7 0,0 0 22 0,0 0 13 15,0 0 1-15,0 0 8 0,0 0 6 16,0 0-2-16,0 0 0 0,0 0-5 0,0 0 2 16,0 0-2-16,0 0 1 0,0 0-9 15,0 0-2-15,42-3-6 0,-42 3-7 16,20-1-5-16,-20 1-3 0,20-6-9 0,-20 6-6 15,25-2-1-15,-25 2-3 0,25-4-8 16,-14 2 0-16,-11 2-1 0,24-4 1 0,-24 4-8 16,21-3-16-16,-21 3-23 0,20-2-17 15,-20 2-33-15,0 0-16 0,22-2-35 16,-22 2-21-16,0 0-28 0,16-3-56 0,-16 3-115 16,0 0-357-16,0 0 41 0</inkml:trace>
  <inkml:trace contextRef="#ctx0" brushRef="#br0" timeOffset="20148.72">11951 6643 1943 0,'0'0'-94'15,"0"0"27"-15,0 0 18 0,0 0 13 16,0 0 14-16,0 0 11 0,0 0 11 0,0 0 11 16,0 0 3-16,0 0 15 0,0 0-11 15,0 0 12-15,0 0 14 0,0 0-6 16,0 0 22-16,0 0 15 0,0 0 2 0,0 0 8 15,0 0 12-15,0 0 3 0,0 0 4 16,0 0 3-16,0 0-2 0,0 0-5 0,0 0-5 16,0 0-7-16,57-15-5 0,-57 15-6 15,25-4-3-15,-25 4-10 0,23-4-5 16,-8 2-9-16,-15 2-3 0,27-1-6 0,-12-2-2 16,-15 3-7-16,25-3-7 0,-25 3-25 15,23-5-25-15,-23 5-34 0,20 0-30 16,-20 0-36-16,18-1-41 0,-18 1-30 0,0 0-74 15,20-3-533-15,-20 3-118 0</inkml:trace>
  <inkml:trace contextRef="#ctx0" brushRef="#br0" timeOffset="24609.36">12621 6264 2247 0,'0'0'-132'0,"0"0"16"0,0 0 20 0,0 0 16 15,0 0 15-15,11-8 17 0,-11 8 12 16,0 0 22-16,0 0 18 0,0 0 11 0,0 0 11 16,0 0 9-16,0 0 14 0,0 0 2 15,0 0 10-15,0 0-3 0,0 0 21 16,0 0-5-16,0 0 11 0,0 0 3 16,0 0 3-16,0 0 2 0,0 0-3 0,0 0 0 15,0 0 0-15,0 0-6 0,0 0 4 16,0 0-11-16,0 0-6 0,0 0-4 15,0 0-2-15,0 0-6 0,0 0-2 0,0 0-9 16,0 0-1-16,0 0-7 0,0 0-4 16,-42-6-5-16,42 6-3 0,0 0-2 15,-27 6-1-15,27-6-2 0,-19 7-3 0,19-7-2 16,-21 4-4-16,21-4-1 0,-23 4 1 16,23-4-4-16,-21 4-2 0,21-4 2 0,-19 4 1 15,19-4-1-15,-16 3 4 0,16-3 0 16,0 0 4-16,-21 1 2 0,21-1 8 0,0 0-1 15,0 0-2-15,-19 2 0 0,19-2-5 16,0 0-1-16,0 0-2 0,0 0-6 16,-17 4 1-16,17-4-2 0,0 0 4 0,0 0-4 15,-2 21-2-15,2-21-1 0,0 0 3 16,2 25-4-16,-2-25 4 0,0 19-5 16,0-19 2-16,2 20-1 0,-2-20 2 0,2 21-4 15,-2-21 1-15,6 19 1 0,-6-19 4 0,5 15-3 16,-1-5 3-16,-4-10-2 0,0 0 4 15,8 17-3-15,-8-17 1 0,7 8-1 16,-7-8 2-16,0 0-4 0,0 0 0 16,0 0-1-16,20 0 1 0,-20 0-5 0,0 0 4 15,0 0-3-15,23-15-1 0,-23 15 3 16,13-10-1-16,-13 10-4 0,16-10 3 0,-5 5-2 16,-11 5 0-16,27-10-3 0,-14 9 4 15,-13 1 2-15,23-4 2 0,-23 4 1 0,23 0 6 16,-23 0 1-16,19 4 8 0,-19-4 4 15,15 8 3-15,-15-8 0 0,10 13-2 0,-10-13 0 16,0 17 0-16,0-17-1 0,0 0-3 16,-13 28-3-16,4-17-3 0,0 1-3 15,-2 0-13-15,-1-1-24 0,1 1-30 0,0-3-43 16,-3 2-45-16,3 1-57 0,1-1-53 16,-2-2-93-16,1 4-171 0,0-4-383 15,1 2-282-15</inkml:trace>
  <inkml:trace contextRef="#ctx0" brushRef="#br0" timeOffset="33612.03">27493 16854 248 0,'0'0'157'15,"0"0"-17"-15,0 0-34 0,0 0-27 0,0 0-9 16,0 0-17-16,0 0-8 0,0 0 4 16,0 0-12-16,0 0 6 0,0 0 3 15,0 0 4-15,0 0-6 0,0 0-4 0,0 0 0 16,0 0 7-16,0 0-11 0,0 0 9 16,0 0-2-16,0 0 3 0,0 0-2 0,0 0 3 15,0 0 7-15,0 0-6 0,0 0 0 16,0 0 3-16,0 0-5 0,0 0 3 15,0 0-5-15,0 0-7 0,0 0-2 16,0 0 4-16,0 0-6 0,0 0 10 0,0 0-11 16,0 0 2-16,0 0-1 0,0 0 0 15,0 0 3-15,0 0-4 0,0 0 2 16,0 0-5-16,-44 13 5 0,44-13-5 0,0 0 24 16,0 0-15-16,0 0-10 0,0 0-4 15,0 0-1-15,-17 4 5 0,17-4-3 0,0 0-1 16,0 0 1-16,0 0-3 0,0 0 1 15,0 0-2-15,0 0-2 0,0 0-3 0,0 0 0 16,0 0-6-16,0 0 1 0,0 0 2 16,0 0-7-16,-14 6-3 0,14-6 1 15,0 0-1-15,0 0 2 0,0 0 2 16,0 0 3-16,0 0-6 0,0 0 2 0,0 0-2 16,0 0 3-16,0 0-4 0,0 0 2 15,0 0 0-15,0 0 10 0,0 0-10 16,0 0 1-16,0 0-12 0,0 0 13 0,0 0-7 15,0 0-2-15,0 0 4 0,0 0-7 16,0 0 3-16,0 0 5 0,0 0-1 0,0 0-2 16,0 0 4-16,0 0-3 0,0 0-2 15,0 0 2-15,0 0-4 0,0 0 2 16,0 0 0-16,0 0-1 0,0 0-4 0,0 0 8 16,0 0-8-16,0 0 5 0,0 0 1 15,0 0-2-15,0 0-2 0,0 0 1 16,0 0 0-16,0 0 6 0,0 0 0 0,0 0-6 15,0 0 3-15,0 0 0 0,0 0 3 0,0 0-2 16,0 0-1-16,0 0 0 0,0 0 2 16,0 0 1-16,0 0 0 0,0 0-1 0,0 0-2 15,0 0-4-15,0 0 4 16,0 0-1-16,0 0-2 0,0 0 6 0,0 0-6 16,0 0 3-16,43 4 3 0,-43-4-6 15,0 0 0-15,0 0-6 0,0 0 8 16,0 0-8-16,0 0-1 0,0 0 3 0,0 0 9 0,0 0-8 15,0 0 6-15,0 0 7 16,0 0-4-16,0 0 3 0,0 0 2 0,0 0-3 0,0 0 5 16,0 0-2-16,0 0-1 15,0 0-5-15,0 0 9 0,0 0-9 0,0 0 6 16,24-8-2-16,-24 8-5 16,0 0 6-16,0 0 2 0,0 0-1 0,0 0-2 0,0 0 4 15,0 0 3-15,0 0-3 16,0 0 2-16,0 0-1 0,0 0 2 0,0 0 0 15,12-10-6-15,-12 10 5 0,0 0-6 16,0 0-6-16,0 0 1 0,0 0 4 0,0 0 0 16,0 0 1-16,0 0 1 0,8-11 7 15,-8 11-6-15,0 0 3 0,0 0 6 16,0 0 2-16,0 0-5 0,0 0 2 0,0 0-1 16,0 0-2-16,0 0-2 0,0 0-1 15,0 0 5-15,0 0-1 0,0 0-2 16,0 0 5-16,0 0 7 0,0 0 0 0,0 0 2 15,0 0 6-15,0 0 1 0,0 0 3 16,0 0 7-16,-46 15-2 0,46-15 3 0,-14 12 0 16,14-12 2-16,-13 11 4 0,13-11 1 15,-14 16 4-15,7-7 1 0,7-9-2 16,-11 21-4-16,2-9-1 0,6-2-7 16,3-10-3-16,-6 25-5 0,4-15 0 15,2-10-7-15,-2 22 0 0,2-22-5 0,-2 19 1 0,2-19-11 16,0 0 0-16,2 24-1 15,-2-24-2-15,4 12-2 0,-4-12-10 0,0 0-6 0,0 0-1 16,14 9-7-16,-14-9 2 16,0 0-5-16,0 0-1 0,0 0 1 15,0 0 0-15,31-25-5 0,-31 25 7 0,7-15 2 16,-7 15 7-16,11-13 2 0,-11 13 7 16,6-11-2-16,-6 11 2 0,0 0 0 0,10-14-4 15,-10 14 2-15,0 0 3 0,0 0-4 16,6-11 5-16,-6 11-1 0,0 0 6 0,0 0 0 0,0 0 5 15,0 0-1-15,0 0 2 16,0 0-1-16,0 0-1 0,0 0-3 0,26 26-2 0,-26-26 2 16,8 8 2-16,-8-8-5 15,9 10 1-15,-9-10 0 0,12 7-1 16,-12-7-3-16,11 7 3 0,-11-7-3 16,0 0 2-16,14 8-1 0,-14-8 1 0,0 0-3 15,0 0 1-15,0 0-2 0,0 0 2 16,0 0-4-16,26-11 2 0,-26 11 2 0,7-15-2 15,-7 15 1-15,6-15-1 0,-6 15-1 16,5-18 4-16,-5 18 2 0,5-14-5 16,-5 14 0-16,6-14 1 0,-6 14-5 15,0 0-5-15,6-16-12 0,-6 16-19 16,0 0-28-16,0 0-31 0,8-15-49 0,-8 15-42 16,0 0-36-16,0 0-92 0,8-11-642 15,-8 11-396-15</inkml:trace>
  <inkml:trace contextRef="#ctx0" brushRef="#br0" timeOffset="34182.55">27547 17215 2861 0,'0'0'-77'0,"0"0"41"0,0 0 23 16,0 0 13-16,0 0 21 0,0 0 14 0,0 0 22 15,0 0 6-15,0 0 8 0,0 0 5 16,-6 18-2-16,6-18 3 0,0 0-4 15,0 0-3-15,-2 19-3 0,2-19-3 0,0 0-2 16,-4 15-2-16,4-15-3 0,0 0-3 16,0 0-7-16,-2 22-4 0,2-22-3 15,0 0-6-15,0 0 0 0,0 19-5 0,0-19 1 16,0 0-2-16,0 0 2 0,0 0-1 16,-5 14 4-16,5-14-1 0,0 0-7 15,0 0-5-15,0 0-5 0,0 0-2 0,0 0-12 16,0 0-4-16,0 0-5 0,0 0-7 15,0 0 3-15,21-37 2 0,-21 37 3 0,9-14 3 16,-9 14 1-16,10-11-1 0,-10 11 4 16,14-12 5-16,-14 12-3 0,9-7 2 15,-9 7 7-15,0 0 10 0,17-6 8 0,-17 6 14 16,0 0 4-16,0 0 6 0,0 0 6 16,0 0 1-16,28 16 0 0,-28-16-10 15,9 11-3-15,-9-11-2 0,7 15-6 0,-7-15-7 16,10 13-8-16,-10-13-20 0,3 12-28 15,-3-12-28-15,0 0-34 0,7 13-37 16,-7-13-55-16,0 0-45 0,0 0-55 0,7 14-116 16,-7-14-127-16,0 0-359 0,0 0-251 15</inkml:trace>
  <inkml:trace contextRef="#ctx0" brushRef="#br0" timeOffset="35915.67">27361 16635 2440 0,'0'0'-161'0,"0"0"21"0,0 0 23 15,0 0 12-15,0 0 15 0,0 0 14 0,0 0 14 16,0 0 10-16,0 0 15 0,0 0 14 16,0 0 21-16,0 0 7 0,0 0 9 15,0 0 4-15,0 0-1 0,0 0 1 16,0 0 5-16,0 0-1 0,0 0-4 15,0 0-3-15,0 0-4 0,0 0 4 0,0 0-6 16,0 0 2-16,0 0-3 0,0 0-1 16,0 0 1-16,0 0 10 0,0 0-15 0,0 0 12 15,0 0-2-15,0 0-8 0,3-23 6 0,-3 23 9 16,0 0-9-16,0 0 13 0,0 0 16 16,0 0-3-16,0 0 14 0,0 0 13 15,2-17-1-15,-2 17 8 0,0 0-10 16,0 0-9-16,0 0 9 0,0 0-9 0,0 0-3 15,0 0 7-15,0 0-9 0,0 0 5 16,0 0-7-16,0 0-1 0,0 0 13 0,0 0 5 16,0 0 1-16,0 0-4 0,0 0-2 15,0 0-3-15,0 0-7 0,0 0 3 16,0 0-6-16,0 0-4 0,0 0-4 0,0 0 7 16,0 0-2-16,0 0 1 0,0 0-1 15,-11 52 5-15,11-52-7 0,0 0-2 16,-4 19-2-16,4-19-1 0,0 0-5 0,-3 15-3 15,3-15-3-15,0 0 0 0,0 0 1 16,0 0 1-16,-6 17 1 0,6-17-4 0,0 0-2 16,0 0 0-16,0 0-6 0,0 0-5 15,0 0-1-15,0 0-3 0,0 0 0 16,0 0-2-16,0 0-1 0,0 0 1 16,0 0-3-16,0 0 2 0,6-60-2 0,-6 60 1 15,3-23-2-15,-3 23 1 0,4-22 0 16,-4 22 0-16,2-20 0 0,-2 20 6 0,4-16 2 15,-4 16 6-15,3-16 1 0,-3 16 4 16,0 0 0-16,2-16 1 0,-2 16-2 16,0 0 3-16,0 0-10 0,1-17 3 0,-1 17-5 15,0 0-1-15,0 0 3 0,0 0-2 16,0 0-1-16,0 0 0 0,0 0-1 0,0 0 0 16,0 0 0-16,0 0 0 0,0 0 1 15,0 0-1-15,0 0-3 0,0 0 2 16,0 0-2-16,0 0-9 0,-1 53-23 15,1-53-27-15,0 0-54 0,0 0-69 16,0 11-82-16,0-11-173 0,0 0-524 0,0 0-390 16</inkml:trace>
  <inkml:trace contextRef="#ctx0" brushRef="#br0" timeOffset="47238.01">27306 9721 2702 0,'0'0'-199'0,"0"0"18"0,0 0 20 16,0 0 14-16,0 0 20 0,0 0 6 15,0 0 14-15,0 0 8 0,0 0 10 16,0 0 8-16,0 0 11 0,0 0 11 0,0 0 9 16,0 0 13-16,0 0 9 0,0 0 8 15,0 0 12-15,0 0 2 0,0 0 3 0,0 0-6 16,0 0 2-16,0 0 2 0,0 0-4 0,0 0 3 15,0 0-1-15,0 0 7 0,0 0-1 16,0 0 2-16,0 0 10 0,0 0 12 16,0 0 7-16,0 0 0 0,0 0 1 15,0 0 4-15,0 0 2 0,0 0-1 0,0 0-6 16,0 0-5-16,0 0 8 16,0 0-19-16,0 0-1 0,0 0 6 0,0 0-3 15,0 0-8-15,0 0 1 0,0 0-1 0,0 0 2 0,0 0-6 16,0 0 7-16,0 0-2 15,0 0-4-15,0 0-2 0,0 0 1 0,0 0 1 16,0 0 0-16,0 0-3 16,0 0 4-16,0 0-6 0,0 0 2 0,0 0 0 15,0 0-1-15,0 0-1 0,0 0 2 16,0 0-5-16,0 0 3 0,0 0 10 0,0 0-9 16,0 0-1-16,0 0 4 15,0 0-9-15,0 0 8 0,0 0-6 0,0 0 1 16,0 0 0-16,0 0 4 0,0 0-5 0,0 0 4 0,0 0 1 15,0 0 0-15,0 0-2 16,0 0 3-16,0 0-1 0,0 0 3 0,0 0-4 16,0 0-1-16,0 0 6 0,0 0-5 15,0 0-6-15,0 0 3 0,0 0 6 16,0 0-8-16,0 0 3 0,0 0 8 16,0 0-6-16,0 0 6 0,0 0 6 0,0 0 6 15,0 0-1-15,0 0 5 0,0 0-8 0,0 0 5 16,0 0-3-16,0 0-1 15,0 0-7-15,0 0 4 0,0 0-3 16,0 0 4-16,0 0-5 0,0 0-8 16,0 0 4-16,0 0-2 0,0 0-1 0,0 0 3 15,0 0-2-15,0 0 4 0,0 0-7 16,0 0 8-16,0 0 2 0,0 0 6 0,0 0 5 16,0 0 0-16,0 0-8 0,0 0 5 15,0 0-10-15,0 0 7 0,0 0-2 16,0 0-1-16,0 0 0 0,0 0-1 15,-7 32-6-15,7-32 3 0,0 0 1 0,0 0-10 16,0 0 2-16,0 0 6 0,0 0-17 16,0 0-3-16,0 0-1 0,0 0 3 0,0 0-2 15,0 0 0-15,0 0 3 0,0 0-1 16,0 0-2-16,0 0-8 0,0 0-7 16,0 0-1-16,0 0-9 0,0 0-3 0,0 0-13 15,0 0-4-15,0 0-8 0,0 0-6 16,0 0 4-16,0 0-4 0,0 0 5 15,0 0 1-15,0 0 3 0,0 0 6 16,0 0 6-16,0 0-8 0,0 0 7 0,0 0 0 16,0 0-5-16,0 0 10 0,0 0-4 15,0 0 8-15,0 0 6 0,0 0 4 0,0 0 3 16,0 0 4-16,0 0-1 0,0 0 3 16,0 0 9-16,0 0 2 0,0 0 3 15,0 0 12-15,0 0 10 0,0 0 3 0,0 0 5 16,0 0 12-16,0 0 6 0,0 0 4 15,0 0 3-15,0 0 5 0,0 0-6 16,0 0 0-16,0 0 1 0,0 0-7 0,0 0-4 16,0 0 4-16,0 0 0 0,0 0-3 15,0 0-1-15,0 0-2 0,0 0-1 16,0 0 5-16,0 0-8 0,0 0 3 0,0 0-3 16,0 0-2-16,0 0-4 0,0 0 1 15,0 0 8-15,0 0 3 0,0 0-5 0,0 0 3 16,0 0 6-16,0 0-4 0,0 0 4 15,0 0-9-15,0 0 1 0,0 0-9 16,0 0 8-16,0 0-6 0,0 0 5 16,-20 0 3-16,20 0-6 0,0 0 1 0,0 0 2 15,0 0-1-15,-27 0 1 0,27 0 4 16,0 0 3-16,0 0-1 0,-21-2-8 16,21 2 4-16,0 0-9 0,0 0 2 0,0 0 18 15,-25 0-17-15,25 0-4 0,0 0 4 0,0 0-4 16,-22-2 0-16,22 2 0 0,0 0 3 15,0 0 4-15,-24 0-3 0,24 0 5 16,0 0-9-16,0 0-5 0,-23 0 4 16,23 0-3-16,0 0 2 0,-23 0-7 0,23 0 4 15,0 0-4-15,-19-2-2 0,19 2 7 16,-21-2-10-16,21 2-6 0,0 0 9 16,-29-2 0-16,29 2-1 0,-18 0 7 0,18 0-6 15,-20-1 6-15,20 1-11 0,0 0 2 16,-25 0-2-16,25 0 5 0,0 0-6 15,-25-2 8-15,25 2-7 0,0 0-8 0,-24 0 8 16,24 0 1-16,0 0 2 0,-22 0 0 16,22 0 2-16,0 0 0 0,-23-3 0 0,23 3-5 15,0 0-1-15,-21-1 6 0,21 1-3 16,0 0 1-16,0 0-1 0,-24 0 0 0,24 0 4 16,0 0-7-16,-20 0 4 0,20 0-2 15,0 0-2-15,-21 0-3 0,21 0 3 16,0 0 0-16,-27 0-3 0,27 0 2 15,0 0 1-15,-22 0-3 0,22 0 6 0,-22-1 4 16,22 1 3-16,-21 0 6 0,21 0 0 16,-19 0 6-16,19 0-10 0,-25 0-3 0,25 0 2 15,-23 0 8-15,23 0-7 0,-23-3-3 16,23 3-2-16,-26-3 4 0,26 3 0 16,-25 0-1-16,25 0-2 0,-22-1-1 0,22 1-4 15,-21 0 5-15,21 0-8 0,-18-2 2 16,18 2-2-16,0 0 4 0,-29 0-1 15,29 0-2-15,-23-2-1 0,23 2 1 0,-20-2-1 16,20 2 1-16,0 0 3 0,-31 0-3 16,31 0 2-16,-18 0-3 0,18 0 2 15,-22-1 1-15,22 1-3 0,-23 0-3 0,23 0 9 16,-22 0-7-16,22 0-2 0,-25 0 7 16,25 0 1-16,-25-2-8 0,25 2 4 0,-23 0 0 15,23 0-4-15,-26 0 5 0,26 0-3 16,-25 0-2-16,25 0 3 0,-27 0-2 15,27 0 1-15,-27-2 1 0,27 2-3 0,-29-2 1 16,29 2 0-16,-27 0 4 0,27 0-4 16,-27-2-4-16,27 2 2 0,-30 0 1 0,15 0 8 15,15 0-9-15,-29-2 1 0,29 2 8 16,-29 0 6-16,10 0-3 0,19 0 1 16,-29-2 1-16,14 0-4 0,15 2-3 0,-29 0 2 15,29 0 3-15,-30-1-7 0,30 1 1 16,-29-3 1-16,13 3-2 0,16 0 4 15,-29-2 0-15,14 1-5 0,15 1 8 16,-28 0 0-16,28 0 1 0,-29-3-6 0,29 3 7 16,-29-1-4-16,16-1-1 0,13 2 3 15,-29-2-4-15,29 2 1 0,-28 0-2 0,28 0 4 16,-28-2-6-16,28 2 4 0,-30-2-4 16,17 2 0-16,13 0-4 0,-27 0 5 0,27 0-2 15,-25-2 2-15,25 2-2 0,-27 0-5 16,27 0 5-16,-25 0 2 0,25 0-2 15,-27 2 1-15,27-2-3 0,-24 0-2 0,24 0 1 16,-25 0 1-16,25 0 2 0,-29 2-2 16,29-2-1-16,-25 0-1 0,25 0 1 15,-25 2 1-15,25-2 1 0,-27 0-2 0,14 2-6 16,13-2 10-16,-29 0-2 0,29 0-2 16,-27 2 1-16,13-1-1 0,14-1 1 15,-30 3 3-15,13-3-4 0,17 0 3 0,-32 1-2 16,12 1-2-16,20-2 6 0,-31 0-5 15,12 3 0-15,19-3 2 0,-34 0-1 16,15 1-1-16,4-1 5 0,15 0 0 0,-39 2 1 16,19-2 0-16,2-2 0 0,-3 4-1 15,21-2 5-15,-37 0-4 0,17 0-1 0,0 0-1 16,-2 2 2-16,4-2 0 0,-4 0-1 16,22 0 0-16,-40 0 3 0,21 0-1 0,-3 0 2 15,5 0-3-15,17 0 1 0,-38 0-2 16,20 2-1-16,-2-2 0 0,2 0 1 15,18 0 0-15,-37 2 0 0,24-2 2 16,13 0-5-16,-37 2 0 0,22-2 0 16,15 0-4-16,-34 2 4 0,19-2 0 0,15 0 0 15,-31 3-1-15,15-3 1 0,16 0 0 16,-29 2 4-16,29-2-6 0,-30 2 2 0,14 0 1 16,16-2-5-16,-34 1 6 0,17 2 3 15,17-3-9-15,-34 0 2 0,14 0 4 16,4 0-4-16,-4 3 5 0,20-3-5 0,-35 0-19 15,15 1 4-15,0-1-1 0,20 0 7 16,-39 0-8-16,20 0 7 0,0 0-2 0,-1 0 5 16,0 0 1-16,-1 0 1 0,21 0-5 15,-40-1 3-15,18 1-1 0,2 0 5 0,-2 0 0 16,1 0-2-16,-3 0-1 0,2 0 0 16,-2 0 2-16,1 0 4 0,-3 0-1 15,2 0 0-15,0 0-6 0,-2 1 6 16,1-1-2-16,1 0 6 0,2 0-6 0,-2 0 3 15,1 1 0-15,-1-1-1 0,2 0-2 16,-2 0 4-16,3 0-3 0,-1 3 4 0,0-3-4 16,0 0 3-16,1 2-1 0,2-2-1 15,-2 0 1-15,21 0-3 0,-38 1 1 0,18-1 0 16,2 0 4-16,1 2-2 0,17-2 0 16,-36 0 0-16,16 2-3 0,4 0-1 15,16-2 5-15,-34 0-1 0,19 2-2 0,15-2 4 16,-34 2-2-16,17-2 0 0,0 2 0 15,17-2 3-15,-33 2-2 0,15-1 1 16,18-1-5-16,-29 3 6 0,12-3-6 0,17 0 7 16,-34 1-5-16,17-1 1 0,1 2 2 15,16-2 0-15,-33-2-4 0,14 4 5 16,19-2-3-16,-31 0 1 0,11 0-2 0,20 0 1 16,-33 0 0-16,16 0-1 0,17 0 2 15,-39-2-1-15,25 2 0 0,14 0-1 16,-32 0-1-16,32 0 2 0,-29 0 3 0,13 0-4 15,16 0-1-15,-34-1 5 0,18 1-6 16,16 0 5-16,-36 0-2 0,17 0 0 0,-1 0-3 16,20 0 3-16,-37 0-4 0,17 0 7 15,0-3-5-15,20 3 1 0,-41 3 1 16,22-6-1-16,0 3-2 0,19 0 2 0,-38 3 1 16,19-6 4-16,0 6-4 0,0-3-2 15,19 0 2-15,-40 0-1 0,20 0 0 0,2 0 3 16,-2 0-2-16,-1 0 0 0,21 0 0 15,-40 0 3-15,19 0-6 0,0 1 3 16,0-1-1-16,-1 0 2 0,2 0-2 0,-2 0 0 16,1 2-1-16,-3-2 1 0,6 0 1 15,-4 0-1-15,-1 0-2 0,2 0 3 16,0 0-1-16,1 3 1 0,0-3 1 0,-2 0 0 16,3 1 2-16,-2-1-3 0,21 0-1 15,-40 0-1-15,21 3 2 0,0-3 3 16,0 1-3-16,19-1 0 0,-39 0 0 0,21 2 1 15,1-2 1-15,17 0-4 0,-36 2 2 16,20-2 2-16,16 0-2 0,-28 2 2 0,12-1-4 16,16-1 4-16,-35 0-4 0,17 3 2 15,0-3-3-15,18 0 4 0,-36 1-3 16,19 1 3-16,-3-2-4 0,20 0 5 0,-36 2-1 16,18-2 3-16,1 0-5 0,-3 3 1 15,20-3 1-15,-38 0 0 0,17 0-1 16,2 0 0-16,0 1 4 0,19-1-2 0,-38 0-1 15,19 0-5-15,0 0 3 0,0 0 5 16,19 0-7-16,-32 0 0 0,18 0 6 16,14 0-6-16,-30 2 2 0,30-2 1 0,-30 0 3 15,30 0-2-15,-27 0-1 0,11 0-4 16,16 0 3-16,-27 2 1 0,27-2-3 0,-27 0 6 16,12 0-3-16,15 0 1 0,-30 2-2 15,30-2 1-15,-28 0 1 0,14 0-4 16,14 0 5-16,-27 2-1 0,27-2 3 0,-28 0-5 15,28 0-1-15,-28 0 2 0,14 0 0 16,14 0-1-16,-30 0 2 0,30 0-3 0,-29 0 2 16,13 0 0-16,16 0 0 0,-29 0 1 15,29 0-2-15,-30-2 2 0,30 2-2 16,-30 0 3-16,16 0-4 0,14 0 2 0,-30 0 2 16,30 0 0-16,-32 0-4 0,17 0 6 15,15 0-8-15,-30-2 3 0,16 4 2 16,14-2-1-16,-30-2 2 0,30 2-4 0,-29 0 1 15,29 0 1-15,-30 0 3 0,16 0-6 16,14 0 3-16,-30 0 1 0,30 0 2 16,-30 0-4-16,15-2-1 0,15 2 4 0,-32 2-2 15,18-2-2-15,14 0 2 0,-32-2 0 16,15 4 2-16,17-2 2 0,-34-2-7 0,17 2 0 16,17 0 3-16,-34 0-2 0,18 0 2 15,16 0 2-15,-34 0-2 0,14 0 0 16,20 0 0-16,-31-2-2 0,13 2 2 0,18 0 1 15,-33 0-2-15,18 0-1 0,15 0 1 16,-29 2 2-16,13-2 1 0,16 0-2 0,-26 0 2 16,26 0 1-16,-30-2-6 0,30 2 3 15,-28 0 0-15,28 0 0 0,-29 0-1 16,13 0-2-16,16 0 2 0,-27 0 4 0,27 0-5 16,-30 0 2-16,30 0-2 0,-30 0 2 15,16 0-4-15,14 0 8 0,-30 0-4 16,30 0 1-16,-31 0-2 0,15 0 1 15,16 0-2-15,-31 0 5 0,14 0-4 0,17 0 3 16,-38 0 0-16,21 0-4 0,-3 0 1 0,20 0 4 16,-35-1-6-16,18 1 3 0,17 0 0 15,-34 0 5-15,19 0-9 0,15 0 4 16,-34-3-1-16,17 3 2 0,17 0-2 0,-34 0 2 16,18-2 1-16,16 2-2 0,-36 0 1 15,17 0 11-15,-1 0 2 0,0 0 5 16,-2-2 3-16,1 2-6 0,-2 2 1 0,0-4 0 15,-1 2-7-15,1 0 5 0,-2 0-1 16,1 0-5-16,-1 0 0 0,-1 2-3 0,1-2 3 16,2 0-2-16,-2 0 1 0,1 0-2 15,1 0-1-15,-3 0-1 0,6 0 1 16,-4 0-2-16,0 0-2 0,3 0 2 0,1 0-3 16,-2 2 2-16,3-2 1 0,-2 0-3 0,21 0 2 15,-36 0-2-15,17 0 3 0,19 0-3 0,-32 0 1 16,18 0 0-16,14 0-4 15,-30-2 4-15,30 2 0 0,-27 0-1 0,27 0 1 0,-28 2 2 16,28-2-6-16,-28 0 3 16,28 0 2-16,-25 0-5 0,25 0 3 0,-26 0 1 15,26 0-3-15,-28 0 4 16,28 0-2-16,-25 0 3 0,11 0-4 0,14 0-1 0,-26-2 4 16,26 2-2-16,-28 2 1 0,28-2 4 0,-29 0-7 15,29 0 0-15,-30-2 7 16,16 2-5-16,14 0-1 0,-30 0 2 0,30 0-4 15,-34 0 4-15,17 0-1 0,-2 0-5 16,0-2 3-16,19 2 4 0,-40 0-1 0,19 0-1 16,-3 0-1-16,2-1 1 15,-2 2 2-15,-6-1-3 0,3 2 0 0,-5-2 2 0,0 2-4 16,-1-2-29 0,-1 0-37-16,-3 3-47 0,1-3-48 0,0 0-44 0,-6-3-79 15,11 1-581-15,-5 0-228 0</inkml:trace>
  <inkml:trace contextRef="#ctx0" brushRef="#br0" timeOffset="62710.25">31179 7400 2391 0,'0'0'-177'0,"0"0"18"0,0 0 21 16,0 0 20-16,0 0 19 0,0 0 18 15,0 0 19-15,0 0 11 0,0 0 12 0,0 0 7 16,0 0 13-16,0 0 2 0,0 0 5 16,0 0 7-16,0 0 3 0,0 0 7 15,0 0 6-15,0 0 4 0,0 0 9 0,0 0 5 16,0 0 8-16,0 0-1 0,0 0-8 16,0 0 9-16,0 0 5 0,0 0-11 0,0 0-4 15,0 0 16-15,0 0-2 0,0 0-7 16,0 0 0-16,0 0 5 0,0 0-3 0,0 0 1 15,0 0-4-15,0 0 6 0,0 0-11 16,0 0 4-16,0 0-5 0,0 0 2 16,0 0 4-16,0 0 9 0,0 0-1 0,0 0 10 15,0 0-10-15,0 0 2 0,0 0-2 16,0 0 6-16,0 0-13 0,0 0 4 16,0 0-1-16,0 0 3 0,0 0-2 15,0 0-1-15,0 0-9 0,0 0 1 0,0 0-2 16,0 0-2-16,0 0-3 0,0 0-1 15,0 0-1-15,0 0-7 0,0 0-3 0,0 0-4 16,0 0 0-16,0 0 2 0,0 0-2 16,0 0-3-16,0 0 2 0,-20-7 1 15,20 7-2-15,0 0 5 0,0 0-9 0,0 0 6 16,0 0-1-16,0 0 4 0,0 0-4 0,0 0 2 16,0 0 0-16,0 0 5 0,0 0-2 15,0 0 5-15,0 0 6 0,0 0 11 16,0 0-2-16,0 0 3 0,0 0 4 15,0 0-5-15,0 0-1 0,0 0-1 0,0 0-4 16,0 0-3-16,0 0 2 0,0 0-8 16,0 0 0-16,0 0 2 0,0 0-3 15,0 0 0-15,0 0-7 0,0 0 2 0,0 0 2 16,0 0-4-16,0 0 0 0,0 0-2 16,0 0-2-16,0 0 1 0,0 0-6 15,0 0 1-15,0 0 2 0,0 0-3 0,0 0 3 16,0 0-1-16,0 0 4 0,0 0-4 0,0 0-2 15,0 0 2-15,0 0-2 0,0 0 0 16,0 0 6-16,0 0-9 0,0 0 0 16,0 0-15-16,0 0-31 0,0 0-28 0,0 0-41 15,0 0-46-15,0 0-50 0,0 0-124 16,0 0-454-16,0 0-94 0</inkml:trace>
  <inkml:trace contextRef="#ctx0" brushRef="#br0" timeOffset="67054.23">27332 9707 2178 0,'0'0'-144'0,"0"0"16"16,0 0 26-16,0 0 8 0,0 0 24 15,0 0 7-15,0 0 18 0,0 0 12 16,0 0 8-16,0 0 8 0,0 0 5 0,0 0 5 15,0 0 11-15,0 0 3 0,0 0 4 16,0 0 3-16,23-10 1 0,-23 10-1 16,0 0-4-16,0 0 9 0,14-7-3 0,-14 7 6 15,0 0 5-15,15-9-5 0,-15 9 3 16,12-7 5-16,-12 7-10 0,11-9 13 16,-11 9-12-16,13-10-3 0,-13 10 3 0,14-7 4 15,-14 7-2-15,15-11-5 0,-15 11 16 16,16-10-18-16,-16 10 10 0,16-9-4 15,-16 9-6-15,16-11 5 0,-16 11-6 0,13-10 0 16,-3 4 1-16,-10 6-6 0,15-9-5 16,-15 9 12-16,14-11-6 0,-14 11-6 0,15-10 11 15,-15 10-11-15,16-12-2 0,-16 12 0 16,13-11 2-16,-13 11 1 0,18-12-1 16,-9 7 4-16,-9 5 1 0,13-14-6 15,-13 14 2-15,18-11 1 0,-7 5-1 0,-11 6-4 16,17-13 2-16,-9 5-5 0,-8 8 5 15,19-14 11-15,-8 9-17 0,-11 5 4 0,15-13-4 16,-3 7 7-16,-1-2 2 0,-11 8-2 16,16-13 0-16,-16 13 6 0,17-11-5 0,-7 5 11 15,-10 6-12-15,18-14-2 0,-10 9 0 16,-8 5 0-16,20-11 5 0,-13 5 1 0,-7 6-11 16,18-10 1-16,-18 10 4 0,19-11-6 15,-10 4 4-15,-9 7 7 0,15-11-2 16,-15 11 5-16,16-12-6 0,-16 12-8 0,13-13 0 15,-13 13 0-15,12-11-2 0,-3 6 5 16,-9 5-8-16,13-10 7 0,-13 10 2 16,13-12 2-16,-13 12-9 0,14-9 3 15,-14 9 0-15,14-9 1 0,-14 9 1 0,10-8 1 16,-10 8 6-16,12-10-1 0,-12 10-7 16,0 0 8-16,18-13-10 0,-18 13 8 15,11-7-13-15,-11 7 15 0,16-9-1 0,-16 9-4 16,11-9 1-16,-11 9 19 0,16-7-11 15,-16 7 0-15,13-10-11 0,-13 10 12 0,12-7-4 16,-12 7 3-16,13-8-3 0,-13 8 4 16,15-10-5-16,-15 10 12 0,12-7-16 0,-12 7 1 15,16-8 6-15,-16 8-9 0,13-9 3 16,-13 9 6-16,11-8-3 0,-11 8 0 16,17-7 0-16,-17 7 3 0,12-9-4 15,-12 9 1-15,13-7-1 0,-13 7-1 0,12-7 11 16,-12 7 6-16,11-10 0 0,-11 10 3 0,12-7 0 15,-12 7-2-15,0 0-2 0,17-12-1 16,-17 12-6-16,14-7 2 0,-14 7-2 16,14-8 5-16,-14 8-5 0,13-10-4 15,-13 10 0-15,17-9 2 0,-17 9-6 0,17-11 3 16,-17 11-5-16,16-10 8 0,-8 4 0 16,-8 6-5-16,18-11 0 0,-9 6 5 15,-9 5 4-15,19-13-4 0,-11 6-5 0,-8 7-1 16,17-12 0-16,-17 12 0 0,19-13-1 15,-10 8 5-15,-9 5-4 0,18-12 1 0,-7 6-12 16,-11 6 9-16,19-12 3 0,-6 7 4 16,-13 5-9-16,19-12 8 0,-6 5-6 0,-13 7 0 15,20-13 1-15,-8 7-4 0,0-1 0 16,-3-1 0-16,-9 8-3 0,23-14 7 16,-13 9 4-16,1-3 6 0,-11 8-7 0,24-13 0 15,-14 7 0-15,2 0-4 0,1-1 3 16,-13 7-1-16,26-11 0 0,-16 5 2 0,3-2-7 15,-13 8 3-15,25-10-2 0,-12 4 3 16,0 1 3-16,-13 5 2 0,23-11-2 16,-11 7 1-16,2-2-2 0,-14 6 1 0,20-10-4 15,-6 4 5-15,-14 6-5 0,20-9 4 16,-9 5-4-16,-11 4 0 0,19-9 0 16,-8 3-5-16,-11 6 4 0,17-8 0 15,-17 8 0-15,23-12 2 0,-13 10-4 0,-10 2 1 16,22-10-1-16,-12 6 2 0,-10 4-2 15,21-10 0-15,-10 5 0 0,-11 5 1 0,21-9-2 16,-9 2-5-16,-12 7 8 0,24-10-1 16,-11 5 0-16,-1-1 4 0,-12 6-3 15,22-8 11-15,-12 2-5 0,-10 6-1 0,24-8 10 16,-14 4-10-16,-10 4 3 0,19-10-3 0,-8 4 1 16,-11 6 6-16,19-9-7 0,-19 9 1 15,20-9 0-15,-8 3 0 0,-12 6 1 16,18-10 0-16,-18 10-2 0,22-9-1 15,-10 3-4-15,-12 6 4 0,23-10-3 0,-9 5-1 16,-2-1-2-16,0-2 2 0,-12 8-1 16,24-11 7-16,-11 3-8 0,-1 3 2 0,-12 5-1 15,26-12 2-15,-16 5 6 0,4 1-1 16,-14 6 3-16,22-11 0 0,-9 4-1 0,-2 0-4 16,-11 7 0-16,21-11 2 0,-11 5-1 15,4-1-2-15,-14 7 2 0,20-14-4 16,-9 9 1-16,0-4 1 0,-11 9-2 15,21-13 3-15,-13 7-1 0,2-1-4 0,4 0-1 16,-4-1 0-16,0-1 0 0,1 2-1 16,2 2 3-16,-3-5 0 0,3 4-1 0,0-3 0 15,0 2-1-15,-1-2-1 0,-2 2 1 16,4-1 3-16,-4 1 1 0,3-2-3 16,-3 1 2-16,1 0 3 0,0 1 5 0,1-1-2 15,-2-1 2-15,2 2-2 0,-2 2 5 16,0-3-6-16,1 2 0 0,0-1 2 0,-1-1-3 15,1 3 1-15,-1-3 0 0,2 0 2 16,-2 1 5-16,0 1-1 0,-2-1-1 16,4-1 8-16,-2 0-2 0,1 1-1 0,-3-1 0 15,2 1 0-15,1-1 5 0,-2 3-6 16,-1-2-4-16,2 0 0 0,0 1 0 0,-2-3-2 16,2 5-2-16,-1-3-1 0,-1-1 1 15,3 4-4-15,-3-2-1 0,3 0-1 16,-3 0 1-16,0 1 1 0,2-1-2 0,-10 6-1 15,16-9 1-15,-6 4 5 0,-1 0-8 16,-9 5 0-16,15-8 0 0,-6 2 2 16,-9 6 1-16,16-8-2 0,-10 3 3 15,-6 5-2-15,18-9-2 0,-12 5 4 0,-6 4-4 16,15-8 4-16,-15 8-2 0,15-9-2 16,-15 9 2-16,17-8 0 0,-17 8-2 0,16-10 3 15,-16 10-1-15,16-7 6 0,-16 7-5 16,14-9 1-16,-14 9-1 0,18-8-1 15,-18 8-3-15,14-10 3 0,-14 10 0 0,12-10 0 16,-12 10 0-16,18-7 0 0,-18 7-4 16,15-9 2-16,-15 9 2 0,16-10-1 0,-16 10-3 15,16-8 4-15,-16 8-3 0,16-8 1 16,-16 8 0-16,15-7-2 0,-15 7-1 0,17-9 8 16,-17 9-5-16,15-7-1 0,-15 7 0 15,12-11-2-15,-12 11 4 0,13-8-2 16,-13 8 2-16,13-8 1 0,-13 8-1 15,14-8 0-15,-14 8-3 0,13-10 0 0,-13 10 2 16,15-7 0-16,-15 7-1 0,15-9-2 0,-15 9 3 16,12-8 4-16,-12 8-4 0,14-9-4 15,-14 9 4-15,14-9-1 0,-14 9 0 16,10-7 1-16,-10 7 0 0,0 0 1 0,18-12-2 16,-18 12 1-16,10-7-1 0,-10 7 2 15,0 0-1-15,15-7 0 0,-15 7 0 16,0 0 1-16,15-11 3 0,-15 11-9 0,0 0 5 15,13-7-1-15,-13 7 2 0,0 0-1 16,14-8 0-16,-14 8 0 0,0 0-3 0,16-7 3 16,-16 7 0-16,0 0 0 0,14-8-2 15,-14 8 6-15,0 0 1 0,12-7 1 16,-12 7 3-16,0 0-2 0,13-7 3 0,-13 7 3 16,0 0-1-16,0 0-1 0,15-9 4 15,-15 9-1-15,0 0-2 0,13-7-1 16,-13 7 6-16,0 0-4 0,10-9-1 0,-10 9 1 15,0 0-2-15,14-7-2 0,-14 7-3 16,0 0 2-16,0 0-1 0,14-7 0 0,-14 7-2 16,0 0 1-16,10-8-1 0,-10 8-2 15,0 0-1-15,14-10 2 0,-14 10 0 16,0 0 4-16,12-7-6 0,-12 7 1 16,0 0-3-16,15-10 2 0,-15 10-3 0,0 0 1 15,10-8 1-15,-10 8 0 0,0 0 2 16,13-7-2-16,-13 7 1 0,0 0 1 0,13-7-1 15,-13 7 2-15,0 0 0 0,12-8-1 16,-12 8 2-16,0 0-2 0,11-10 2 16,-11 10-1-16,0 0 2 0,13-10-4 0,-13 10 0 15,0 0 2-15,14-8-2 0,-14 8 1 16,0 0-1-16,13-9 2 0,-13 9 3 16,0 0-2-16,13-13 1 0,-13 13 0 0,11-7 3 15,-11 7 2-15,0 0 1 0,14-12 1 16,-14 12-1-16,8-8-2 0,-8 8 1 0,12-8 0 15,-8 4-1-15,-4 4 0 0,10-9 1 16,-10 9-2-16,13-9-1 0,-7 4-2 0,-6 5 1 16,11-10-1-16,-3 6 0 0,-8 4 1 15,13-10-5-15,-7 5 5 0,-6 5 0 0,14-10-4 16,-8 7 4-16,-6 3 0 16,12-10-3-16,-6 4-1 0,-6 6 2 0,11-9-4 15,-11 9 2-15,15-7 1 0,-9 1 3 16,-6 6-3-16,13-13-1 0,-7 10-3 0,3-2 4 15,-9 5-4-15,13-10 3 0,-5 5-5 16,-8 5 2-16,14-10 6 0,-4 4-5 16,-10 6-1-16,14-9 3 0,-6 2-2 0,-8 7-2 15,17-9 1-15,-8 5 1 0,0-1 0 16,-9 5 1-16,14-10-4 0,-6 4 3 0,2 1 0 16,-10 5 0-16,16-10-2 0,-8 5 3 15,-1-2-2-15,1 3 3 0,3-3-3 16,-2 2-1-16,-1-2 2 0,0 0-2 0,3 2-2 15,0-3 4-15,-3 0-1 0,2 0-2 16,1 1 4-16,0-1-3 0,1 1 1 0,-1 0 0 16,2-3 0-16,-2 2-1 0,3-2 1 15,-2 1-1-15,0 2 1 0,2-3-1 0,-1 2 1 16,2-3 0-16,-2 2 0 0,1-2 0 16,2 2-2-16,0-2-1 0,1-1-4 15,0 1-1-15,2-1-3 0,0 1-2 0,0-1-8 16,2 0-11-16,0-1-19 0,2 1-19 15,-1-3-25-15,4-1-31 0,1-2-42 16,-2 3-23-16,4 0-37 0,-1-6-41 16,2 2-122-16,-1 0-458 0,1 1-195 0</inkml:trace>
  <inkml:trace contextRef="#ctx0" brushRef="#br0" timeOffset="93274.86">23602 16603 2350 0,'0'0'-153'0,"0"0"30"15,0 0 28-15,0 0 12 0,0 0 19 16,0 0 6-16,0 0 11 0,0 0 7 0,0 0 10 15,0 0 12-15,0 0 13 0,0 0-4 16,0 0 13-16,0 0 9 0,0 0-1 0,0 0 14 16,0 0 4-16,0 0 8 0,0 0 8 15,0 0 1-15,0 0-1 0,0 0 15 16,0 0 3-16,0 0-2 0,0 0 25 16,0 0-8-16,0 0-1 0,0 0-2 15,0 0-3-15,0 0-4 0,0 0-5 0,0 0-9 16,0 0 4-16,0 0-4 0,0 0-10 15,0 0 4-15,0 0 3 0,0 0-8 0,0 0 0 16,0 0-2-16,0 0 0 0,0 0-4 16,0 0-5-16,0 0-5 0,0 0-3 0,0 0-2 15,0 0-8-15,0 0-6 0,0 0 1 16,0 0 2-16,0 0-4 0,0 0 1 16,0 0-4-16,0 0 0 0,0 0-1 0,0 0-6 15,0 0 6-15,0 0-4 0,0 0 0 16,0 0-6-16,0 0 6 0,0 0-2 15,0 0-4-15,0 0 4 0,0 0-1 0,0 0 0 16,0 0-6-16,0 0 7 0,0 0 0 16,0 0-4-16,0 0 6 0,0 0-4 15,0 0 0-15,0 0 1 0,0 0-5 0,0 0 4 16,0 0-3-16,0 0 2 0,0 0 0 16,0 0 1-16,0 0-1 0,0 0 1 0,0 0 2 15,0 0-2-15,0 0 4 0,0 0-1 16,0 0 0-16,0 0 2 0,20-22 0 15,-20 22 2-15,0 0 1 0,0 0-2 0,0 0-1 16,0 0-2-16,0 0 1 0,0 0 1 16,0 0-8-16,0 0 6 0,12-8-3 15,-12 8-3-15,0 0 4 0,0 0 3 16,0 0-6-16,0 0 9 0,0 0-7 16,0 0-4-16,0 0 4 0,0 0 6 0,0 0-3 15,0 0-3-15,0 0 1 0,0 0 0 0,0 0-1 16,0 0 6-16,0 0-8 0,0 0 7 15,0 0-1-15,0 0 2 0,0 0 2 0,0 0-1 0,0 0 0 16,0 0 1-16,0 0 0 16,0 0-3-16,0 0 5 0,0 0-5 0,0 0 5 15,0 0-4-15,0 0 1 0,0 0 4 16,0 0 1-16,0 0 2 0,0 0 5 0,0 0-4 16,0 0 0-16,0 0 12 15,0 0-14-15,0 0 1 0,0 0-2 0,0 0-1 0,0 0 2 16,0 0-9-16,0 0 4 0,0 0-2 0,0 0 0 15,0 0-2-15,0 0 3 16,0 0-6-16,0 0 3 0,24 20 3 0,-24-20-3 16,0 0 3-16,0 0 1 15,0 0 0-15,2 15-3 0,-2-15-1 16,0 0 4-16,0 0-4 0,0 0 4 0,0 0-1 16,0 0 4-16,0 0-5 0,0 0 4 0,-6 23-1 15,6-23 4-15,0 0 1 0,0 0 3 0,0 0 0 16,0 0 2-16,0 0 0 15,0 0-1-15,0 0-6 0,0 0 0 0,0 0-1 0,0 0-5 16,0 0 2-16,0 0-2 16,0 0-5-16,0 0-4 0,0 0 3 0,0 0-2 15,0 0 3-15,0 0-6 0,0 0 5 16,0 0 3-16,0 0-5 0,0 0 2 0,0 0 0 16,0 0 2-16,0 0-1 0,0 0-2 0,0 0-1 15,0 0 5-15,0 0 0 16,0 0-1-16,0 0-2 0,0 0 3 0,0 0 1 15,0 0 1-15,0 0 1 0,0 0-2 16,0 0 0-16,0 0-2 0,0 0 1 0,0 0 4 16,0 0-1-16,0 0 4 15,0 0-2-15,0 0-2 0,0 0 1 0,0 0-4 16,0 0-6-16,0 0-2 16,0 0 1-16,0 0 1 0,0 0 6 0,0 0-6 0,0 0 6 15,0 0-1-15,0 0-2 0,0 0 0 0,0 0 3 16,0 0 0-16,0 0-3 15,0 0 4-15,0 0-7 0,0 0 3 16,0 0 0-16,0 0 0 0,0 0-1 0,0 0 5 16,0 0-5-16,0 0 4 0,0 0-2 0,0 0 1 15,0 0 0-15,0 0 1 16,0 0 1-16,0 0 0 0,0 0-5 0,0 0 6 16,0 0-5-16,0 0 4 0,0 0 0 0,0 0-4 0,0 0 3 15,0 0-2-15,0 0 2 16,0 0-5-16,0 0 9 0,0 0-10 0,0 0 3 0,0 0 0 15,0 0 7-15,0 0-1 16,0 0-2-16,0 0 0 0,0 0 3 0,0 0-4 16,0 0 9-16,0 0-11 15,0 0 3-15,0 0 3 0,0 0 0 0,0 0-1 16,0 0-2-16,0 0 14 16,0 0-16-16,0 0 5 0,0 0-4 0,0 0-6 0,0 0 6 15,0 0-7-15,0 0-3 0,0 0 4 0,0 0 0 16,0 0 2-16,0 0 1 15,0 0 1-15,0 0 0 0,0 0 3 0,0 0-4 16,0 0 0-16,0 0 3 16,0 0-3-16,0 0 1 0,0 0 3 0,0 0-1 0,0 0-2 15,0 0 4-15,0 0-2 16,0 0 1-16,0 0 3 0,0 0-6 0,0 0-9 16,0 0 3-16,0 0 1 15,0 0 3-15,0 0 2 0,0 0 2 0,0 0-1 0,-7-51 2 16,7 51 0-16,0 0 3 0,0 0-3 0,0 0 1 15,0 0-2-15,0 0 7 16,0 0-6-16,0 0 0 0,0 0 0 0,0 0 4 16,0 0-6-16,0 0 4 0,0 0 3 15,0 0-4-15,0 0-3 0,0 0 4 0,0 0-3 16,0 0 0-16,0 0 5 16,0 0 0-16,0 0-3 0,0 0 5 15,-13-8 2-15,13 8-3 0,0 0 13 0,0 0-9 0,0 0 1 0,0 0 5 16,0 0 2-16,0 0 0 15,-26 0 0-15,26 0 0 16,0 0-1-16,0 0 6 0,-20 0-5 0,20 0-4 16,0 0-1-16,0 0 5 0,0 0-3 15,-30 0 3-15,30 0-6 0,0 0 5 0,-17 1 0 16,17-1-2-16,0 0 2 0,0 0 1 16,-22 0-2-16,22 0 0 0,0 0-8 0,0 0 4 15,-22 0-2-15,22 0-3 0,0 0 3 16,-19 4-4-16,19-4 4 0,0 0-6 15,-17 3 3-15,17-3-2 0,0 0 1 16,0 0 1-16,-23 1 2 0,23-1 6 0,0 0-1 16,-20 3-3-16,20-3 0 0,0 0-1 15,-20 0 1-15,20 0 2 0,0 0-4 0,-24 2 0 16,24-2-2-16,-17 1 0 0,17-1-3 16,0 0 3-16,-27-1-2 0,27 1-1 15,0 0 3-15,-27 0-4 0,27 0 1 0,-20-2 2 16,20 2-3-16,0 0 3 0,-23-3 3 15,23 3-7-15,0 0 4 0,-26-1-4 16,26 1 1-16,0 0 3 0,-20-3-3 0,20 3 1 16,0 0-2-16,-24-1-2 0,24 1 3 15,0 0 0-15,-23 0-2 0,23 0 0 16,0 0 0-16,-24-3 0 0,24 3 5 16,0 0-5-16,-25 0 4 0,25 0-4 0,0 0 3 15,-25 0-5-15,25 0 10 0,0 0-7 0,-26 3 2 16,26-3-1-16,0 0 3 0,-23 0-4 15,23 0 2-15,0 0-1 0,-24 1-2 16,24-1 3-16,-14 3-1 0,14-3-2 0,0 0 1 16,-24 0 1-16,24 0 0 0,-16 1 1 15,16-1-1-15,0 0 0 0,-26 0 0 0,26 0-7 16,-19 3 6-16,19-3 0 0,0 0 0 16,-28 2 1-16,28-2 1 0,-16 0-1 15,16 0 3-15,0 0-8 0,-30 0 7 16,30 0-3-16,-19 0 2 0,19 0 1 0,-17 1-5 15,17-1 1-15,-21 0 0 0,21 0 1 16,-19 3-1-16,19-3 0 0,0 0 3 16,-30-3-3-16,30 3 2 0,-19 3-2 0,19-3-2 15,-21 0 2-15,21 0 0 0,-22 0-3 16,22 0 3-16,-18 0-1 0,18 0 2 0,-21 1-3 16,21-1 2-16,-24 0 0 0,24 0 2 15,-18 0-2-15,18 0 2 0,-24 2-1 16,24-2-5-16,-21 2 7 0,21-2-5 0,-21 0 5 15,21 0 6-15,-25 2-7 0,25-2 2 16,-22-2-3-16,22 2 1 0,-26 2 1 16,26-2-4-16,-22 0 2 0,22 0 4 15,-28-2 2-15,28 2 6 0,-25 2 6 0,25-2 0 16,-26-2 1-16,26 2 0 0,-30 0-1 16,30 0 1-16,-25 2-5 0,11-2 0 15,14 0-1-15,-26 0-1 0,26 0-4 0,-24 0 2 16,24 0-5-16,-25 0 2 0,25 0 1 0,-26 0-2 15,26 0-4-15,-22 2 2 0,22-2 1 16,-24 0-3-16,24 0 1 0,-25 2-1 0,25-2-1 16,-26 2 1-16,26-2-1 0,-22 2 0 15,22-2-2-15,-24 1 2 0,24-1-1 16,-23 0 3-16,23 0-3 0,-24 2 0 16,24-2 1-16,-26 3 1 0,26-3-3 0,-22 0 1 15,22 0 0-15,-28 1-2 0,28-1-1 16,-27-1 0-16,11 2 1 0,16-1 0 15,-26 0-2-15,26 0 1 0,-28 0 0 0,28 0 0 16,-28-1-1-16,28 1 4 0,-27 0-1 16,11 1 0-16,16-1-1 0,-26-1 1 15,26 1-1-15,-30 0 2 0,30 0-1 0,-27 0 0 16,27 0-3-16,-30 0 4 0,30 0-5 16,-28 1 3-16,28-1 0 0,-25-1 1 0,25 1-5 15,-28-3 4-15,28 3 2 0,-26-2-1 16,26 2 0-16,-27 0 0 0,27 0-1 15,-28-1 0-15,28 1 0 0,-26-2 2 0,10 0-1 16,16 2-2-16,-31-2-3 0,31 2-2 16,-28-2-7-16,12 2 0 0,16 0-2 15,-32-2-3-15,12 0 1 0,20 2 4 0,-33-3-2 16,13 3 5-16,4-3-1 0,16 3 0 16,-34-3 3-16,15 0-3 0,1 2 3 0,18 1 3 15,-32-3-1-15,18 3 2 0,14 0-2 16,-34-4 2-16,17 4 5 0,17 0-6 15,-30-1 4-15,16-2-1 0,14 3-1 0,-30 0 3 16,30 0 0-16,-27-3-2 0,27 3 1 16,-28-1-2-16,28 1 0 0,-28-2 3 15,28 2-1-15,-25-2-2 0,25 2 4 16,-23 0-1-16,23 0-2 0,-23 0 2 0,23 0-1 16,-24-3 2-16,24 3 0 0,-23 0 0 15,23 0 1-15,-23-1-2 0,23 1-2 0,-23 0 5 16,23 0-5-16,-26-2 3 0,26 2-1 15,-25 0 1-15,25 0-3 0,-26-2 3 16,26 2 0-16,-28-2 0 0,28 2 0 0,-26 0 0 16,26 0 0-16,-26 0 0 0,26 0-1 15,-30 0 1-15,17-2 1 0,13 2-1 0,-30 0 2 16,30 0-4-16,-27-2 2 0,27 2 3 16,-27 0-4-16,27 0-1 0,-27 0 6 15,27 0-5-15,-30-2 0 0,15 2 2 0,15 0 0 16,-30 0 0-16,16-1-3 0,14 1 2 15,-28 0-1-15,28 0 2 0,-26 0-1 16,26 0 1-16,-25 0 0 0,25 0-2 0,-26 0 2 16,26 0 2-16,-22 0-3 0,22 0 0 15,-26 1 0-15,26-1-1 0,-27 0-1 16,14 2 5-16,13-2-3 0,-25 0 0 0,25 0 0 16,-24 2 0-16,24-2-1 0,-28 0 2 15,28 0-1-15,-25 2 0 0,25-2-1 0,-26 2 3 16,26-2-1-16,-24 2-2 0,8 0 2 15,16-2-3-15,-27 1-1 0,27-1 3 16,-24 3 0-16,24-3 0 0,-24 2 3 16,24-2-2-16,-26 2-3 0,26-2 3 0,-23 0 0 15,23 0 1-15,-22 1-2 0,22-1-2 16,-22 0 0-16,22 0 3 0,-24 3-5 0,24-3 5 16,-26 1-1-16,26-1 0 0,-23 3-1 15,23-3 1-15,-26 3-4 0,12-3 4 16,14 0 0-16,-26 1 3 0,26-1-2 0,-27 3 0 15,13-2-1-15,14-1 4 0,-28 3-5 16,13-1 1-16,15-2-1 0,-32 1 1 0,15 2 2 16,0-2-2-16,17-1 0 0,-34 4 4 15,16-2-7-15,0 0 3 0,1 0-2 16,-1 0 2-16,-4-2 0 0,4 2 0 16,-4-1 0-16,1 1-1 0,-1 1-1 15,4-2 5-15,-6 2-3 0,3-3 0 0,-2 1 0 16,0 2 0-16,-1-2-1 0,1 1-1 0,0-2 2 15,-2 2 5-15,1 0-6 0,-1-1-1 16,-5-1 0-16,2 2-3 0,-1 0 8 16,2-2-3-16,-1 3 0 0,-1-2 1 15,3 2-2-15,-4-2 1 0,3 1 2 0,3 0-2 16,-1-2 0-16,2 2 0 0,-2 0 0 0,1-1 3 16,0 2-4-16,-1-2-2 0,4 1 3 15,-2 0 1-15,-1 0-3 0,2 0 7 16,0 0-6-16,-1-1-2 0,1 2 3 15,2-3 0-15,-4 1-1 0,5 2 2 0,-2-2-1 16,0 1 1-16,-1 0-2 0,22-2 2 16,-39 2-3-16,21 0 3 0,2 0-3 0,-4 0 0 15,2-1 2-15,18-1-2 16,-34 2 2-16,17 1 1 0,17-3-2 0,-28 1 0 16,28-1 1-16,-30 3 1 0,16-3-1 0,14 0 2 15,-30 3-2-15,15-3 0 0,15 0-2 16,-32 4 2-16,20-4-2 0,12 0 3 0,-34 3-1 15,19-3 1-15,15 0-2 0,-30 3 2 0,14-3-2 16,16 0 0-16,-28 2-1 16,28-2 4-16,-27 1-2 0,27-1 2 0,-26 0 0 15,12 0-2-15,14 0-1 0,-22 0 1 16,22 0 0-16,-21 0 1 0,21 0-2 0,0 0 5 0,-28-1-3 16,28 1-2-1,-18 0 3-15,18 0 0 0,0 0-1 0,-26-2 1 0,26 2 1 16,-17-3-3-16,17 3 0 0,0 0 1 15,-26-3-1-15,26 3 0 0,-16-2-1 16,16 2 3-16,-20-2-4 0,20 2 4 0,0 0 1 0,-20-2 0 16,20 2 2-16,0 0 0 15,-22-4 0-15,22 4-3 0,0 0 3 16,-19-6-2-16,19 6 2 0,-14-3-1 16,14 3 4-16,0 0 0 0,-22-6-1 0,22 6 2 15,-14-4 1-15,14 4 1 0,0 0-7 0,-24-4 6 0,24 4-3 16,-19-4-1-16,19 4 0 15,0 0-1-15,-26-3-1 0,26 3 0 0,-16-4 0 16,16 4 0-16,-17-4 0 16,17 4 1-16,0 0-1 0,-25-4-1 15,25 4-1-15,-19-3 5 0,19 3-3 0,-20-2 0 16,20 2 1-16,-18-2 2 0,18 2-3 0,-24-2 3 16,24 2-5-16,-19 0 3 0,19 0-2 15,-23-1 2-15,23 1-1 0,-21 0-3 0,21 0 1 16,-24-3 1-16,24 3-2 0,-23 0-1 0,23 0 2 15,-21 0-1-15,21 0-3 16,-21 0 3-16,21 0-2 0,-22 3 4 0,22-3-1 0,0 0-2 16,-27 0-2-1,27 0 2-15,-17 1-1 0,17-1 2 16,-19 2-2-16,19-2-1 0,-21 2 2 0,21-2 0 16,0 0-1-16,-25 4 0 0,25-4-2 15,0 0-19-15,-20 0-20 0,20 0-26 0,0 0-44 0,0 0-43 16,0 0-56-16,0 0-91 15,-23-4-159-15,23 4-415 0,0 0-242 0</inkml:trace>
  <inkml:trace contextRef="#ctx0" brushRef="#br0" timeOffset="102289.81">31185 11432 2414 0,'0'0'-192'0,"0"0"25"16,0 0 31-16,0 0 22 0,0 0 22 0,0 0 23 16,0 0 19-16,0 0 6 0,0 0 12 15,0 0 8-15,0 0 4 0,0 0 13 0,0 0 4 16,0 0 13-16,0 0 0 0,0 0 9 16,0 0 10-16,0 0-3 0,0 0 11 0,0 0-7 15,0 0 15-15,0 0-2 0,0 0 2 16,0 0-3-16,0 0 16 0,0 0 5 15,0 0-2-15,0 0 3 0,0 0-4 0,0 0 3 16,0 0-3-16,0 0-1 0,0 0-3 16,0 0 0-16,0 0-1 0,0 0 5 15,0 0-10-15,0 0-3 0,0 0-4 16,0 0-6-16,0 0 0 0,0 0-7 0,0 0-5 16,0 0 3-16,0 0-5 0,-32 18 1 15,32-18-1-15,0 0 0 0,0 0-3 16,0 0-1-16,0 0-7 0,0 0 5 0,0 0 7 15,0 0 0-15,0 0-4 0,0 0-2 16,0 0 2-16,0 0-1 0,0 0 1 0,26-32 4 16,-26 32-2-16,0 0-6 0,0 0-3 15,14-8-1-15,-14 8-1 0,0 0 7 16,0 0 6-16,0 0 0 0,0 0-7 0,0 0 5 16,0 0-3-16,0 0-3 0,0 0-1 15,0 0 4-15,0 0-7 0,0 0 9 0,0 0-6 16,-18 46-3-16,18-46 1 0,-10 8-1 15,10-8 0-15,0 0 0 0,-10 11 0 16,10-11 10-16,0 0 6 0,-13 6-2 0,13-6 1 16,0 0-9-16,0 0 3 0,0 0-10 15,0 0 1-15,0 0-3 0,0 0 0 16,0 0 5-16,0 0-7 0,0 0 3 0,25-38-6 16,-25 38 1-16,16-8-3 0,-16 8 2 15,0 0 1-15,18-2 3 0,-18 2-3 16,0 0-1-16,0 0-4 0,0 0-24 0,15 21-57 15,-15-21-81-15,0 0-111 0,-7 21-242 16,7-21-317-16,-12 19-165 0</inkml:trace>
  <inkml:trace contextRef="#ctx0" brushRef="#br0" timeOffset="107014.82">27353 14072 2262 0,'0'0'-189'0,"8"-15"21"16,-8 15 14-16,0 0 27 0,0 0 19 0,0 0 15 15,0 0 18-15,0 0 19 0,0 0 18 0,0 0 10 16,0 0 0-16,0 0 11 0,0 0 10 16,0 0 2-16,0 0 3 0,0 0 12 15,0 0 3-15,0 0 2 0,0 0-6 16,0 0 10-16,5-16 6 0,-5 16 4 0,0 0-5 16,0 0 2-16,0 0 10 0,0 0 0 15,0 0 7-15,0 0 3 0,0 0-6 0,0 0 4 16,0 0 6-16,0 0 0 0,0 0 6 0,0 0-8 15,0 0-4-15,0 0-3 16,0 0-7-16,0 0 4 0,0 0-9 0,0 0 13 16,0 0-4-16,0 0-8 0,0 0 3 15,0 0-4-15,0 0 5 0,0 0-7 0,0 0-9 16,0 0 2-16,-11-23 13 16,11 23-24-16,0 0 2 0,0 0 4 15,0 0 13-15,0 0-14 0,0 0 1 0,0 0 2 0,0 0 1 0,0 0 2 16,0 0 6-16,2-22-9 15,-2 22-2-15,0 0 3 0,0 0 0 16,0 0-2-16,0 0 4 0,0 0-1 16,0 0 2-16,0 0 1 0,0 0-2 0,0 0-3 15,0 0 10-15,0 0-7 0,0 0 4 16,0 0-7-16,0 0 18 0,0 0-16 0,0 0 0 16,0 0-5-16,0 0 1 0,7 50-1 15,-7-50 2-15,0 0-4 0,0 0 3 16,0 0-3-16,0 0 1 0,-20 9 2 0,20-9-3 0,0 0-4 15,0 0 1-15,0 0-4 16,0 0 2-16,0 0 2 0,0 0-1 0,0 0 1 16,0 0-5-16,0 0 7 15,2-50-2-15,-2 50-1 0,0 0 5 0,13-16 2 0,-13 16 2 16,12-10-3-16,-12 10 1 16,11-8-6-16,-11 8-1 0,0 0 3 0,18-8-1 15,-18 8 0-15,0 0-6 0,16-1 3 0,-16 1-2 16,0 0 3-16,0 0-1 0,0 0 3 15,0 0 5-15,0 0 6 0,0 0-4 16,0 0 7-16,0 0-4 0,0 0 4 16,0 0 1-16,0 0 3 0,0 0 1 0,0 0 7 0,0 0 8 15,0 0 6 1,0 0-5-16,0 0-4 0,0 0-3 0,0 0-6 0,0 0-4 16,0 0-3-16,0 0-2 15,0 0-3-15,0 0-4 0,0 0 2 16,0 0-4-16,0 0 1 0,0 0-5 0,11-13 3 15,-11 13-5-15,0 0 0 0,13-6-3 0,-13 6 2 16,0 0-2-16,0 0 2 0,0 0 1 0,0 0 0 16,0 0-2-16,0 0 0 15,0 0 0-15,0 0-1 0,0 0 0 0,0 0 3 0,0 0-4 16,0 0-1-16,-35 30-2 16,35-30 0-16,0 0-4 0,0 0-7 15,-15 4-21-15,15-4-15 0,0 0-9 0,0 0-9 0,0 0-2 0,0 0 0 16,0 0 4-1,0 0 4-15,0 0 8 0,0 0 2 0,0 0 4 0,0 0 2 16,0 0 8 0,0 0-3-16,0 0 4 0,0 0 7 0,0 0 4 0,0 0 1 15,0 0 10-15,0 0 2 16,0 0 11-16,0 0 5 0,0 0 0 0,0 0 8 0,0 0 3 16,0 0 0-16,0 0 4 0,0 0-1 0,-8 15-8 15,8-15 1 1,0 0 1-16,0 0 0 0,0 0-4 0,-15 4 1 0,15-4 0 15,0 0-5-15,0 0 0 16,0 0 1-16,0 0 0 0,0 0 0 0,0 0-5 0,0 0-1 16,0 0 2-16,-6-33 2 15,6 33-1-15,0 0-4 0,0 0 1 16,0 0-4-16,0 0 2 0,21-19 2 16,-21 19-5-16,0 0 4 0,0 0-3 0,0 0 3 0,0 0-2 15,0 0 5-15,0 0-2 0,0 0 4 0,23 29 3 16,-23-29 4-16,0 0 1 15,0 0 8-15,-7 25 1 0,7-25 7 16,0 0 3-16,-16 20 4 0,16-20-5 16,-6 8 6-16,6-8 3 0,0 0 5 0,-10 11 9 15,10-11 6-15,0 0-7 0,0 0-7 16,0 0-5-16,0 0-4 0,0 0-8 0,0 0 1 16,0 0-5-16,0 0-4 0,0 0-2 15,0 0 1-15,0 0-5 0,18-45-3 16,-18 45-3-16,14-7 3 0,-14 7-4 15,0 0-4-15,0 0 1 0,22 4-1 0,-22-4-1 16,0 0 2-16,0 0-1 0,12 22 4 16,-12-22-4-16,0 0 0 0,-1 23-2 0,1-23 2 15,0 0 0-15,-11 25 2 0,11-25-3 16,-11 13-1-16,11-13 0 0,-11 11-1 16,11-11-14-16,-14 4-22 0,14-4-25 0,0 0-33 15,0 0-37-15,0 0-41 0,0 0-36 16,-23-19-56-16,23 19-119 0,-4-13-526 0,4 13-297 15</inkml:trace>
  <inkml:trace contextRef="#ctx0" brushRef="#br0" timeOffset="113424.59">23664 16620 2583 0,'0'0'-149'0,"0"0"23"15,0 0 18-15,0 0 15 0,0 0 9 0,0 0 22 16,0 0 12-16,0 0 16 0,0 0 3 15,0 0 15-15,0 0 3 0,0 0 6 16,0 0 11-16,0 0 0 0,0 0-2 16,0 0 16-16,0 0-5 0,0 0 10 0,0 0 4 15,0 0 7-15,0 0 3 0,0 0 6 16,0 0 11-16,0 0-14 0,0 0 5 0,0 0-10 16,0 0-1-16,0 0 2 0,0 0-16 15,0 0 5-15,0 0 7 0,0 0-6 16,0 0-4-16,0 0 5 0,0 0 0 0,0 0-6 15,0 0 10-15,0 0-4 0,0 0 1 16,0 0-5-16,0 0 11 0,0 0-4 0,0 0 21 16,0 0-21-16,0 0 3 0,0 0-4 15,0 0 2-15,0 0 1 0,0 0-1 16,0 0 4-16,0 0 6 0,0 0-8 16,0 0-2-16,0 0-2 0,0 0-2 0,0 0-10 15,0 0 4-15,0 0-6 0,0 0 0 16,0 0 2-16,0 0-1 0,41-23-3 15,-41 23 3-15,0 0 0 0,8-10-3 0,-8 10 0 16,0 0-7-16,10-10 3 0,-10 10 0 16,0 0-1-16,13-8 1 0,-13 8-3 0,0 0 0 15,15-12-2-15,-15 12-4 0,0 0 0 16,15-10 3-16,-15 10-1 0,8-7 4 0,-8 7 0 16,0 0-1-16,15-10-4 0,-15 10 3 15,0 0 1-15,15-8-3 0,-15 8 3 16,0 0 1-16,12-7-9 0,-12 7 7 15,0 0-4-15,16-6 5 0,-16 6-3 16,0 0 4-16,0 0-6 0,16-7 6 0,-16 7-1 16,0 0 1-16,13-6 4 0,-13 6-3 0,0 0 0 15,13-7 2-15,-13 7-1 0,0 0-1 16,0 0-2-16,17-8 0 0,-17 8 3 16,0 0-5-16,12-10 4 0,-12 10-2 15,0 0-2-15,16-9 2 0,-16 9 4 0,10-8 1 16,-10 8 0-16,0 0-3 0,17-11 10 0,-17 11-3 15,13-9 0-15,-13 9 0 0,14-8 0 16,-14 8-3-16,13-10-1 0,-13 10 1 16,14-10-2-16,-14 10-1 0,16-9-1 15,-16 9-4-15,14-10 3 0,-14 10 0 0,15-10-1 16,-15 10-1-16,13-9 1 0,-13 9-3 16,15-9 0-16,-15 9-1 0,14-9-1 0,-14 9 3 15,16-10 0-15,-16 10-3 0,18-10 2 16,-18 10-4-16,18-9 4 0,-8 3-2 15,-10 6 2-15,21-12 1 0,-8 7 2 0,-13 5-4 16,23-14-2-16,-10 7 5 0,1 1-5 16,-3 1 3-16,-11 5-1 0,27-13 2 15,-16 4-2-15,2 4 2 0,-1-3-1 0,-12 8 1 16,24-15 0-16,-12 7-2 0,-1 1 3 16,2-1 0-16,0 1-2 0,-13 7 1 15,21-16-3-15,-10 9 0 0,1-2 5 0,-2 2-3 16,4-1 0-16,-14 8-1 0,23-14-1 15,-13 6 3-15,3 0-7 0,-2 1 8 16,2-1-1-16,-13 8 5 0,21-13-3 0,-9 5 4 16,-1 1 1-16,1-1-2 0,1 1 1 15,2-1-3-15,-3 0-1 0,4 0-1 0,-4 1 1 16,1-1 1-16,2 1-1 0,-3-1-2 16,1-2 2-16,0 3-2 0,0-3 0 0,1 2 4 15,-4-1-1-15,4-1-1 0,-2 1-3 16,1 1 5-16,0-1-5 0,0-2 2 15,-1 3 4-15,0-1-2 0,0-1 1 16,0 0 3-16,-12 10 2 0,22-17-1 0,-9 9 5 16,-3-2 0-16,0 1-5 0,0 2 2 15,4-3-5-15,-4 1 1 0,1-1 2 0,1 1-6 16,-1-1 2-16,-1 0-1 0,1 1-1 16,-1-1 1-16,2 1 3 0,-12 9 2 15,18-17 2-15,-8 7 2 0,0 3 1 0,1-3-1 16,1 2 2-16,-12 8-2 0,19-17-1 15,-6 8-4-15,-3 2 1 0,-10 7-2 16,22-18 0-16,-12 9-2 0,2-2 1 0,-1 4-6 16,2-2 6-16,-3-1-2 0,-10 10 3 15,17-17 1-15,-7 8 0 0,2 1 2 16,-1-1-3-16,-2-1 4 0,2 0 0 0,-11 10 0 16,22-17 0-16,-12 10-2 0,3-3 0 15,-3 1-3-15,3 2 2 0,-1-4-3 16,-1 3-3-16,2-3 3 0,-3 1-1 0,4 2-1 15,-3-3-1-15,1 2 0 0,1 0 0 16,-2-1 1-16,1 0 2 0,1 1-2 0,-4-1 0 16,4 1 0-16,-2-1 0 0,2 1-2 15,-3-1 0-15,-10 10 0 0,25-18-2 16,-16 10 0-16,1-2 1 0,1 1-2 0,1-1 1 16,0 1 1-16,-1-2-1 0,2 3-1 15,-3-3 2-15,5 1-2 0,-3 0 1 16,1 3-4-16,0-3 5 0,-1 0-2 0,-1 1 0 15,5-1 0-15,-5 1-2 0,-1-1 1 16,5 3 4-16,-6-2-3 0,1-1 2 16,-10 10-2-16,25-17 1 0,-15 7-3 0,1 2 3 15,0-2-2-15,-11 10 0 0,24-16 1 16,-13 9 2-16,-1-1-4 0,5-2 1 0,-1 2-3 16,-1-1 4-16,3 2-1 0,0-4 0 15,0 4-1-15,-1-1 2 0,-1 0-2 16,1 1 3-16,0 0-2 0,0-3 2 0,-1 2-4 15,-1 0 6-15,0 1-3 0,-1-1-3 16,1 1 3-16,1-3 0 0,-5 3 0 16,3-2 0-16,-12 9 0 0,25-16-2 0,-16 8 2 15,5 1 0-15,-3-1 0 0,-11 8-2 16,23-15 1-16,-10 8 0 0,-1 0-2 16,-2-2 2-16,3 2 0 0,-13 7 1 15,21-14-1-15,-9 6 2 0,-12 8-2 0,19-11 0 16,-12 6 1-16,-7 5 1 0,18-13-1 15,-11 6 1-15,-7 7-3 0,20-11-1 0,-20 11 1 16,14-11 4-16,-5 5-4 0,-9 6 2 16,15-11-2-16,-15 11 1 0,17-12 1 15,-9 6 0-15,-8 6-3 0,19-13 3 0,-19 13-2 16,15-13 2-16,-6 9-2 0,3-5 3 16,-12 9-1-16,19-11-1 0,-9 4-2 15,-10 7 4-15,15-12-2 0,-15 12 0 0,18-15 1 16,-9 8 1-16,-9 7-1 0,18-16 0 15,-11 9 3-15,-7 7-5 0,15-14 1 0,-7 6 2 16,-8 8-5-16,15-16 5 0,-6 9-3 16,-9 7 2-16,14-16-3 0,-6 10 6 0,-8 6-3 15,17-15 0-15,-17 15-3 0,12-12 6 16,-5 6-6-16,-7 6 2 0,18-12 0 16,-18 12 0-16,14-11 1 0,-14 11 1 15,20-15-1-15,-13 10 1 0,-7 5-1 0,16-11 1 16,-16 11-3-16,17-13 3 0,-9 8-2 15,-8 5 6-15,17-12-8 0,-17 12 3 0,16-13 2 16,-16 13 0-16,16-11 1 0,-8 6 2 16,-8 5 0-16,18-14 0 0,-18 14 0 0,14-12 2 0,-14 12-5 15,18-12 3-15,-11 5-2 16,-7 7-3-16,18-11 2 0,-10 3 2 0,-8 8-2 16,15-10-1-16,-15 10 2 0,15-13 1 15,-15 13-3-15,13-12-2 0,-13 12 2 16,14-10-1-16,-14 10 3 0,13-12-1 15,-13 12-1-15,12-9-1 0,-12 9-1 16,13-12 2-16,-13 12-3 0,12-12 4 0,-12 12-3 0,11-9 3 16,-11 9-3-16,15-11 1 15,-15 11 0-15,14-10 1 0,-14 10-2 0,15-11 2 0,-15 11-2 16,16-9-4-16,-7 3 7 16,-9 6-2-16,14-12-2 0,-3 6 2 0,-11 6 0 15,15-10 2-15,-5 3-4 0,-10 7 5 16,15-9-6-16,-15 9 3 0,14-9 2 0,-14 9-4 15,15-10 1-15,-15 10 1 0,16-11 3 0,-16 11-2 16,11-8-6-16,-11 8 5 16,15-8 0-16,-15 8 0 0,14-7 0 15,-14 7 2-15,12-10-4 0,-12 10 2 16,16-10 1-16,-16 10 0 0,12-8-2 0,-12 8 2 0,13-7-1 16,-13 7 3-16,11-10-6 15,-11 10 2-15,0 0 0 0,16-11-1 0,-16 11 0 16,11-5 2-16,-11 5-3 0,0 0 4 0,13-10 1 0,-13 10-5 15,0 0 3-15,16-9 0 16,-16 9-2-16,11-8 4 0,-11 8-2 0,0 0 0 16,14-8 1-16,-14 8-2 15,0 0 1-15,15-9 0 0,-15 9-1 0,0 0 2 16,16-10 2-16,-16 10-6 0,0 0 3 16,13-8 0-16,-13 8-2 0,12-7 2 0,-12 7-3 15,0 0 1-15,17-7 4 0,-17 7-1 0,0 0-1 16,17-11 2-16,-17 11-4 15,0 0 3-15,15-4-2 0,-15 4 1 0,0 0 0 0,16-11 1 16,-16 11-2-16,0 0 0 16,18-7 2-16,-18 7-1 0,0 0 0 0,15-10 0 15,-15 10-3-15,10-5 1 16,-10 5 3-16,0 0-1 0,20-11-3 0,-20 11 6 0,11-4-3 16,-11 4 1-16,13-9-1 15,-13 9 0-15,12-7-2 0,-12 7 0 0,17-8 1 16,-17 8 1-16,18-8 0 0,-18 8 0 0,19-9-3 15,-8 5 1-15,-11 4 1 16,18-7 1-16,-18 7 1 0,20-9-1 0,-20 9-2 0,16-8 4 16,-5 2-3-16,-11 6 0 15,20-12 1-15,-20 12-1 0,18-10 0 0,-9 4-2 16,-9 6 3-16,18-12-2 16,-8 4 1-16,-10 8 2 0,19-12-1 15,-7 3 0-15,-1 2-1 0,1-1 1 0,-12 8-1 0,22-15-1 16,-10 5 1-16,-2 3 2 0,3-2-1 0,-13 9-1 15,22-16 0-15,-10 7 1 0,2 1-1 16,-4-2 1-16,-10 10-1 0,23-17-1 16,-10 8 0-16,-4 1 1 0,5-2 0 0,-3 3 0 15,3-2 0-15,-1 1 0 16,-1-2-1-16,1 3 2 0,-2-3-2 0,2 3 1 16,-3-3 0-16,-10 10 0 0,22-15-2 15,-11 5 1-15,-2 1 2 0,5 1-2 0,-14 8 1 16,23-17 2-16,-11 9-4 0,-1 1 2 0,0-1 1 15,-11 8 4-15,19-15 2 0,-5 7-1 16,-3 1 2-16,-11 7-1 0,23-16-1 0,-12 11-3 16,0-5 0-16,0 2 3 15,-11 8-3-15,25-13 3 0,-13 5-2 0,-1 1-1 16,2-1 2-16,-1 1-4 16,1-1 1-16,2 1 1 0,-2 0-2 15,1-4 1-15,-1 4 1 0,1-1-2 0,2-1 0 0,-2 0 0 0,2 0 0 16,0 1-2-16,-1 1 4 15,0-2-1-15,-4 1-2 0,5-1 2 16,-1-1 2-16,0 2 3 0,-3-1-3 16,4-1 3-16,-2 0-4 0,1 1 1 15,-1-2-1-15,2 1 0 0,-2 1 0 0,2-3 1 16,-2 2-3-16,1 1 1 0,-2 0-2 16,2-1 3-16,-1 1-2 0,-1-3 2 15,1 2-3-15,-1 1 2 0,3-1-2 0,-4 1 1 16,1-1-1-16,2 1 3 0,-3 0-4 15,1-1 3-15,-1 2-2 0,2-1 1 0,0-1-2 16,-1 1 2-16,2 0-3 0,0-3 3 16,-1 2 0-16,2 2 0 0,-4-1 0 0,0 0-1 15,4-1 0-15,-4 1 1 0,3 1-2 16,-2-2 2-16,2 1 0 0,-3 1 0 16,3-3-2-16,-2 3 0 0,1-1-1 15,-1-1 2-15,2 1 0 0,-2-1-19 0,1 0 3 16,0 1 1-16,0-2 1 0,-1 1 1 15,2 0 0-15,-1 1 3 0,-1 0-3 16,2-2 6-16,-2 3 1 0,1-3-3 0,2 2 3 16,-4 0 5-16,3-1-4 0,-3 3 1 15,1-3 1-15,0 3-3 0,-1-1 3 0,2-2 1 16,-4 3-1-16,2-3 3 0,1 3 0 16,-2-2-2-16,-11 9 0 0,21-18 0 0,-11 11 1 15,2-1 1-15,-2-2 0 0,-10 10-3 16,21-17 1-16,-10 9 0 0,-11 8 2 15,19-15 0-15,-7 8 0 0,-1-1 0 16,2 0-3-16,-13 8 2 0,22-17 1 0,-10 10-2 16,0-1 2-16,-1 1 2 0,-11 7-3 15,23-14-1-15,-12 5 1 0,-3 1-1 0,-8 8 5 16,22-16 1-16,-12 9 2 0,0 2 2 16,-10 5-2-16,19-16-1 0,-10 10 4 15,-9 6-5-15,21-13-3 0,-9 5 5 16,-12 8-5-16,22-14 2 0,-10 7 1 0,-12 7-1 15,22-11 0-15,-12 5-2 0,-10 6 3 16,17-12-1-16,-6 7 2 0,-11 5 3 0,17-11 2 16,-9 5-2-16,-8 6 0 0,18-11-1 15,-18 11 1-15,14-12-1 0,-14 12 1 16,17-11-3-16,-9 5 3 0,-8 6-1 0,18-12-1 16,-18 12 1-16,16-9-3 0,-8 3 1 15,-8 6-1-15,20-11-1 0,-8 5 1 16,-12 6-2-16,22-11 1 0,-9 5 2 0,-3 0-1 15,-10 6-1-15,20-10 2 0,-20 10 0 16,18-11 6-16,-10 6 3 0,-8 5 2 0,16-10 1 16,-16 10-1-16,16-12-1 0,-16 12 1 15,15-9 2-15,-15 9-3 0,13-10 1 0,-13 10-3 16,13-7 1-16,-13 7-3 0,10-10-1 16,-10 10-1-16,13-9 1 0,-13 9-3 15,11-10 0-15,-11 10 1 0,12-9 2 0,-12 9-6 16,13-10 4-16,-13 10-5 0,12-9 1 15,-12 9 1-15,14-11 2 0,-14 11 2 16,10-8 2-16,-10 8 2 0,10-10 5 0,-10 10-7 16,14-11-1-16,-14 11 2 0,10-10-3 15,-10 10-1-15,10-9-3 0,-10 9 2 16,15-12-1-16,-15 12-1 0,13-8-2 0,-13 8 1 16,13-11 3-16,-13 11-1 0,12-9-3 15,-12 9 1-15,12-10-1 0,-12 10 0 0,14-8 2 16,-14 8-1-16,10-9 6 0,-10 9 3 15,0 0 3-15,15-11-4 0,-15 11 5 16,11-10-5-16,-11 10 1 0,12-7 1 0,-12 7-5 16,11-10 3-16,-11 10-2 0,0 0 0 15,14-13-4-15,-14 13-1 0,12-8 5 16,-12 8-4-16,10-10-1 0,-10 10 0 0,0 0-2 16,16-13 2-16,-16 13 0 0,12-7 1 15,-12 7-4-15,0 0 3 0,14-12-4 0,-14 12 3 16,9-8 1-16,-9 8 4 0,0 0-3 15,14-8 0-15,-14 8 2 0,0 0 8 16,11-11 0-16,-11 11 1 0,0 0-1 16,11-9 0-16,-11 9 0 0,0 0-3 15,0 0-1-15,14-9 2 0,-14 9-5 0,0 0 1 16,0 0 0-16,11-13-1 0,-11 13-3 0,0 0 1 16,15-8-2-16,-15 8-2 0,10-6 3 15,-10 6-1-15,0 0 1 0,17-10 0 16,-17 10-4-16,15-5 1 0,-15 5-1 0,0 0 3 15,17-9-2-15,-17 9 4 0,0 0-3 16,14-7 1-16,-14 7-2 0,0 0-1 0,16-7 2 16,-16 7-1-16,0 0-1 0,10-8 3 15,-10 8-2-15,0 0 0 0,0 0-2 16,15-9 0-16,-15 9 2 0,0 0 5 0,11-8-9 16,-11 8 6-16,0 0-2 0,10-10-5 15,-10 10 4-15,0 0-2 0,13-9 3 0,-13 9-1 16,0 0 1-16,0 0 3 0,8-11 2 15,-8 11 0-15,0 0-4 0,0 0 2 16,11-10 0-16,-11 10 1 0,0 0-7 0,0 0 4 16,0 0 2-16,13-9-1 0,-13 9-2 15,0 0 2-15,0 0-4 0,0 0 3 16,10-12-2-16,-10 12-2 0,0 0 3 0,0 0 0 16,11-8 3-16,-11 8 1 0,0 0-7 15,0 0 3-15,9-12-1 0,-9 12-1 16,0 0 0-16,0 0 0 0,10-13-1 0,-10 13-2 15,0 0 1-15,0 0 5 0,0 0-2 16,11-13 1-16,-11 13-1 0,0 0-2 0,0 0 0 16,10-9 1-16,-10 9 2 0,0 0-2 15,0 0-1-15,15-11 1 0,-15 11-1 0,0 0 0 16,15-8-2-16,-15 8 5 0,0 0 1 16,10-7-6-16,-10 7 2 0,0 0 1 15,13-7 5-15,-13 7-3 0,0 0-3 0,0 0 3 16,13-11-3-16,-13 11 5 0,0 0-3 15,8-10-1-15,-8 10 5 0,0 0-4 16,13-8 0-16,-13 8 1 0,0 0-3 0,0 0 4 16,13-11-2-16,-13 11 2 0,0 0 2 15,0 0-2-15,13-9 1 0,-13 9-2 16,0 0 2-16,8-10 5 0,-8 10-2 0,0 0 3 16,0 0-2-16,0 0-2 0,0 0 1 15,10-11-2-15,-10 11-3 0,0 0 4 0,0 0-15 16,0 0-11-16,0 0-30 0,8-6-48 15,-8 6-65-15,0 0-77 0,0 0-76 16,0 0-170-16,0 0-175 0,0 0 25 0,0 0-217 16,0 0-199-16</inkml:trace>
  <inkml:trace contextRef="#ctx0" brushRef="#br0" timeOffset="136781.28">1418 7917 524 0,'0'-18'181'0,"0"18"-41"16,0 0-29-16,-2-25-20 0,2 25 15 0,0 0-1 16,-2-23-12-16,2 23-2 0,0 0 5 15,-5-20-9-15,5 20 10 0,0 0-1 16,-2-16 2-16,2 16 0 0,0 0-9 0,0 0 0 16,-4-16-13-16,4 16-11 0,0 0-1 15,0 0-12-15,0 0-1 0,0 0 8 16,0 0-3-16,0 0 9 0,-5-16 6 15,5 16 1-15,0 0 6 0,0 0-4 0,0 0-8 16,0 0-3-16,0 0-5 0,0 0-5 0,0 0-1 16,0 0-9-16,0 0-2 0,0 0-5 15,0 0 0-15,0 0-3 0,0 0 2 16,0 0-4-16,0 0-4 0,0 0-6 0,0 0 3 16,0 0-7-16,0 0-1 0,0 0 1 15,0 0-3-15,0 0 1 0,0 0-3 0,0 0-2 16,0 0 1-16,0 0-5 0,0 0 2 15,0 0 1-15,0 0-3 0,0 0 2 0,0 0-4 16,0 0-2-16,0 0-1 0,0 0 2 16,0 0-8-16,0 0-5 0,0 0-6 15,0 0 2-15,0 0-12 0,0 0 3 0,0 0-4 16,0 0 0-16,0 0-2 0,0 0 0 16,0 0 6-16,0 0 0 0,0 0 8 15,0 0 1-15,0 0 4 0,0 0 0 16,0 0 8-16,0 0-1 0,0 0 0 0,0 0 2 15,0 0 1-15,0 0-4 0,0 0 3 0,0 0-1 16,0 0 1-16,0 0-3 0,0 0 0 16,0 0 0-16,0 0 4 0,0 0-1 15,0 0-2-15,0 0 2 0,0 0 3 0,0 0 4 16,0 0 2-16,0 0 0 0,0 0-4 16,0 0 1-16,0 0 0 0,0 0 1 15,0 0-4-15,0 0 0 0,0 0 3 0,0 0 0 16,0 0 1-16,0 0-1 0,0 0 4 15,0 0 0-15,0 0 1 0,0 0-6 16,20-12 2-16,-20 12-3 0,0 0 2 0,10-7-2 16,-10 7 1-16,0 0-2 0,21-8 6 15,-21 8-9-15,18-2 3 0,-18 2-2 16,0 0 3-16,32 7-6 0,-23-1 5 0,-9-6 2 16,22 14-2-16,-12-5-2 0,-4 4 3 15,-2-1-1-15,2 4 2 0,-4 0 2 16,-2 2-1-16,0-18 4 0,-10 41 1 0,2-18 3 15,-2 0 3-15,-1-1 2 0,-3 4 5 16,-2-2-2-16,2 0 3 0,1-4 3 0,0-1-3 16,1 0 2-16,-1 0-4 0,5-3 2 15,-1-3 5-15,2 1 5 0,2-1 2 0,5-13 6 16,-2 19-6-16,2-19-1 0,10 15-8 0,-10-15-3 16,21 11 2-16,-6-8-5 0,2 3-2 15,2-6-4-15,1 0-15 0,0-6-35 16,0 3-50-16,5-1-55 0,-3-4-51 15,0-2-49-15,-1-2-74 0,-2 1-641 0,-4-2-387 16</inkml:trace>
  <inkml:trace contextRef="#ctx0" brushRef="#br0" timeOffset="137068.25">1739 8011 2885 0,'3'-22'-32'0,"-3"22"32"0,2-19 3 0,-2 19 17 16,4-19 23-16,-4 19 17 15,6-18 12-15,-6 18 3 0,6-16 1 0,-6 16-7 0,10-14-4 16,-10 14-3-16,12-11 4 0,-12 11 2 0,13-2 0 15,-13 2-4-15,0 0-2 16,25 15-7-16,-17-3-7 0,-2 3-3 0,-1 0-3 16,-1 5-6-16,-2-1-1 15,-2 1-3-15,0-2-2 0,-2 4-3 16,-5 0 5-16,1 0 7 0,-2-2 12 0,0-2 6 16,-3-1 1-16,-2-4 2 0,3-1-2 15,-2-5-8-15,12-7-2 0,-20 6-6 0,20-6-7 0,0 0-3 0,-27-11-5 16,27 11-14-16,-14-25-23 15,10 7-24-15,2-1-34 0,2-1-37 0,2-3-37 16,0 0-37-16,3 1-26 0,1-1-27 16,1 1-25-16,-2 3-49 0,2 2-640 0,2 3-370 15</inkml:trace>
  <inkml:trace contextRef="#ctx0" brushRef="#br0" timeOffset="137598.29">2019 7703 2806 0,'9'-11'-89'0,"-9"11"29"0,0 0 26 16,10-8 20-16,-10 8 22 15,0 0 26-15,0 0 23 0,0 0 25 0,0 0 6 0,0 0 2 16,0 0 0-16,0 0 13 16,-4 49 5-16,-1-29-2 0,1 2-2 0,-2 3-8 15,1 0-9-15,1 4-6 16,0-1-13-16,2 1-1 0,2-3-10 0,-2 4-6 0,2-4-5 16,2-4-3-16,0-1-4 15,0 0-3-15,0-2-5 0,0-4 0 0,5 0-5 0,-7-15-9 16,10 19-8-16,-3-12-8 15,-7-7-16-15,17 3-10 0,-17-3-8 0,0 0-6 16,28-18 6-16,-18 4-1 0,2-2 4 0,0 0 0 16,0-4 2-16,3 1 5 15,-3 1 2-15,3 0 5 0,2 3 11 0,-3 1 12 16,0 5 21-16,0 2 25 16,1 3 16-16,-15 4 5 0,28-2-2 0,-28 2-6 0,21 9-3 15,-10-2 0-15,-11-7-10 0,14 20 1 0,-10-8 1 16,-4-12 1-16,2 22-1 0,-2-22 0 15,-4 21 4-15,4-21-12 0,-8 19-4 0,8-19 4 16,-12 16-8-16,12-16-4 16,-14 9-14-16,14-9-22 0,0 0-35 0,0 0-38 15,0 0-47-15,0 0-39 16,0 0-67-16,-25-32-67 0,25 20-110 16,5-2-173-16,1-2-373 0,2 0-375 0</inkml:trace>
  <inkml:trace contextRef="#ctx0" brushRef="#br0" timeOffset="138005.6">2465 7835 2949 0,'30'8'-3'0,"-30"-8"6"16,6 12 0-16,-6-12 3 0,4 16 15 0,-4-16 13 15,0 0 14-15,-4 28 3 0,4-28 5 0,-2 19-4 16,2-19-1-16,-6 21-6 16,6-21-9-16,-2 21 3 0,2-21-4 0,2 17-6 0,-2-17-1 15,0 0-10-15,10 16-19 0,-10-16-29 16,14 6-24-16,-14-6-23 0,0 0-9 15,25-6 4-15,-25 6 11 0,17-11 6 16,-17 11 10-16,19-15 13 0,-13 8 23 16,-6 7 26-16,12-15 26 0,-12 15 24 15,14-12 13-15,-14 12 1 0,10-11-6 0,-10 11 8 16,0 0 10-16,12-4 6 0,-12 4 2 0,0 0-3 16,0 0 0-16,16 27-8 0,-12-14-11 15,2 3-7-15,-2 0-10 0,5 8 0 16,-5 0-4-16,2 1-5 0,1 2-2 15,-3 0-4-15,1-1-6 0,-5 1-3 0,-3-1-2 16,1 3-2-16,-2-5 0 0,-5 4 0 16,1-6 7-16,-3 1 6 0,1-2 1 0,-3-3-2 15,-2 0-5-15,1-2 6 0,0-8-9 16,0 1-12-16,-1-6-18 0,15-3-26 16,-26 0-41-16,26 0-51 0,-26-15-51 0,14 3-55 15,4-4-76-15,-2-5-153 0,3-2-520 16,3-2-428-16</inkml:trace>
  <inkml:trace contextRef="#ctx0" brushRef="#br0" timeOffset="138382.35">2948 7472 2869 0,'0'0'-130'15,"7"-15"23"-15,-7 15 19 0,0 0 22 16,6-18 22-16,-6 18 9 0,0 0 27 0,0 0 43 16,6-12 39-16,-6 12 22 0,0 0 21 15,0 0 3-15,0 0 6 0,0 0 5 16,-28 43-2-16,20-24-4 0,0 6-6 0,-2 6-8 15,-2-1-12-15,2 5-8 16,2 0-9-16,-1 4-3 0,3 1-12 0,-1 0-2 16,5-1-7-16,-2 1-3 0,4 3-1 0,2-5-7 15,0 2-7-15,7-2-3 0,-1-4-5 16,5 1 1-16,1-3-11 0,2-2-17 16,2-3-21-16,4-4-39 0,-1-2-44 0,3-3-67 15,-4-2-63-15,0-5-92 0,1-1-179 16,-5-5-425-16,0-2-326 0</inkml:trace>
  <inkml:trace contextRef="#ctx0" brushRef="#br0" timeOffset="139284.96">3515 7451 2692 0,'0'0'-120'16,"0"0"30"-16,-10-27 30 0,10 27 28 0,0 0 24 15,0 0 31-15,-15-9 12 0,15 9 7 16,0 0 12-16,-19-6 16 0,19 6 6 16,0 0 19-16,-31 8 10 0,31-8 10 0,-28 15 0 15,9-3 0-15,2 1-3 0,-2 4-3 16,-1 6-12-16,2 0-5 0,0 4-8 15,2-1-5-15,3 1-11 0,1 2-3 0,3-3-11 16,2 1 0-16,5 0-8 0,2-1-6 16,2-1-3-16,7-1-3 0,0 0-8 15,3-4-7-15,3-1-9 0,2-1-1 16,0-5-16-16,4 1-5 0,-2-6-8 0,2 0-5 16,1-2-3-16,-4-2 5 0,0-3 1 0,-2-1 1 15,-16 0-1-15,28-7-1 0,-15 1 0 16,-13 6-3-16,14-16-2 0,-8 6 5 15,-6 10 0-15,2-25 3 0,-2 25 1 0,-2-24-1 16,2 24 5-16,-8-21 6 0,8 21 4 16,-10-20 5-16,10 20 1 0,-11-13 9 0,11 13 4 15,-8-8 1-15,8 8 1 0,0 0 3 16,0 0-3-16,0 0-1 0,0 0-1 16,0 0 3-16,0 0-5 0,0 0 0 15,33-5-3-15,-33 5 0 0,28-3-13 0,-11 3-26 16,-17 0-22-16,32 0-40 0,-16-1-49 15,-16 1-48-15,32-4-57 0,-21 1-119 0,2 0-521 16,-5-1-258-16</inkml:trace>
  <inkml:trace contextRef="#ctx0" brushRef="#br0" timeOffset="140080.66">3117 7407 2496 0,'0'0'-120'0,"0"0"40"15,0 0 27-15,0 0 16 0,0 0 25 0,0 0 32 16,0 0 33-16,0 0 27 0,0 0 25 16,0 0 17-16,0 0 2 0,0 0-2 15,0 0 6-15,0 0 2 0,0 52 3 16,0-52-1-16,-4 34-4 0,2-13-8 0,2 3-8 16,-2 6-10-16,2 1-10 0,0 1-9 15,0 6-6-15,2 2-14 0,2 1-2 0,-2 4-4 16,2-4-5-16,-2 10-9 0,0-9 0 15,4 3-10-15,-2-4 2 0,-2 1-5 0,2 0-2 16,-2-3-16-16,0-3-17 0,0-6-30 16,-2-1-37-16,2-3-46 0,-2 1-56 15,0-4-49-15,0-4-63 0,0-2-140 0,-2-4-529 16,0 1-387-16</inkml:trace>
  <inkml:trace contextRef="#ctx0" brushRef="#br0" timeOffset="140808.04">3814 7565 2693 0,'0'0'-191'0,"0"0"16"16,0 0 6-16,6-15 7 0,-6 15 2 16,0 0 13-16,0 0 1 0,0 0 24 15,0 0 9-15,0 0 16 0,6-15 21 0,-6 15 29 16,0 0 22-16,0 0 25 0,0 0 33 16,0 0 20-16,0 0 10 0,0 0 19 0,0 0 20 15,4-15 8-15,-4 15 13 0,0 0 4 16,0 0 12-16,0 0 2 0,0 0-7 15,0 0-3-15,0 0-9 0,0 0-21 0,0 0-11 16,0 0 6-16,0 0 6 0,0 0 2 16,0 0 7-16,0 0 6 0,0 0 3 15,0 0 4-15,0 0 3 0,-18 41-5 0,12-25-7 16,1 2-5-16,1-2-10 0,0 2-8 16,0 0-5-16,-1 4-5 0,1-1-8 0,2-2-7 15,2 1-9-15,0 4-5 0,2-4-3 16,4 3-6-16,1-1-5 0,1-2-6 15,3-1-14-15,-1-2-15 0,4 1-27 0,-4-7-43 16,0-2-52-16,1 1-61 0,2-5-70 0,-7 0-77 16,5-4-151-16,-11-1-492 0,0 0-410 0</inkml:trace>
  <inkml:trace contextRef="#ctx0" brushRef="#br0" timeOffset="141028.4">3958 7783 2845 0,'9'-19'-76'16,"-9"19"27"-16,8-15 9 0,-8 15 17 0,10-11 33 15,-10 11 18-15,0 0 26 16,15-3 11-16,-15 3 10 0,0 0 9 0,0 0 2 0,20 33-3 16,-16-20-3-1,0 2-1-15,-2 2-5 0,0 2-7 0,0 0-5 0,-2 3-3 16,0-3 0-16,-2 1-4 16,0 1 3-16,-2-2-2 0,0 0-6 15,-1 0-3-15,-1-3-5 0,-3 0-8 0,1-3-18 0,-1-2-37 0,9-11-50 16,-16 15-74-16,7-11-72 15,-2-2-98-15,11-2-649 0,0 0-405 0</inkml:trace>
  <inkml:trace contextRef="#ctx0" brushRef="#br0" timeOffset="141208">4000 7429 2971 0,'0'0'12'0,"13"-6"24"0,-13 6-1 15,0 0-9-15,17-8-1 16,-17 8-1-16,0 0-5 0,0 0-1 0,14-6-2 16,-14 6-16-16,0 0-35 15,0 0-39-15,0 0-57 0,0 0-58 0,0 0-108 0,0 0-465 16,0 0-54-16</inkml:trace>
  <inkml:trace contextRef="#ctx0" brushRef="#br0" timeOffset="141588.15">4135 7629 2295 0,'5'16'-19'0,"0"2"25"0,-1-3 13 0,0-1 33 0,0-1 20 16,0 0 3-16,0 0 12 0,0 1 8 0,3-3 6 16,-7-11 2-16,11 27 4 15,-7-15 0-15,2-4 1 0,-6-8-6 0,9 15-12 16,-9-15-8-16,10 13-6 0,-10-13-11 0,0 0-8 15,20 0-8-15,-20 0-6 0,0 0-5 16,0 0-4-16,16-25-5 0,-10 14 0 16,-6 11-24-16,11-24 0 0,-6 14-1 15,-5 10 5-15,8-19-1 0,-8 19 2 0,8-15 1 16,-8 15 3-16,9-9 6 0,-9 9 0 16,12-7 2-16,-12 7-1 0,0 0-1 15,20-5-5-15,-20 5 2 0,0 0 0 0,20 0-3 16,-20 0 2-16,0 0 3 0,24-5 3 15,-24 5 3-15,12-8 7 0,-12 8 8 0,13-11 3 0,-13 11-1 16,11-15-3-16,-11 15-7 16,9-18 0-16,-3 9-11 0,-6 9-18 15,6-15-29-15,-6 15-49 0,4-15-72 16,-4 15-73-16,0 0-90 0,2-23-173 0,-2 23-488 0,-2-12-419 16</inkml:trace>
  <inkml:trace contextRef="#ctx0" brushRef="#br0" timeOffset="141802.9">4487 7538 3059 0,'28'3'-5'0,"-28"-3"2"16,0 0-7-16,18 1 2 15,-18-1 16-15,0 0 26 0,20 6 30 0,-20-6 10 16,12 9 20-16,-6 2 18 0,-6-11 3 16,12 20-5-16,-6-5-4 0,2 0-11 15,-2 3-11-15,3 3-8 0,-3 0-10 0,-2 2-15 16,3 0-21-16,-3-5-42 0,-4 7-32 15,3-8-44-15,-3 5-50 0,-3-1-43 0,1-2-41 16,-4-2-66-16,-1 0-142 0,1-4-413 16,-3 2-185-16</inkml:trace>
  <inkml:trace contextRef="#ctx0" brushRef="#br0" timeOffset="142432.64">4826 7289 2559 0,'0'0'-39'15,"0"0"15"-15,0 0 22 0,0 0 13 0,0 0 20 16,0 0 26-16,4 44 11 0,-4-44 17 16,-4 37 12-16,2-11 11 15,0 1 9-15,2 4 1 0,0-2 3 0,-3 6 0 0,6 0-7 16,-3 2-1-16,2 2-5 0,0 1-8 16,0-3-4-16,0 3-9 0,2-2-8 15,-2 1-8-15,2-1 1 0,3-2-11 0,-5-6-7 16,3 1-2-16,-1 0-7 0,-2-5-9 15,2 0-10-15,-2-9-23 0,0 3-39 0,-2-3-46 16,0-17-69-16,2 25-79 0,-2-25-110 16,2 15-193-16,-2-15-421 0,0 0-387 15</inkml:trace>
  <inkml:trace contextRef="#ctx0" brushRef="#br0" timeOffset="142767.28">5167 7825 2978 0,'0'0'-12'0,"0"0"11"0,14 13-3 16,-14-13 12-16,0 0 22 0,0 0 15 15,0 0 14-15,20 8 4 0,-20-8 1 16,14 1-7-16,-14-1-1 0,23 0-11 0,-23 0-3 16,32-4-4-16,-14 4-7 0,0-1-15 15,-18 1-39-15,34-4-62 0,-17 2-70 0,-5-2-73 16,-12 4-122-16,20-9-473 0,-16 4-150 15</inkml:trace>
  <inkml:trace contextRef="#ctx0" brushRef="#br0" timeOffset="142918.65">5241 7724 2541 0,'0'0'92'16,"0"0"43"-16,-19-6 5 0,19 6-11 16,0 0-5-16,0 0-13 0,0 0-11 15,0 0-10-15,0 0-11 0,0 0-10 16,32-31-8-16,-22 26-16 0,4 0-11 0,-14 5-29 15,22-8-36-15,-22 8-58 0,19-9-54 16,-19 9-77-16,13-5-138 0,-11-1-530 0,-2 6-260 16</inkml:trace>
  <inkml:trace contextRef="#ctx0" brushRef="#br0" timeOffset="144899.21">5906 7231 2612 0,'0'0'-94'0,"-10"-14"14"0,10 14 18 16,-12-11 30-16,12 11 15 0,0 0 46 16,0 0 12-16,0 0 2 0,-25 22 16 0,20-9-2 15,1 4-5-15,2 5 1 0,0 1-6 16,4 7-35-16,0 2 4 0,2 7-4 0,3 1 2 15,2-3-4-15,-1 4 6 0,2-2-4 16,-2 0 0-16,4-3-2 0,-4-2 4 16,0 1 6-16,-3-7 22 0,1-1 9 0,-4-3 10 15,0-2 7-15,-2-3 1 0,0-2 0 16,-4-1-2-16,4-16 1 0,-9 24-1 0,3-16-6 16,6-8 0-16,-12 7-4 0,12-7 1 15,0 0-5-15,0 0-4 0,-22 0-1 16,22 0-7-16,0 0 1 0,0 0-7 0,0 0-4 15,0 0 4-15,0 0-9 0,0 0-1 16,0 0-3-16,0 0-3 0,0 0-1 16,24 27 0-16,-16-12 0 0,0 6-3 0,3 0-2 15,-2 6 5-15,1 3-1 0,-1 6-5 16,-1 0 2-16,0 5-1 0,-2 0-1 16,2 8 1-16,-2 0-2 0,-4 4 8 0,2 4 1 15,-2 3 1-15,-2-1 3 0,-4 26-2 16,0 1 0-16,-4-1-4 0,-4 0-2 15,2 2 0-15,0 1 1 0,-1-1 2 0,0-1-7 16,1-1-1-16,3-2 2 0,3-5-2 0,0-10 0 16,2-7-2-16,4 1 3 0,4 17-2 15,0 0-1-15,3-4-4 0,4 2 4 16,2-3 1-16,3-2-2 0,2-1-1 16,5-4 1-16,0-2-2 0,3-2-2 0,3-4-23 15,1-2-24-15,3-7-37 0,-4-5-43 16,-1-9-59-16,2-1-52 0,-2-6-75 0,3-3-165 15,1-4-482-15,-2-8-388 0</inkml:trace>
  <inkml:trace contextRef="#ctx0" brushRef="#br0" timeOffset="146618.79">8770 7138 2759 0,'0'0'-147'0,"0"0"22"0,0 0 17 16,0 0 22-16,8-13 26 0,-8 13 22 0,0 0 27 16,0 0 21-16,0 0 13 0,0 0 13 15,0-17 2-15,0 17 12 0,0 0 11 16,0 0 12-16,0 0 5 0,0 0 5 0,0 0 1 15,0 0 0-15,0 0 3 0,0 0-9 16,0 0-6-16,0 0-3 0,-40 33-8 16,34-23-1-16,1 4-4 0,1 2-3 15,4-16-3-15,-5 25-8 0,5-25-3 0,3 30-2 16,1-15-5-16,3 1-4 0,-3-3 0 0,4-2-5 16,0 1-1-16,0-2-9 0,4-1 5 15,-12-9-2-15,18 13-1 0,-9-9-6 16,-9-4-3-16,19 3-8 0,-19-3 4 0,0 0-4 15,0 0-3-15,29-13 0 0,-29 13-7 16,12-14 6-16,-12 14-2 0,6-16-2 16,-6 16 3-16,2-16 1 0,-2 16 1 0,0 0-3 15,0 0 1-15,-4-20 3 0,4 20-2 16,0 0-1-16,0 0 6 0,0 0-1 0,0 0 2 16,0 0-2-16,0 0-3 0,0 0 6 15,0 0-1-15,0 0 3 0,0 0-2 16,0 0-2-16,0 0 4 0,0 0-2 0,0 0 1 15,36 24 6-15,-36-24 3 0,0 0 3 16,25-4 14-16,-25 4-1 0,17-7 3 16,-17 7-1-16,15-11 1 0,-15 11-4 0,10-15-6 15,-6 4-1-15,-4 11-1 0,9-21-1 16,-9 21-10-16,2-22-7 0,-2 22-29 0,0-19-40 16,0 19-69-16,-2-20-62 0,2 20-74 15,0 0-175-15,-9-22-393 0,7 16-183 16</inkml:trace>
  <inkml:trace contextRef="#ctx0" brushRef="#br0" timeOffset="147322.01">8714 7449 2518 0,'0'0'-25'0,"-12"-7"13"0,12 7 10 15,0 0 22-15,0 0 28 0,0 0 20 16,0 0 24-16,0 0 5 0,0 0 1 0,0 0-10 16,0 0-10-16,0 0-3 0,0 0-13 15,0 0-2-15,40-13-9 0,-24 11-7 0,4-1-4 16,1 2-4-16,5-3-2 0,1 2-3 15,4-2-3-15,-1 2-4 0,0-2-2 16,-1 2-4-16,1-1-6 0,-5 1-26 16,-1-1-37-16,-6 2-51 0,2-2-57 0,-5 2-52 15,-2 1-95-15,-13 0-540 0,15-2-192 16</inkml:trace>
  <inkml:trace contextRef="#ctx0" brushRef="#br0" timeOffset="147853.37">8911 7542 2509 0,'0'0'-66'0,"-10"11"23"0,10-11 13 15,0 0 31-15,-13 8 19 0,13-8 29 16,-11 9 25-16,11-9 12 0,-12 17 12 0,6-8-6 16,6-9-6-16,-14 26-7 0,8-12-3 15,2 1-4-15,0 3-4 0,0-1-8 0,2 0-7 16,-1-1 4-16,3-16-6 0,0 34-1 15,3-18-3-15,1-2-3 0,0-1-2 16,-4-13-8-16,10 22-3 0,-6-12-3 0,-4-10-2 16,14 12-3-16,-14-12-2 0,12 3-5 15,-12-3-1-15,0 0-1 0,0 0-1 16,0 0-3-16,24-22-1 0,-24 22-3 0,6-18 1 16,-6 18 6-16,2-15 11 0,-2 15 0 15,4-15 2-15,-4 15-2 0,0 0-9 16,4-15 3-16,-4 15-1 0,0 0-2 0,0 0 0 15,0 0 1-15,0 0-4 0,21-2 0 16,-21 2-1-16,0 0-2 0,0 0-1 0,32 8 2 16,-32-8-2-16,17 4-3 0,-17-4 4 15,17 1 4-15,-17-1 12 0,0 0 16 16,21 0 4-16,-21 0-2 0,0 0-4 16,15-11 0-16,-15 11-5 0,7-12-4 0,-7 12-3 15,0 0-2-15,6-19-4 0,-6 19 4 0,4-15 1 16,-4 15-2-16,0 0-2 0,4-20-2 15,-4 20-4-15,0 0-1 0,2-15-2 16,-2 15-7-16,0 0-9 0,0 0-12 0,0 0-11 16,0 0-13-16,0-20-10 0,0 20-6 15,0 0-1-15,0 0-7 0,0 0-22 0,0 0-42 16,0 0-48-16,0 0-43 0,0 0-63 16,0 0-151-16,0 0-489 0,0 0-324 0</inkml:trace>
  <inkml:trace contextRef="#ctx0" brushRef="#br0" timeOffset="148312.57">9104 7745 2745 0,'0'0'-68'0,"0"0"43"0,4 23 19 16,-4-23 8-16,0 0 16 0,0 0-7 15,0 22 23-15,0-22 6 0,0 0 10 16,0 21 15-16,0-21 3 0,2 17 8 0,-2-17 3 16,0 18-4-16,0-18-8 0,0 0 7 15,4 21-14-15,-4-21-7 0,3 11-3 0,-3-11-9 16,0 0-4-16,0 0-7 0,4 14-12 15,-4-14-6-15,0 0-3 0,0 0-2 16,0 0-5-16,0 0-3 0,0 0 2 0,25-27-2 16,-25 27 2-16,12-15-6 0,-12 15 16 15,12-14 8-15,-12 14 11 0,10-9 6 16,-10 9 11-16,12-9 16 0,-12 9 11 16,0 0 4-16,18-3 1 0,-18 3 0 0,0 0 0 15,0 0-4-15,25 13-9 0,-25-13-7 0,12 12-7 16,-12-12 1-16,16 14-14 0,-10-7-2 15,-6-7-19-15,17 13-32 0,-10-5-32 16,-7-8-47-16,12 10-52 0,-12-10-66 0,10 7-53 16,-10-7-106-16,11 4-156 0,-11-4-369 15,0 0-276-15</inkml:trace>
  <inkml:trace contextRef="#ctx0" brushRef="#br0" timeOffset="148726.5">9599 7239 2578 0,'15'-11'-109'0,"-15"11"31"0,11-5 22 15,-11 5 12-15,0 0 23 0,0 0 36 0,0 0 16 16,0 0 26-16,0 0-1 0,25 15 6 15,-25-15 3-15,0 0-6 0,-7 23 0 0,7-23 3 16,0 0-1-16,-14 26 5 0,7-16 2 16,7-10-3-16,-16 18 4 0,7-10 3 15,9-8 0-15,-17 16 2 0,9-10-2 0,8-6-5 16,-15 9 3-16,15-9-5 0,-11 9 0 16,11-9-1-16,-10 11-6 0,10-11-3 15,0 0-4-15,0 0-6 0,0 0-5 16,-7 12-4-16,7-12-2 0,0 0-4 0,0 0-6 15,17 19-1-15,-17-19-1 0,18 18-3 16,-8-9 4-16,-2 1-6 0,5 3 0 16,-2-1 14-16,3 2-7 0,-1-2-2 0,0 4-4 15,0-5-14-15,-3 2-38 0,2-4-54 16,0 3-68-16,0-1-62 0,-4-3-91 16,3-2-210-16,-11-6-379 0,11 9-281 0</inkml:trace>
  <inkml:trace contextRef="#ctx0" brushRef="#br0" timeOffset="149270.84">9908 7218 2667 0,'0'0'-86'15,"0"0"23"-15,0 0 27 0,0 0 9 0,0 0 10 16,0 0 17-16,0 0 5 0,0 0 22 16,0 0 5-16,0 0 13 0,-21 52 5 15,11-44 1-15,-1 1-1 0,-2 1 5 16,3-1 12-16,-3-1 7 0,13-8-5 0,-22 15-2 15,16-9-8-15,6-6-1 0,-14 10 0 16,14-10-3-16,-11 9 5 0,11-9 2 16,0 0-2-16,-7 16-1 0,7-16 7 0,0 0-6 15,12 26 12-15,-4-15-5 0,0 4-5 16,2 0-10-16,4-1-1 0,0 2-2 16,-1 0-10-16,1 2-6 0,2-3-3 0,0 0-6 15,0-1-8-15,0 1-35 0,-1-5-53 0,0 1-61 16,0-4-63-16,-3 1-90 0,4-4-206 15,-6-1-398-15,-10-3-266 0</inkml:trace>
  <inkml:trace contextRef="#ctx0" brushRef="#br0" timeOffset="149528.01">10241 7138 2833 0,'0'0'30'0,"0"0"12"0,25 27 1 0,-25-27-2 16,2 25 5-16,0-9 1 0,1 2 4 16,-3-1 3-16,2 3-4 0,0 0-3 15,2-1-5-15,-2 3-9 0,2 1-4 0,0-1-29 16,0 1-70-16,0 0-61 0,1-4-80 15,-2 0-181-15,-3 0-406 0,0 0-110 16</inkml:trace>
  <inkml:trace contextRef="#ctx0" brushRef="#br0" timeOffset="151274.57">6728 7553 2298 0,'-12'-12'-75'0,"12"12"27"16,0 0 10-16,0 0 22 0,0 0 31 0,0 0 25 15,-4-17 24-15,4 17 12 0,0 0 10 16,0 0-4-16,0 0 5 0,0 0-3 16,0-21 0-16,0 21-3 0,0 0-9 15,0 0-8-15,0 0-6 0,0 0-8 0,6-25-2 16,-6 25-5-16,0 0-7 0,8-15 0 0,-8 15-5 15,9-9 1-15,-9 9-4 0,13-10-5 16,-13 10 3-16,15-9-13 0,-15 9 2 16,16-6 1-16,-16 6-4 0,18-6 1 0,-18 6-1 15,0 0-1-15,27 1 2 0,-27-1 1 16,19 11 0-16,-11-4 1 0,3 2 2 0,-11-9-3 16,19 23-1-16,-10-11 2 0,-3 3 3 15,0-2 1-15,-2 1 10 0,0-1 4 16,-4-13 3-16,2 24 13 0,-2-24 2 15,-4 22 7-15,4-22 0 0,-8 18 6 0,2-9 4 16,6-9 4-16,-19 8 6 0,19-8 1 16,-19 7 0-16,19-7-1 0,-23-4-2 0,23 4-4 15,-20-7-13-15,20 7 0 0,-16-18-10 16,12 8-6-16,4 10-2 0,-5-20-11 16,5 20-1-16,5-23-7 0,-5 23-10 0,14-23-23 15,-4 9-38-15,4 3-56 0,0 1-74 16,3-1-68-16,0 1-96 0,2 1-212 0,-1 1-65 15,-4 1-244-15,0 2-220 0</inkml:trace>
  <inkml:trace contextRef="#ctx0" brushRef="#br0" timeOffset="153353.62">9087 8713 2459 0,'2'-22'-106'0,"-2"22"20"0,0 0 16 16,0 0 18-16,0 0 27 0,-6-18 33 16,6 18 17-16,0 0 17 0,0 0 24 15,0 0 20-15,0 0 2 0,0 0 7 0,0 0 2 16,0 0 0-16,0 0 5 0,0 0-2 15,-26 32-9-15,26-32-3 0,-4 20-9 0,4-20-15 16,0 26-2-16,0-26-8 0,4 24-2 16,-2-10-6-16,-2-14-9 0,8 23 1 15,-2-12-4-15,0 1-1 0,-6-12-5 0,12 15-3 16,-4-7-3-16,-8-8-3 0,18 9-1 16,-18-9-5-16,19 4-6 0,-19-4-2 15,0 0 2-15,28-10-5 0,-28 10 7 0,14-13-10 16,-6 6 0-16,-8 7 6 0,11-18 1 15,-11 18 2-15,9-15 7 0,-9 15 4 0,6-14-1 16,-6 14-3-16,6-11-1 0,-6 11-2 16,0 0 1-16,0 0-2 0,0 0 0 15,0 0 3-15,0 0-4 0,0 0 0 0,0 0-1 16,0 0 1-16,0 0-1 0,0 0 1 16,32 21-1-16,-32-21-5 0,13 8 5 0,-13-8 3 15,14 3 2-15,-14-3 2 0,18 3 1 16,-18-3-3-16,0 0 9 0,23-10 4 0,-23 10 4 15,19-15 3-15,-11 5 0 0,-8 10 3 16,15-16-4-16,-9 6-5 0,-6 10-3 16,10-24-6-16,-2 15-4 0,-8 9-17 0,6-21-29 15,-6 21-42-15,2-17-60 0,-2 17-62 16,0-13-72-16,0 13-153 0,0 0-555 16,-10-18-428-16</inkml:trace>
  <inkml:trace contextRef="#ctx0" brushRef="#br0" timeOffset="154668.59">9065 9091 2941 0,'0'0'-75'0,"0"0"26"0,0 0 9 16,0 0 5-16,0 0-2 0,0 0 18 15,0 0 13-15,0 0 18 0,0 0 10 0,41-7 6 16,-41 7 5-16,28-6 12 0,-12 2 17 16,4 1 11-16,0 1 12 0,4-2 3 0,3-1 1 15,-1 0-9-15,2 2-5 0,-3-1-11 16,-2 2-5-16,0-2-25 0,-3 3-35 15,-2-1-48-15,1-1-60 0,-19 3-63 0,26-3-74 16,-26 3-189-16,18-2-346 0,-18 2-77 16</inkml:trace>
  <inkml:trace contextRef="#ctx0" brushRef="#br0" timeOffset="155123.59">9225 9376 2373 0,'0'0'-5'16,"0"0"7"-16,0 0 16 0,-7 14 20 15,7-14 18-15,0 0 10 0,-8 14 19 0,8-14 5 16,-4 18 1-16,4-18-6 0,-5 23-11 16,3-9-6-16,2-14-6 0,0 29-4 15,2-14-6-15,3 3-5 0,-1-3-2 0,0 0-3 16,2-2-9-16,3 1-1 0,-3-2-5 15,0-2-2-15,-6-10-10 0,18 16-14 0,-18-16-10 16,14 6-8-16,-14-6-6 0,0 0-5 16,0 0-3-16,28-15 3 0,-28 15 0 15,8-22 3-15,-4 9 13 0,-2-2 12 0,-2 15 12 16,3-29 13-16,-1 18 15 0,-2 11 10 16,2-21 4-16,-2 21-2 0,2-19-5 15,-2 19-5-15,0 0-2 0,6-14-4 0,-6 14-7 16,0 0 4-16,0 0-5 0,0 0-5 15,0 0 1-15,32 11-2 0,-32-11 6 0,0 0 0 16,22 12 3-16,-22-12 10 0,14 6 15 16,-14-6 9-16,15 1 5 0,-15-1 0 15,0 0-3-15,0 0-8 0,28-8-8 0,-28 8-1 16,10-12-22-16,-10 12-29 0,12-18-38 16,-12 18-57-16,8-16-87 0,-4 4-74 0,-4 12-155 15,2-19-181-15,-4 10-291 0,2 9-253 16</inkml:trace>
  <inkml:trace contextRef="#ctx0" brushRef="#br0" timeOffset="155496.47">9604 9439 2666 0,'10'13'-45'15,"-10"-13"47"-15,8 13 27 0,-8-13 24 16,5 16 19-16,-5-16 7 0,2 16 11 15,-2-16 8-15,2 20-3 0,-2-20-7 0,-2 19-8 16,2-19-9-16,0 0-3 0,-2 26-5 16,2-26-4-16,0 16-8 0,0-16-2 15,0 0-1-15,-2 17-3 0,2-17-1 0,0 0 0 16,0 0-5-16,0 0-6 0,0 0-4 16,0 0-8-16,0 0 0 0,0 0-4 15,0 0-3-15,0 0-2 0,36-33-4 0,-36 33 0 16,10-19 7-16,-6 11 4 0,-4 8 12 15,13-18 2-15,-13 18 7 0,11-10 19 0,-11 10 6 16,0 0 10-16,14-6-6 0,-14 6-2 16,0 0-11-16,0 0-2 0,24 18-2 15,-16-11-5-15,-8-7-10 0,15 19-12 0,-7-11-19 16,1 1-28-16,-9-9-35 0,15 16-51 16,-9-9-63-16,0 1-56 0,-6-8-74 0,15 6-178 15,-15-6-115-15,11 0-274 0,-11 0-228 16</inkml:trace>
  <inkml:trace contextRef="#ctx0" brushRef="#br0" timeOffset="155924.66">9911 8684 2639 0,'0'0'32'0,"0"0"27"15,0 0 4-15,0 0 0 0,-3-21 16 0,3 21 7 16,0 0 4-16,0 0-3 0,0 0-1 16,0 0 1-16,0 0 1 0,0 0 10 0,3-17 0 15,-3 17-3-15,0 0-7 0,0 0-11 16,0 0-9-16,0 0-8 0,0 0-4 0,44 19-8 15,-29-13-6-15,-3 1-4 0,4-1-8 16,-2 1-3-16,-2 3-5 0,3-2-2 16,-2 1-3-16,0 1-1 0,-1 0-3 0,0 1 1 15,-2 0-4-15,-2 3 0 0,0-1 0 16,-3 0-2-16,-1 1-1 0,-4-14 3 0,2 28 0 16,-2-28-1-16,-8 32-1 0,1-16 3 15,1-1-3-15,-2 1 2 0,-2 1-5 0,-2 0 2 16,0-1-4-16,1-4-18 0,-2 4-33 15,1-5-34-15,1 1-48 0,1 1-56 16,2-2-49-16,-4-3-89 0,6-2-189 0,-2-1-392 16,8-5-291-16</inkml:trace>
  <inkml:trace contextRef="#ctx0" brushRef="#br0" timeOffset="156285.92">10154 8558 2781 0,'0'0'-25'0,"0"0"18"0,0 0-2 0,0 0 20 16,0 0 3-16,0 0 1 0,0 0-2 15,0 0 6-15,0 0-4 0,0 0 7 0,0 0-3 16,0 0-1-16,0 0 0 0,23 41 2 15,-14-32 0-15,1 0-10 0,2-1 1 16,2 2-1-16,-2 1-6 0,1-2 5 0,-1 3-2 16,2-1 2-16,-4 1-1 0,-2-1 6 15,0 3 4-15,0-1 9 0,-8-13 5 16,6 26 11-16,-6-12 0 0,0-14 5 0,-6 32-1 16,-2-17 1-16,0 1-5 0,0 1-6 15,0-2-3-15,-3 3-4 0,-2-3-7 16,5-1-21-16,-3 0-28 0,3-2-39 0,2 1-40 15,6-13-45-15,-14 19-42 0,8-11-67 16,6-8-573-16,-6 14-162 0</inkml:trace>
  <inkml:trace contextRef="#ctx0" brushRef="#br0" timeOffset="156544.79">10465 8529 2575 0,'12'-7'19'0,"-12"7"33"16,0 0 4-16,0 0 11 0,0 0 9 16,0 0 14-16,12 32 10 0,-12-32 5 0,2 25-6 15,-2-8-8-15,2 1-6 0,-2 1-13 16,0 3-8-16,2 0-4 0,-4 0-7 15,2 1-20-15,0 0-57 0,-2 3-65 0,0-3-65 16,-3 1-64-16,-2 0-126 0,-1-3-531 16,-4 0-240-16</inkml:trace>
  <inkml:trace contextRef="#ctx0" brushRef="#br0" timeOffset="159291.18">6419 9223 2600 0,'0'0'-53'0,"0"0"26"0,0 0 18 16,0 0 42-16,0 0 19 0,0 0 31 15,0 0 34-15,0 0 11 0,0 0 7 16,0 0 1-16,0 0-9 0,-61 0-13 0,61 0-5 16,-30 3-8-16,30-3-11 0,-26 0-14 15,10 1-6-15,16-1-8 0,-25 2-5 16,25-2-11-16,-23 0-1 0,23 0-2 0,-19 2-5 15,19-2-1-15,0 0-4 0,-24 0-6 16,24 0 0-16,0 0-9 0,0 0-7 0,-14-9-4 16,14 9-2-16,0 0 0 0,0 0-7 15,0 0-13-15,10-31-5 0,-10 31-9 16,20-20-2-16,-10 6-4 0,0 2-3 16,3-4-2-16,0 4 5 0,0-4 2 0,-1 1 4 15,0 0 5-15,0 4 1 0,-2-3 9 16,0 1 11-16,1 2 19 0,-2 1 15 0,-9 10 6 15,17-18 1-15,-11 11-6 0,-6 7 15 16,12-8 13-16,-12 8-4 0,0 0 13 16,0 0-3-16,22 18-1 0,-22-18-1 0,6 26-1 15,-2-7 2-15,0 0-1 0,-2 4-9 16,3 3 6-16,-1 0-16 0,1 1-2 0,-1 1-8 16,2-1-2-16,0 1 2 0,1-1-14 15,-1 0-2-15,2-3-14 0,-1-1-22 0,2 1-30 16,-5-8-32-16,2 1-49 0,0-2-52 15,2 1-54-15,-1-5-51 0,-7-11-108 16,11 15-157-16,-7-11-408 0,-4-4-390 16</inkml:trace>
  <inkml:trace contextRef="#ctx0" brushRef="#br0" timeOffset="159744.81">6692 9254 2787 0,'0'0'-104'15,"0"-17"17"-15,0 17 12 0,3-22 6 16,-3 22 11-16,2-21 26 0,-2 21 32 16,3-26 23-16,-3 13 26 0,0 13 4 0,6-29 16 15,-4 13 12-15,0 3-1 0,4-2-14 16,-2 2 2-16,2-1-13 0,1 1-2 15,-7 13-6-15,15-23-5 0,-7 12-4 0,1 2-5 16,-9 9-2-16,17-14-2 0,-9 8-3 16,-8 6 6-16,19-3 0 0,-19 3 5 0,0 0 1 15,28 9 2-15,-20 3 0 0,-2-1 8 16,1 3 0-16,-3 3-6 0,0-1 1 16,1 2 0-16,-3 0 2 0,0 0 3 0,0 1 5 15,-4 0 7-15,2-2 12 0,-4 0 11 16,-1 1 4-16,1-5-1 0,-2 2 3 0,-3-3-7 15,3-1-2-15,-4-1 0 0,10-10-2 16,-18 11-4-16,18-11-6 0,-18 2-6 16,18-2-13-16,0 0-4 0,-26-18-5 0,20 8-13 15,-1-4-10-15,7 14-15 0,-6-31-20 16,6 14-27-16,0 17-29 0,0-36-39 0,4 21-51 16,0 0-49-16,3 1-50 0,-3-1-96 15,2 1-178-15,1 3-423 0,-1 2-391 16</inkml:trace>
  <inkml:trace contextRef="#ctx0" brushRef="#br0" timeOffset="160399.59">7033 8953 2809 0,'5'-20'-110'15,"-5"20"19"-15,0 0 7 0,0 0 3 16,6-15 11-16,-6 15 5 0,0 0 13 0,0 0 10 16,7-11 1-16,-7 11 13 0,0 0 4 15,0 0 31-15,0 0 29 0,0 0 28 16,0 0 13-16,0 0 11 0,0 0 7 15,0 0 4-15,0 0 0 0,0 0-11 0,0 0-1 16,-2 57 1-16,2-42 4 0,-2 5 3 16,-1-1 8-16,3-1-1 0,0 6-4 0,0-2-5 15,-2 6-8-15,4 0-4 0,-2-2-6 16,3 3-2-16,-3 0-5 0,4-3-10 0,0 0-3 16,0 0-3-16,0-2-9 0,0-1 0 15,3-6-6-15,-1 1-4 0,-2-1-2 0,5-4-5 16,-2-3-5-16,-7-10-21 0,10 13-16 15,-10-13-13-15,14 2-12 0,-14-2-11 16,0 0-13-16,22-21-10 16,-16 8-14-16,3-5-5 0,-3-2 1 0,2 0-7 0,-1-3 8 15,1 1 8-15,-1 0 16 0,1-1 13 16,-2 5 24-16,0 0 20 0,2 2 11 16,-2 0 7-16,2 3 11 0,0 2 14 0,-8 11 12 15,17-20 1-15,-8 15 0 0,-9 5 3 16,15-12-1-16,-15 12 4 0,0 0 10 0,18 0 6 15,-18 0 2-15,0 0 5 0,0 0 4 16,7 23 0-16,-7-23 3 0,-5 22 0 0,5-22 2 16,-8 20 1-16,2-8-1 0,-2-1-3 15,8-11-8-15,-15 19-4 0,8-10-8 0,7-9-7 16,-10 16-7-16,10-16-1 0,-9 11-6 16,9-11-14-16,-8 13-13 0,8-13-28 15,0 0-31-15,0 0-44 0,-8 11-39 16,8-11-58-16,0 0-46 0,0 0-44 0,0 0-88 15,0 0-125-15,0 0-459 0,0 0-375 16</inkml:trace>
  <inkml:trace contextRef="#ctx0" brushRef="#br0" timeOffset="160873.62">7362 9206 2881 0,'12'-6'-33'0,"-12"6"23"16,0 0 7-16,0 0-6 0,0 0 22 15,0 0 13-15,0 0 18 0,0 0 16 0,0 0 6 16,0 0 4-16,19 19 14 0,-19-19 2 15,2 14-4-15,-2-14-5 0,0 0-6 16,7 21-5-16,-7-21-7 0,7 13-8 0,-7-13-2 16,10 14-7-16,-10-14-4 0,12 9-9 15,-12-9-9-15,11 6-9 0,-11-6-3 0,0 0-6 16,0 0 0-16,25-4 0 0,-25 4-1 16,0 0 7-16,15-15-4 0,-15 15 3 15,9-14 9-15,-9 14 5 0,9-13 13 16,-9 13 11-16,8-9 9 0,-8 9-3 0,0 0-1 15,8-12-5-15,-8 12 0 0,0 0 3 16,0 0 5-16,0 0-6 0,0 0-8 0,0 0 2 16,0 0-1-16,18 25-1 0,-18-25-3 15,4 24-1-15,-2-9-2 0,2 2-2 0,-2 2-3 16,4 5-7-16,-2 1 1 0,0-3-3 16,3 5 4-16,-3 0-7 0,3 0-1 15,-3-2-1-15,0 1 1 0,-2 0 0 0,-2-2 1 16,0-3 9-16,-2-1 3 0,0 2 6 15,-2-3 4-15,-3-2-3 0,1-1 6 16,-3-2-9-16,-1 1 6 0,-2-4 23 0,-2-1-9 16,2-2-10-16,-1-2-8 0,13-6-11 15,-23 6-2-15,23-6-16 0,-21-3-25 0,21 3-28 16,-22-11-31-16,14 3-37 0,-2-1-46 16,6-1-59-16,-1-1-51 0,5 11-87 15,-4-25-167-15,4 13-85 0,0-1-300 0,0 13-306 16</inkml:trace>
  <inkml:trace contextRef="#ctx0" brushRef="#br0" timeOffset="162818.37">7802 8871 2593 0,'0'0'-135'0,"0"0"25"0,0 0 24 0,7-16 24 16,-7 16 23-16,0 0 15 0,0 0 18 15,0 0 11-15,0 0 7 0,4-13 12 16,-4 13 4-16,0 0 5 0,0 0 16 0,0 0-4 15,0 0 1-15,0 0 1 0,0 0 14 16,0 0 11-16,0 0 15 0,0 0-1 0,0 0 4 16,0 0-1-16,0 0-8 0,0 0-2 15,-26 36-7-15,26-36-7 0,-4 23-4 16,4-23-6-16,-2 25-1 0,2-25-7 0,0 25-7 16,0-25 0-16,4 27-2 0,-2-15-7 15,4-2 1-15,-6-10-6 0,11 26 0 0,-4-17-5 16,1 1-1-16,-8-10-2 0,14 15-2 15,-6-10 0-15,-8-5-2 0,14 9 1 16,-14-9-4-16,15 4-3 0,-15-4-3 0,0 0-2 16,0 0-6-16,25-5 1 0,-25 5-6 15,11-12-1-15,-11 12 1 0,8-16-2 0,-8 16 3 16,4-18 0-16,-4 18 7 0,4-17 3 16,-4 17 3-16,0 0-1 0,5-20 3 15,-5 20-2-15,0 0 2 0,2-16-3 0,-2 16-3 16,0 0 1-16,0 0 2 0,0 0 3 15,0 0-1-15,0 0 0 0,0 0-5 16,0 0 2-16,0 0 0 0,0 0 6 0,0 0-4 16,25 29 2-16,-25-29 2 0,11 7 1 15,-11-7 1-15,0 0 5 0,17 9 1 16,-17-9 8-16,0 0 5 0,17 3 7 0,-17-3 4 16,0 0 0-16,0 0 0 0,0 0-1 15,26-14 0-15,-26 14-5 0,10-14-3 0,-10 14-3 16,6-16-5-16,-6 16-3 0,8-21 0 15,-6 9 3-15,-2 12-9 0,10-21-7 16,-10 21-13-16,6-19-20 0,-4 7-23 0,-2 12-40 16,6-19-40-16,-6 19-45 0,4-13-46 15,-4 13-49-15,0 0-95 0,4-15-582 0,-4 15-367 16</inkml:trace>
  <inkml:trace contextRef="#ctx0" brushRef="#br0" timeOffset="163278.26">7891 9336 2804 0,'0'0'-81'0,"0"0"35"0,0 0 36 0,-15 7 1 15,15-7 30-15,0 0 21 16,0 0 31-16,0 0 19 0,0 0 11 0,0 0-2 0,0 0 7 15,0 0 5-15,0 0 6 16,0 0-8-16,0 0-11 0,0 0-11 0,0 0-13 16,0 0-4-16,0 0-10 15,0 0-8-15,0 0-2 0,0 0-8 0,44-19-5 0,-44 19-4 16,30-3-1-16,-11-1-7 16,0 2-2-16,-2 0 1 0,5-2-3 0,-6 2-5 15,4-2-5-15,-2 2-16 0,-18 2-32 0,32-5-41 16,-19 2-54-16,-13 3-59 15,24-1-51-15,-24 1-80 0,16-4-139 16,-16 4-420-16,0 0-242 0</inkml:trace>
  <inkml:trace contextRef="#ctx0" brushRef="#br0" timeOffset="163839.13">7988 9521 2536 0,'0'0'-58'0,"0"0"52"0,0 0 19 16,0 0 19 0,0 0 1-16,0 0 4 0,0 0 18 0,-6 15 21 0,6-15 5 15,0 0 9-15,-4 15 4 0,4-15-4 0,0 0 1 16,-4 25-2-16,4-25-1 15,-2 21 1-15,2-21-6 0,0 22-2 16,0-22-11-16,2 26-4 0,0-16-6 0,2 4-5 16,-4-14-8-16,8 25-1 0,-1-16-9 15,-7-9 1-15,10 19-8 0,-4-12-2 16,-6-7-2-16,14 13-8 0,-14-13-13 0,12 7-8 16,-12-7-8-16,0 0-3 0,0 0-1 15,0 0 0-15,0 0-1 0,30-20-1 0,-30 20 3 16,6-16 2-16,-6 16 0 0,2-21 4 0,-2 21 8 15,4-18 9-15,-4 18 2 16,2-15 5-16,-2 15 1 0,0 0 1 0,5-17-6 0,-5 17 2 16,0 0 0-16,0 0 2 15,0 0-3-15,0 0 1 0,0 0-2 16,0 0 0-16,19-1 0 0,-19 1-2 16,0 0 2-16,0 0 4 0,0 0 3 0,0 0 10 0,33 9 14 15,-33-9-1-15,0 0 9 0,18-4 4 0,-18 4 7 16,0 0-24-16,14-9-2 15,-14 9-1-15,11-14-4 0,-11 14-3 16,6-16-2-16,-6 16-9 0,7-22-9 16,-7 22-28-16,2-23-34 0,-2 23-32 0,2-20-45 15,-2 20-65-15,-2-20-71 0,2 20-108 16,-4-19-170-16,1 9-380 0,3 10-329 0</inkml:trace>
  <inkml:trace contextRef="#ctx0" brushRef="#br0" timeOffset="164241.82">8287 9658 2689 0,'0'0'-89'0,"0"0"31"16,4 15 33-16,-4-15 13 0,0 0 21 0,2 17 13 15,-2-17 23-15,0 0 19 0,2 21 14 16,-2-21 11-16,0 15 10 0,0-15 2 15,0 0-1-15,2 25 1 0,-2-25-4 0,0 17-7 16,0-17-14-16,2 17-5 0,-2-17-8 16,0 0-2-16,0 18-11 0,0-18-4 0,0 0-1 15,0 0 6-15,3 16-6 0,-3-16-6 16,0 0-4-16,0 0-3 0,0 0-4 0,0 0-5 16,0 0-2-16,0 0-3 0,0 0 0 15,0 0-2-15,20-37 7 0,-20 37 9 16,7-14 10-16,-7 14 6 0,7-13 5 15,-7 13 0-15,0 0 5 0,8-13 9 0,-8 13-5 16,0 0 3-16,0 0-8 0,16-7 1 16,-16 7 8-16,0 0-8 0,0 0-2 0,0 0-8 15,28 14-5-15,-28-14-18 0,11 9-29 16,-7-3-43-16,-4-6-63 0,9 14-84 16,-5-7-76-16,-4-7-170 0,2 16-183 0,-2-16 2 15,0 0-221-15,-2 22-181 0</inkml:trace>
  <inkml:trace contextRef="#ctx0" brushRef="#br0" timeOffset="167750.41">1257 12521 2311 0,'4'-9'-169'0,"-4"9"18"15,8-18 18-15,-4 7 11 0,2 1 26 0,-2-3 23 16,-4 13 19-16,7-27 30 0,-5 14 29 16,3 0 29-16,-1-3 17 0,-4 16 35 0,6-28 35 15,-3 15 18-15,-3 13 10 0,3-24 10 16,-1 12 10-16,-2 12 1 0,2-18 3 16,-2 18-6-16,3-17-7 0,-3 17-16 0,0 0-19 15,3-19-10-15,-3 19-3 0,0 0 4 16,0 0 4-16,0 0-8 0,0 0-8 15,0 0-11-15,0 0-7 0,0 0-9 0,-11 54-12 16,2-35-5-16,1-1-6 0,-4 4-7 16,-2-1-1-16,-1-1-8 0,-1 3-3 15,1-3-3-15,-2-4-4 0,0 2-1 0,-1-2-3 16,3-4-1-16,-4-2-5 0,8 0-1 16,-5-3 1-16,16-7-4 0,-23 8 0 15,13-5 1-15,10-3 1 0,0 0 6 16,0 0-2-16,0 0 3 0,0 0 7 0,0 0 3 15,0 0 17-15,0 0 29 0,0 0 3 0,0 0-3 16,44 12-9-16,-28-6-6 0,5 1-9 16,1 1-25-16,2 0 0 0,1-1-8 15,0 1 5-15,4 1-12 0,-2-3-13 0,-2-1-28 16,2 1-23-16,1-4-36 0,-2-2-39 16,1-2-65-16,2-1-57 0,-2-3-69 15,-3-2-153-15,-1-1-143 0,-1-1-15 0,-3 1-247 16,-4 1-237-16</inkml:trace>
  <inkml:trace contextRef="#ctx0" brushRef="#br0" timeOffset="168425.94">2105 11797 2633 0,'0'0'-36'0,"10"-21"19"0,-10 21 15 15,2-17-4-15,-2 17 9 0,2-15 11 16,-2 15 14-16,0 0 13 0,0-21 3 0,0 21 10 16,0 0 9-16,0 0 4 0,-10-23 9 15,10 23 10-15,0 0 12 0,-16-6 5 0,16 6 8 16,0 0 3-16,0 0 8 0,-44 23 2 15,27-10-1-15,-1 7-12 0,-2 5 6 16,1 1-6-16,2 6-2 0,0 4-6 16,-1 5-7-16,4-1-7 0,4-6-6 15,0 2-4-15,4 1-14 0,2-1-3 0,2-6-31 16,2 1 3-16,4-1-5 0,6 3-3 16,4-5-6-16,2-1-3 0,6-5-2 0,3-1-14 15,5-3-14-15,1-5-12 0,5-4-12 16,0-1-9-16,-2-6-9 0,-2-2-6 15,-2 0-8-15,1-3 1 0,-1-4 1 0,-3 0 6 16,-3-1 2-16,-1-3 4 0,-4-3 10 16,-2 0 1-16,-6 2 9 0,-2-2 11 0,-5 3 16 15,-4 11 14-15,2-21 14 0,-2 21 15 16,0 0 14-16,-13-23 12 0,13 23 15 0,-15-9-8 16,15 9-2-16,-14-6-6 0,14 6-6 15,0 0-8-15,-13-7 1 0,13 7-6 0,0 0-3 16,0 0-17-16,0 0-28 0,0 0-40 15,0 0-59-15,0 0-66 0,37-16-66 16,-25 10-80-16,0-1-151 0,0 0-131 0,2-1-310 16,0 0-302-16</inkml:trace>
  <inkml:trace contextRef="#ctx0" brushRef="#br0" timeOffset="168758.88">2703 11914 2680 0,'6'-13'-22'0,"-6"13"63"15,0 0 11-15,6-12 14 0,-6 12 19 16,0 0 5-16,0 0 10 0,0 0-1 16,0 0 0-16,0 0-2 0,0 0-4 0,-8 51-1 15,8-51-3-15,0 36-2 0,0-18-12 16,2 2-1-16,2 3-7 0,4 0-6 15,2 2-4-15,-2 0-7 0,6 4-5 0,1-3-6 16,0 3-3-16,2-3-3 16,-1 0-7-16,2 0 1 0,-6 0-7 0,-1-3 2 0,0 2-4 15,-1-2-2-15,-1-1-20 0,-5-2 3 16,-2-1 1-16,-4 0-5 0,0 0-2 16,-4 0-15-16,-3-2-35 0,1-2-38 15,-3 1-40-15,2-3-53 0,1-2-39 0,-2-3-76 16,-2-6-192-16,12-2-382 0,-16 4-243 0</inkml:trace>
  <inkml:trace contextRef="#ctx0" brushRef="#br0" timeOffset="169218.26">2469 11841 2635 0,'0'0'14'0,"-4"-14"45"0,4 14 20 0,0 0 3 15,0 0 8-15,0 0 2 0,0 0 7 0,-19 37 4 16,15-22-5-16,0 4-6 0,-3 4-3 0,4 2-4 15,1 0-3-15,0 2-6 16,-1-1-5-16,3 0-3 0,5 2-9 0,-1-5-3 0,2 3-11 16,2-2-2-16,1 0-22 15,1-5-37-15,3 1-49 0,0-2-61 0,-1-4-65 16,4-2-78-16,-4-2-143 16,1-3-513-16,0-3-331 0</inkml:trace>
  <inkml:trace contextRef="#ctx0" brushRef="#br0" timeOffset="169428.05">2571 11687 3020 0,'7'-19'74'15,"-7"19"0"-15,4-14-11 0,-4 14-7 0,0 0 4 0,6-17 0 16,-6 17 4-16,0 0-9 0,6-11-5 15,-6 11-4-15,0 0-6 0,0 0-18 16,0 0-49-16,10-12-73 0,-10 12-83 0,0 0-132 16,0 0-610-16,0 0-331 15</inkml:trace>
  <inkml:trace contextRef="#ctx0" brushRef="#br0" timeOffset="169960.66">2889 11923 2769 0,'0'0'-48'16,"12"10"38"-16,-12-10 7 0,14 11 21 15,-14-11 23-15,10 13 12 0,-10-13 23 0,8 14 14 0,-2-5-5 16,-6-9 5-16,12 18-5 0,-8-7-3 0,-4-11-3 15,10 17 1-15,-4-8-5 16,-6-9-4-16,15 22-6 0,-9-14-9 0,-6-8-1 16,14 14-10-16,-6-6-2 15,-8-8-5-15,16 9-1 0,-16-9-11 0,18 4-14 0,-18-4-3 16,0 0-8-16,23-6-8 16,-23 6 2-16,15-13-2 0,-11 1-2 0,3 0 4 15,-1-4-4-15,-2-1 3 0,-4 17 11 0,6-30 10 0,-2 16 9 16,-4 14 8-16,4-23 7 15,-4 23 5-15,8-17 0 16,-8 17-5-16,4-17-3 0,-4 17 0 16,0 0 2-16,10-8-4 0,-10 8-1 0,0 0-3 15,0 0-2-15,0 0-5 0,32 14-1 0,-32-14-1 16,15 11-2-16,-7-5-2 0,-8-6-2 16,17 11 0-16,-8-5-2 0,-9-6 3 0,14 9-3 15,-14-9-3-15,15 8 1 0,-15-8 0 16,17 2-4-16,-17-2 1 0,0 0 0 15,0 0-3-15,31-11 0 0,-31 11-1 0,16-16 1 16,-8 5-4-16,0 0-9 0,-4-3-15 16,5 2-21-16,-9 12-41 0,11-28-61 0,-5 17-78 15,-4-3-99-15,0 3-209 0,-2 11-77 16,0 0-223-16,2-30-162 0</inkml:trace>
  <inkml:trace contextRef="#ctx0" brushRef="#br0" timeOffset="170228.59">3458 11750 2402 0,'0'0'33'0,"0"0"44"16,19 0 10-16,-19 0 3 0,0 0 20 0,17 9 2 15,-17-9 7-15,17 12 1 0,-9-3-6 16,2 2-6-16,-2 3-4 0,0-1 0 15,0 2-5-15,1 5-1 0,0 0-5 16,-3 1-2-16,-2 0-10 0,0-1-6 0,-2-1-9 16,1 2-4-16,-3-1-15 0,-3-1-2 15,1 0-24-15,-2 1-33 0,0-5-44 0,0 2-54 16,0-4-60-16,4-13-65 0,-9 28-77 16,4-19-151-16,1-1-447 0,4-8-302 15</inkml:trace>
  <inkml:trace contextRef="#ctx0" brushRef="#br0" timeOffset="170723.08">4034 12054 2743 0,'0'0'-29'0,"0"0"38"0,0 0 16 15,0 0 18-15,0 0 24 0,26-1 24 0,-26 1 22 16,0 0 14-16,0 0 12 0,0 0 5 16,0 0 11-16,0 0-7 0,18 1 3 0,-18-1-26 15,0 0-3-15,0 0-7 0,22 3-8 16,-22-3-2-16,0 0-6 0,19 1-4 16,-19-1 19-16,0 0-10 0,26-1-10 15,-26 1-14-15,20-3-7 0,-20 3-3 0,22 0-11 16,-22 0-16-16,21-1 3 0,-21 1-5 0,23-3-1 15,-23 3-5-15,23-1-12 0,-23 1 2 16,24-3-1-16,-24 3-8 0,19-1-6 0,-19 1-30 16,16 0-35-16,-16 0-39 0,13-4-47 15,-13 4-56-15,13-2-54 0,-13 2-42 16,0 0-52-16,8-6-121 0,-8 6-113 16,0 0-370-16,0 0-374 0</inkml:trace>
  <inkml:trace contextRef="#ctx0" brushRef="#br0" timeOffset="170935.87">4104 11998 2989 0,'0'0'65'0,"0"0"18"0,-26-3-4 16,26 3-8-16,0 0 3 0,0 0 24 0,-14-4 15 16,14 4 4-16,0 0-4 0,0 0-8 15,0 0-16-15,0 0-6 0,0 0-11 16,0 0-7-16,0 0-9 0,0 0-8 0,36-22-6 15,-36 22-25-15,21-7-38 0,-9 4-46 16,-12 3-54-16,32-5-60 0,-15 5-44 16,0-4-57-16,-17 4-132 0,37-6-514 0,-19 5-334 15</inkml:trace>
  <inkml:trace contextRef="#ctx0" brushRef="#br0" timeOffset="171657.01">4915 11469 2755 0,'4'-16'-109'0,"0"0"10"16,0 3 19-16,-4 13 7 0,4-23 4 15,-4 23 22-15,5-17 20 0,-5 17 16 0,0-17 11 16,0 17 13-16,0 0 8 0,-2-20 7 16,2 20 26-16,0 0 13 0,0 0 19 0,-17-11 14 15,17 11 5-15,0 0-5 0,0 0-3 16,0 0-5-16,-32 29-6 0,25-16-9 16,3 3-5-16,0 3-4 0,0 0-10 0,2 2-4 15,2-1-8-15,2 7-3 0,2 0-5 16,2-1-11-16,3 1-10 0,4 3-9 15,2-1-13-15,-1 1-4 0,4 1 1 0,-2-1-3 16,2-1 8-16,-2-2-5 0,1 0 5 16,0-1 7-16,-4-5 9 0,-1-2 9 0,-1 2 3 15,0-6 1-15,-5 0 5 0,0 1 6 16,-2-3-7-16,-4-13 1 0,9 21 2 0,-9-21-10 16,4 19 6-16,-4-19 0 0,5 15 2 15,-5-15 5-15,4 13 1 0,-4-13 2 16,0 0-1-16,12 14-6 0,-12-14-2 15,13 8-4-15,-13-8-3 0,17 9-3 0,-4-5-1 16,-1 2-2-16,4-1 5 0,-4 3-9 16,5 2 0-16,0 0 5 0,0 3-9 0,-3 2 1 15,4 2-2-15,-4 2 1 0,-1 2-1 16,0 2-1-16,-3 5-2 0,1 4 2 16,-5 0-2-16,0 10 2 0,-2-3 1 0,-2 5-4 15,2 3 3-15,-4 7-3 0,-6 3 3 16,-2 17-3-16,0 4 1 0,0 0 2 15,-1-1 3-15,3-1 10 0,-1 0 6 0,1-11 6 16,4-6 7-16,4 2 13 0,2 16-1 16,5 3 1-16,1-1 3 0,3-3 27 15,5 2-7-15,0-1 9 0,3 1-4 0,2-1-1 16,0-5-22-16,5 2 8 0,0-5-3 0,1-3-13 16,5-1 0-16,0-4-24 0,2-2-20 15,0-8-40-15,2-3-33 0,-4-12-42 16,-4-5-57-16,2-2-64 0,3-6-66 0,-5-7-129 15,2 0-173-15,-1-5 19 0,3-3-319 16,-2-3-278-16</inkml:trace>
  <inkml:trace contextRef="#ctx0" brushRef="#br0" timeOffset="172486.78">7510 11329 2729 0,'0'0'-18'0,"0"0"28"0,4-14 17 16,-4 14 12-16,0 0 4 0,0 0 45 0,0 0 22 16,0 0 4-16,0 0-7 0,0 0-5 15,0 0-10-15,0 0-13 0,0 57 4 16,0-38-8-16,-2-2-7 0,4 2-5 0,0-3-10 16,0 1-3-16,2-2-5 0,0 0-5 15,2 0-4-15,2-3-6 0,-2 0-3 16,-6-12-10-16,12 15-11 0,-3-9-8 0,-9-6-6 15,0 0 0-15,23 0-3 0,-23 0 2 16,0 0 14-16,19-15 4 0,-19 15 6 16,11-18 14-16,-11 18 13 0,11-16 5 0,-11 16 4 15,6-12 0-15,-6 12-7 0,10-10-2 16,-10 10-3-16,0 0-7 0,0 0-3 16,18-4-1-16,-18 4-5 0,0 0-1 0,23 10-2 15,-23-10-2-15,19 9-3 0,-19-9 0 16,19 7 1-16,-19-7-5 0,18 7 3 0,-18-7-2 15,24 3 0-15,-24-3 11 0,19-1 7 16,-19 1 12-16,22-9 3 0,-22 9-2 0,18-14 17 16,-10 4-7-16,0-3-5 0,-2-1-13 15,0 1-17-15,0-2-30 0,0 1-39 0,-1-3-47 16,-1 4-50-16,2 2-67 0,-1 2-66 16,-3-3-132-16,-2 12-197 0,6-20-373 15,-4 13-443-15</inkml:trace>
  <inkml:trace contextRef="#ctx0" brushRef="#br0" timeOffset="173184.77">7593 11790 2934 0,'0'0'-22'0,"0"0"55"0,0 0 18 15,0 0 17-15,0 0 16 0,0 0-1 16,0 0 6-16,0 0 1 0,0 0-4 0,0 0-4 16,0 0-6-16,0 0-5 0,0 0-1 15,52-10-3-15,-32 8-1 0,-2-1-6 0,6-1-5 16,-3 0 1-16,7 0-11 0,-5 0-9 15,2 0-16-15,-4 0-21 0,-1 1-35 16,0-1-35-16,-3 3-46 0,1-3-46 0,-18 4-57 16,24-4-84-16,-10-1-679 0,-6 4-444 15</inkml:trace>
  <inkml:trace contextRef="#ctx0" brushRef="#br0" timeOffset="173640.72">7658 11959 3059 0,'0'0'-1'0,"-15"8"23"0,15-8 16 16,-10 8 2-16,10-8 21 0,-10 9 26 16,10-9 17-16,-10 15-2 0,10-15-8 0,-6 19-7 15,4-5-8-15,2-14-8 0,-2 28-5 16,2-13-5-16,0-15-8 0,4 32-8 0,0-18 0 15,0 1-8-15,1-1-1 0,2-1-4 16,-1-1-10-16,-6-12-10 0,10 20-12 16,-4-12-22-16,-6-8-20 0,16 10-19 0,-16-10-13 15,16 1-9-15,-16-1 3 0,0 0 2 0,0 0 9 16,28-15 10-16,-28 15 17 0,11-13 17 16,-11 13 13-16,8-14 13 0,-8 14 15 15,8-13 3-15,-8 13 4 0,0 0 3 0,8-13 2 16,-8 13 2-16,0 0-3 0,12-7-1 15,-12 7 1-15,0 0-5 0,18-3 1 16,-18 3 3-16,0 0 0 0,26-3 3 0,-26 3-1 16,19-3 10-16,-19 3 7 0,18-4 9 15,-18 4 16-15,20-9 6 0,-10 4 9 16,-10 5-3-16,18-14-7 0,-8 7-6 0,-10 7-16 16,13-18-23-16,-7 9-35 0,-6 9-47 15,6-18-76-15,-6 18-87 0,4-16-114 16,-1 8-214-16,-3 8-56 0,0 0-254 0,0 0-204 15</inkml:trace>
  <inkml:trace contextRef="#ctx0" brushRef="#br0" timeOffset="174018.11">8033 12169 2652 0,'0'0'40'0,"8"9"29"0,-8-9 8 15,4 13 11-15,-4-13 16 0,0 0 9 0,2 22-3 0,-2-22-4 16,0 17-13-16,0-17-8 16,0 0-5-16,-2 23-11 0,2-23-3 0,0 0-8 15,-2 19-6-15,2-19-4 16,0 0-4-16,0 0-6 0,0 19-1 0,0-19-12 16,0 0-8-16,0 0-2 0,0 0-5 0,0 0-2 0,0 0 1 15,0 0-2-15,0 0-4 16,0 0 3-16,30-37 3 0,-30 37 5 0,13-17 3 0,-9 7 16 15,-4 10 8-15,10-13 8 16,-10 13 12-16,11-11 14 0,-11 11 13 0,0 0 4 16,17-4 6-16,-17 4 24 15,0 0-12-15,0 0-14 0,22 18-11 0,-22-18-13 0,10 13-7 16,-10-13-6-16,10 15-21 16,-4-7-32-16,-6-8-35 0,11 15-46 0,-6-10-61 15,-5-5-76-15,10 8-67 0,-10-8-180 0,13 4-153 16,-13-4 17-16,0 0-306 15,0 0-282-15</inkml:trace>
  <inkml:trace contextRef="#ctx0" brushRef="#br0" timeOffset="174598.27">8588 11443 2721 0,'0'0'-38'0,"12"-10"25"0,-12 10 17 0,0 0 29 15,0 0 32-15,0 0 31 0,0 0 12 16,0 0 2-16,0 0 1 0,0 0-2 0,0 0-3 16,15 27-3-16,-15-27 2 15,-4 19-5-15,4-19-4 0,-5 22-9 0,5-22-8 16,-10 28-2-16,4-14-3 0,-3-2-2 0,0 4 4 0,1-3-5 15,-2 2 1-15,-2-1-6 16,2-1-4-16,-2 0-6 0,3-1 0 0,-1-3-10 16,10-9-2-16,-18 19-7 0,12-11-2 15,6-8 0-15,-12 13-3 0,12-13-6 0,-6 10-5 16,6-10-4-16,0 0 1 16,0 0-5-16,0 0 1 0,0 0-8 0,0 0 7 0,0 0-2 15,22 13 9-15,-22-13-11 0,15 6 8 16,-15-6-1-16,20 10 2 0,-10-3 0 15,0 0-2-15,2 2-5 0,-2-2 1 0,2 2-1 0,1 3-2 16,-2-3-1 0,-3 3-11-16,3-1-20 0,-1-1-22 0,-1-1-31 0,0 1-35 15,-9-10-44-15,12 17-51 16,-6-10-46-16,0-1-67 0,-6-6-156 0,9 8-132 16,-9-8-284-16,0 0-265 15</inkml:trace>
  <inkml:trace contextRef="#ctx0" brushRef="#br0" timeOffset="175856.39">8451 11485 2673 0,'0'0'-55'0,"0"0"9"15,0 0 10-15,0 0 8 0,0 0 28 0,0 0 42 16,0 0 22-16,0 0 11 0,0 0 3 15,0 0-6-15,0 0-2 0,0 0 1 0,-20 45 7 16,9-32 1-16,0-1-3 0,1 0-5 16,-5 3-4-16,3-2-6 0,0 0-1 0,0-1-6 15,0 0-2-15,1-1-6 0,0 0-2 16,3-2 1-16,-3 1 1 0,5-2 0 16,0 0 1-16,6-8 0 0,-11 15-5 0,11-15 2 15,-5 17-9-15,5-17 4 0,-2 22-4 16,2-22 0-16,7 22-3 0,-1-11-4 0,-1 3-1 15,3-1-5-15,0 1-1 0,3-4-1 16,-1 4-2-16,2-2 0 0,-2-1-4 16,2 0 0-16,4-1-3 0,-4-1 1 0,-1 1-3 15,1-3-9-15,-1 1-32 0,0 0-43 16,-1 0-42-16,-10-8-63 0,22 11-36 16,-14-7-80-16,2 0-173 0,-1-1-437 0,-9-3-300 15</inkml:trace>
  <inkml:trace contextRef="#ctx0" brushRef="#br0" timeOffset="176128.42">8852 11426 2661 0,'9'-13'-28'0,"-9"13"52"0,0 0 29 0,8-10 34 16,-8 10 40-16,0 0 15 0,0 0 14 16,0 0 0-16,17 32-5 0,-15-18-8 0,2 2-9 15,1 4-12-15,-3 0-9 0,2 0-14 16,0 5-13-16,0-3-10 0,-2 3-11 16,3 0-33-16,-3-4-47 0,-2 1-54 0,0 0-76 15,0 1-74-15,-2-4-96 0,-1-2-179 0,-3 2-453 16,-4 0-370-16</inkml:trace>
  <inkml:trace contextRef="#ctx0" brushRef="#br0" timeOffset="177064.98">5987 11571 2803 0,'0'0'-61'0,"-4"-16"33"16,4 16 29-16,0 0 37 0,-4-23 34 16,4 23 27-16,-2-13 25 0,2 13 7 0,0 0-4 15,0 0-9-15,4-25-2 0,-4 25-7 16,14-5-1-16,-14 5 2 0,0 0-15 15,24 4-5-15,-24-4-9 0,24 11-8 0,-13-1-9 16,-1 3-4-16,0-1-7 0,2 0-3 16,-4 4-8-16,-2-1-3 0,0 0-4 0,-4 1 1 15,2-3-5-15,-4-13 2 0,-2 25-2 16,2-25-3-16,-6 22 0 0,2-13 11 0,4-9-7 16,-12 15 3-16,12-15 4 0,-16 10-4 15,16-10-1-15,-18-3-5 0,18 3-3 16,0 0-4-16,-24-17-9 0,16 5-7 15,8 12-19-15,-13-24-22 0,9 8-27 0,0 3-34 16,4 13-42-16,-4-25-48 0,4 25-44 16,4-19-52-16,-4 19-122 0,4-15-180 0,0 10-329 15,-4 5-312-15</inkml:trace>
  <inkml:trace contextRef="#ctx0" brushRef="#br0" timeOffset="178408.45">7766 13264 2590 0,'-6'-28'-141'0,"6"28"25"0,0-19 14 16,0 19 10-16,0-22 13 15,0 22 15-15,4-24 6 0,-2 8 29 0,-2 16 18 0,4-30 27 16,0 16 32-16,-1 0 31 16,1-1 22-16,-4 15 21 0,4-24 17 0,-4 24 8 15,4-21 1-15,-4 21-7 16,2-16-11-16,-2 16-16 0,0 0-7 0,5-20-10 0,-5 20 14 16,0 0 11-16,0 0-5 0,0 0-6 15,0 0-15-15,0 0-2 0,0 0-12 16,-17 57-8-16,15-37-11 0,2-1-4 0,2-2-3 0,0 3-9 15,0 0-4-15,4-1-3 16,-2 0-8-16,5-2 3 0,0-2-2 0,1 1-8 16,0-6-8-16,2 2-4 15,-2-2-7-15,2-3-6 0,1-1 3 16,-13-6-6-16,24 4 2 0,-24-4-3 0,0 0 6 16,30-10 1-16,-22 6 10 0,-8 4 4 0,16-11 7 15,-16 11 3-15,13-6 1 0,-13 6-5 0,13-8-4 16,-13 8-2-16,0 0-2 15,0 0 0-15,0 0 2 0,0 0-4 0,31 11-1 0,-31-11-5 16,14 7 1-16,-14-7-4 16,12 8-1-16,-12-8-3 0,15 6 1 0,-15-6-3 15,17 1-4-15,-17-1 8 16,0 0 0-16,25-8 5 0,-25 8 6 0,17-17 1 0,-8 6 5 16,1-3 0-16,-2-1 0 15,4 0-21-15,-4-3-6 0,0-1-16 0,0-3-23 16,-1 1-38-16,-3 2-54 0,3 4-56 0,-1-1-62 15,-6 16-98-15,4-26-160 0,-2 16-469 16,-2 10-440-16</inkml:trace>
  <inkml:trace contextRef="#ctx0" brushRef="#br0" timeOffset="178728.24">7920 13472 2888 0,'0'0'-46'0,"0"0"70"16,-12 5 6-16,12-5-1 0,0 0 17 0,0 0 7 15,0 0 12-15,0 0 7 16,0 0-6-16,0 0-7 0,0 0-6 0,64 0-8 0,-46-1-3 16,3-3-4-16,7 0 2 15,0 0-7-15,-3 2 1 0,3-2-17 0,0 1-43 16,-2 1-43-16,-2-1-44 16,-3 2-40-16,-4-1-51 0,2-2-95 0,-4 2-537 0,-4 2-174 15</inkml:trace>
  <inkml:trace contextRef="#ctx0" brushRef="#br0" timeOffset="179167.78">8001 13614 2568 0,'0'0'32'15,"0"0"31"-15,-13 12 9 0,13-12 16 16,-6 11 13-16,6-11 5 0,-6 18 1 15,6-18 1-15,-4 21-9 0,4-21-12 0,-3 25-7 16,3-12-8-16,0-13-9 0,3 27-6 16,-1-14-1-16,2 0-8 0,0 2-3 15,-4-15-7-15,6 17-16 0,-6-17-14 0,13 14-14 16,-13-14-15-16,15 8-4 0,-15-8-10 16,0 0-7-16,25-7 0 0,-25 7 4 0,17-10 6 15,-8 0-2-15,-9 10 8 0,14-21 12 16,-7 11 13-16,-7 10 16 0,10-16 12 0,-10 16 7 15,9-13-1-15,-9 13 2 0,6-11-2 16,-6 11 1-16,0 0 0 0,11-11-1 16,-11 11 3-16,0 0-2 0,0 0 1 0,18-4 1 15,-18 4-5-15,0 0 5 0,20 0-6 16,-20 0 0-16,0 0 1 0,23-3-1 16,-23 3-1-16,17-3 6 0,-17 3-5 0,19-5 3 15,-19 5-4-15,18-8-1 0,-18 8-12 16,12-12-20-16,-4 4-22 0,-8 8-38 0,11-8-46 15,-11 8-66-15,6-11-63 0,-6 11-102 16,0 0-161-16,7-7-395 0,-7 7-277 16</inkml:trace>
  <inkml:trace contextRef="#ctx0" brushRef="#br0" timeOffset="179511.87">8354 13705 2732 0,'0'0'-36'0,"18"7"23"0,-18-7 10 15,8 7 34-15,-8-7 17 0,0 0 41 16,6 15 11-16,-6-15 6 0,0 0-2 16,4 16-4-16,-4-16-2 0,0 0-4 0,3 17-4 15,-3-17-8-15,0 0-9 0,0 18-9 16,0-18-5-16,0 0-7 0,0 0-1 16,0 0-6-16,4 13-6 0,-4-13-8 0,0 0-4 15,0 0-5-15,0 0-7 0,0 0 0 16,0 0-3-16,0 0-1 0,32-21 1 15,-32 21 1-15,10-10 6 0,-10 10 7 0,10-11 5 16,-10 11 7-16,0 0 12 0,18-7 12 16,-18 7 18-16,0 0 10 0,21 1-1 0,-21-1-2 15,0 0-10-15,17 12-8 0,-17-12-6 16,11 11-9-16,-11-11-10 0,12 13-15 16,-12-13-28-16,10 12-33 0,-10-12-48 0,10 9-58 15,-10-9-69-15,10 7-63 0,-10-7-124 16,0 0-185-16,0 0-22 0,0 0-248 0,0 0-195 15</inkml:trace>
  <inkml:trace contextRef="#ctx0" brushRef="#br0" timeOffset="179749.67">8734 13447 2671 0,'0'0'62'0,"0"0"8"0,0 0-5 0,22 0-2 16,-22 0 10-16,0 0 15 0,28-2 7 15,-28 2-3-15,26-2-6 0,-14 0-11 0,-12 2-7 16,27-4-8-16,-11 3-17 0,-16 1-32 16,29-6-49-16,-18 2-67 0,-11 4-54 15,21-8-57-15,-21 8-130 0,12-9-499 0,-12 3-190 16</inkml:trace>
  <inkml:trace contextRef="#ctx0" brushRef="#br0" timeOffset="179892.32">8812 13352 2639 0,'-24'-2'75'0,"24"2"36"0,0 0 12 15,-16-3 0-15,16 3-4 0,0 0-4 16,0 0-8-16,0 0-10 0,0 0-9 0,0 0-13 16,0 0-17-16,36-22-22 0,-36 22-27 15,31-9-27-15,-13 4-39 0,0-1-58 16,4 1-54-16,-4 0-105 0,3-3-214 0,-3 3-330 15,-2-2-140-15</inkml:trace>
  <inkml:trace contextRef="#ctx0" brushRef="#br0" timeOffset="180110.68">9214 13133 2624 0,'19'-6'109'0,"-19"6"23"0,0 0 17 0,0 0 21 15,0 0 16-15,0 0 10 0,12 23 2 16,-12-23-11-16,5 19-6 0,-5-19-18 16,2 25-21-16,-2-12-19 0,2 2-10 0,-2-15 7 15,3 33-22-15,-3-16-31 0,2-2-54 16,-2 1-63-16,0 0-79 0,2 2-95 16,-4-5-101-16,0 0-212 0,-3 3-59 0,-2-3-342 15,-3 0-356-15</inkml:trace>
  <inkml:trace contextRef="#ctx0" brushRef="#br0" timeOffset="181883.36">5999 13430 2775 0,'-28'19'-99'0,"28"-19"16"15,-15 6 16-15,15-6 25 0,-19 3 10 16,19-3 23-16,-21 4 10 0,21-4 2 0,-24 2 11 16,24-2-9-16,-22-3 5 0,22 3-4 15,-20-6 23-15,20 6 22 0,-15-14 20 0,15 14 11 16,-12-17 15-16,12 17 6 0,-2-17 5 16,2 17-2-16,2-19 13 0,-2 19 1 15,8-17 7-15,-8 17 2 0,15-16 4 16,-2 11-2-16,-13 5 2 0,25-6-9 0,-25 6-10 15,28 4-1-15,-11 2-16 0,-3 2-8 16,1 3-10-16,0 2-6 0,-5 4-6 0,2 1-5 16,-4 1-7-16,0-1-5 0,-4 1 1 15,-4 1-14-15,2 1-3 0,-4-2-4 16,0 2-12-16,-2-2-17 0,-2 2-27 0,-2-6-34 16,0-2-36-16,0 1-49 0,0-4-58 15,2 1-44-15,-1-6-48 0,7-5-118 16,-12 6-125-16,12-6-396 0,0 0-346 0</inkml:trace>
  <inkml:trace contextRef="#ctx0" brushRef="#br0" timeOffset="182192.72">6235 13447 2934 0,'20'0'48'0,"-3"0"21"16,-17 0-2-16,28 6-10 0,-18-2-2 15,-10-4-1-15,18 7-2 0,-18-7 0 0,14 12-2 16,-14-12-1-16,10 13 4 0,-10-13 9 15,2 13 22-15,-2-13 12 0,0 0 7 16,0 0 6-16,-15 28 2 0,15-28-11 0,-19 10-2 16,9-6 0-16,10-4 1 0,-24 6-10 15,24-6 8-15,-23-2-1 0,23 2-9 16,-21-8-2-16,21 8-19 0,-17-15-1 16,11 4-12-16,6 11-2 0,-4-21-8 0,4 21-4 15,6-25-4-15,2 14-5 0,5 1-7 16,2 0-2-16,0 1-2 0,1 3-3 0,2 2-7 15,0 0-13-15,-18 4-23 0,34 3-30 16,-17 1-45-16,-1 1-54 0,-2 1-72 0,-2 3-60 16,-3 0-118-16,0 2-179 0,-5 0-15 15,0 0-303-15,-4-11-287 0</inkml:trace>
  <inkml:trace contextRef="#ctx0" brushRef="#br0" timeOffset="183107.01">7997 14536 2664 0,'-4'-18'28'0,"4"18"58"15,0 0 7-15,-7-16 2 0,7 16 1 16,0 0 11-16,0 0 14 0,0 0-5 16,0 0 2-16,0 0-11 0,0 0-8 0,0 0-8 15,-23 32-7-15,23-32-6 0,-3 24-10 16,3-24-9-16,3 28-6 0,-1-10-5 0,0-4-9 15,3 2-11-15,-1 0-11 0,0-1-17 16,4-1-16-16,-1-2-13 0,-7-12-16 16,14 18-19-16,-5-12-23 0,-9-6-3 0,17 9-6 15,-17-9 10-15,19-2 2 0,-19 2 8 0,0 0 16 16,19-17 11-16,-13 7 23 0,-6 10 25 16,9-23 35-16,-5 12 27 0,-4 11 28 15,4-20 13-15,-4 20 9 0,6-15-7 0,-6 15-6 16,5-13-9-16,-5 13-6 0,0 0-11 15,11-9-5-15,-11 9-8 0,0 0-7 16,18-4-5-16,-18 4-11 0,0 0-18 16,24-4-20-16,-24 4-24 0,19-1-23 0,-19 1-27 15,17-6-19-15,-17 6-25 0,19-8-21 16,-19 8-25-16,16-10-22 0,-8 2-29 0,-8 8-61 16,10-13-119-16,-4 6-474 0,-6 7-233 15</inkml:trace>
  <inkml:trace contextRef="#ctx0" brushRef="#br0" timeOffset="183540.05">8118 14935 2518 0,'0'0'-68'15,"-30"-1"46"-15,30 1 40 0,0 0 12 0,0 0 8 16,0 0 1-16,0 0 5 0,-19-2 8 15,19 2 16-15,0 0 9 0,0 0 24 16,0 0 18-16,0 0 17 0,0 0 9 16,0 0 4-16,0 0-1 0,0 0 4 15,0 0-11-15,0 0-11 0,0 0-14 0,0 0-12 16,0 0-10-16,57 8-13 0,-57-8-8 16,34 3-9-16,-11-3-7 0,-2 2-6 0,2-2 14 15,-1 2-7-15,1 0-18 0,-2-1-20 16,2 2-30-16,-1-2-39 0,-6 2-51 0,2-2-56 15,-2 3-54-15,-3 0-49 0,-2-3-101 16,-3 4-144-16,-8-5-455 0,0 0-394 0</inkml:trace>
  <inkml:trace contextRef="#ctx0" brushRef="#br0" timeOffset="183953.65">8152 15193 2961 0,'0'0'-9'15,"-10"11"43"-15,10-11 13 0,-6 11 13 16,6-11 1-16,-4 18 16 0,4-18 10 0,-2 19 10 16,2-19-1-16,-4 23-5 0,4-23-7 15,0 23-2-15,0-23 3 0,2 24-5 16,-2-24 0-16,4 21-11 0,-4-21-12 0,2 19-10 16,-2-19-13-16,2 15-16 0,-2-15-26 15,0 0-15-15,6 16-17 0,-6-16-5 16,0 0-3-16,0 0 3 0,0 0 1 0,0 0 0 15,0 0 2-15,0 0 11 0,28-29 17 16,-28 29 15-16,0 0 4 0,9-14 0 16,-9 14 3-16,0 0 2 0,15-5 4 0,-15 5-2 15,0 0-2-15,0 0 1 0,31 8-1 16,-31-8-4-16,22 8-12 0,-22-8-14 16,20 9-15-16,-9-6-6 0,-11-3-12 0,21 7 2 15,-21-7 2-15,19 3 16 0,-19-3 6 16,20 0 18-16,-20 0 17 0,0 0 17 0,20-7 11 15,-20 7 13-15,12-12 2 0,-12 12 2 16,8-14-4-16,-8 14-7 0,6-16-15 0,-6 16-33 16,4-18-46-16,-4 18-47 0,9-14-79 15,-9 14-124-15,2-16-226 0,0 9-327 0,-2 7-209 16</inkml:trace>
  <inkml:trace contextRef="#ctx0" brushRef="#br0" timeOffset="184302.71">8552 15362 2761 0,'6'8'92'0,"-6"-8"3"0,6 15-8 15,-6-15-10-15,10 17-7 0,-5-8 13 0,-5-9 12 16,4 16 9-16,-4-16 3 0,5 16 8 16,-5-16 5-16,4 12 10 0,-4-12 2 15,0 0-1-15,4 18-6 0,-4-18-15 0,0 0-13 16,0 0-24-16,0 0-15 0,0 0-9 15,0 0-10-15,0 0-5 0,0 0-3 16,0 0-2-16,0 0 0 0,0 0 0 0,0 0-1 16,29-33 1-16,-29 33 0 0,13-10 11 15,-13 10 4-15,15-3 10 0,-15 3 7 0,21-2 3 16,-21 2 10-16,0 0-1 0,28 5-2 16,-28-5-4-16,19 10-3 0,-19-10-8 15,15 11-5-15,-15-11-6 0,16 8-9 0,-8-1-16 16,-8-7-25-16,14 9-30 0,-14-9-39 15,10 10-47-15,-10-10-62 0,11 9-70 16,-11-9-61-16,6 4-142 0,-6-4-145 0,0 0 18 16,0 0-374-16,0 0-391 0</inkml:trace>
  <inkml:trace contextRef="#ctx0" brushRef="#br0" timeOffset="184518.7">8905 14698 2914 0</inkml:trace>
  <inkml:trace contextRef="#ctx0" brushRef="#br0" timeOffset="184769.88">8899 14690 2830 0,'0'0'89'0,"-11"-18"36"0,11 18 20 0,0 0 13 16,-11-9 12-16,11 9 11 0,0 0-1 15,0 0-6-15,0 0-15 0,0 0-19 0,0 0-16 16,0 0-18-16,0 0-4 0,0 0-19 16,0 0-9-16,0 0-9 0,28 49-16 15,-15-41-19-15,-1-1-15 0,6 1-14 0,-4 1-5 16,3 0-8-16,-2 0 7 0,2 2-2 15,-1 2 1-15,0-3 4 0,-6 2-2 0,2-2 0 16,-2 2 1-16,-4 2 4 0,-2 1 6 16,0-1 14-16,-4-14-2 0,-4 32 3 0,0-17 5 15,0 0 1-15,-6 3 13 0,0-2 0 16,0 1-5-16,-3 1-5 0,2-1-4 16,-3-2-16-16,5 0-30 0,-1 0-34 0,-1-5-45 15,2 0-51-15,9-10-60 0,-12 15-52 16,6-9-105-16,6-6-166 0,0 0-67 0,-11 4-306 15,11-4-291-15</inkml:trace>
  <inkml:trace contextRef="#ctx0" brushRef="#br0" timeOffset="185110.97">9164 14659 2814 0,'-3'-29'72'0,"3"29"45"16,0 0 9-16,0 0 13 0,0 0 12 16,0 0 9-16,0 0 0 0,0 0-7 0,0 0-11 15,0 0-14-15,0 0-17 0,0 0-11 16,0 0-5-16,29 38-5 0,-18-27-12 0,0 0-12 16,2 1-8-16,-3 3-4 0,2-1-4 15,2 4-9-15,-4-3-1 0,2 2-3 16,0 0-9-16,-6-1 0 0,0 0-4 0,0-1-1 15,-4 6 2-15,1-5 21 0,-6 1-1 16,3-17 0-16,-8 35-7 0,0-19 6 16,-3 1-15-16,-2 2 0 0,3-1-21 0,-3-3-19 15,0 1-34-15,3-4-38 0,-1-1-47 16,-1-3-54-16,3 2-50 0,2-2-53 0,7-8-102 16,-14 10-146-16,14-10-60 0,-8 1-289 15,8-1-255-15</inkml:trace>
  <inkml:trace contextRef="#ctx0" brushRef="#br0" timeOffset="185494.37">9489 14518 2839 0,'0'0'107'0,"0"0"32"0,0 0 14 15,0 0 19-15,0 0 11 0,15 32 15 16,-13-19 16-16,-2-13 19 0,0 33-12 0,0-16-20 16,0 4-23-16,0-1-20 0,0 2-20 15,0 0-16-15,2-2-27 0,-2 3-30 16,2-2-39-16,-2 2-52 0,0-4-69 0,0 2-97 16,0-1-89-16,-4 1-161 0,-3-2-146 15,-1-1-19-15,-4-3-357 0,-4 2-405 0</inkml:trace>
  <inkml:trace contextRef="#ctx0" brushRef="#br0" timeOffset="186435.73">6149 14720 2973 0,'0'0'13'16,"0"0"42"-16,0 0 25 0,0 0 12 15,0 0 25-15,0 0 21 0,0 0 14 0,0 0 19 16,0 0-5-16,-4 42-1 0,4-42-24 16,0 30 5-16,2-11-1 0,2-1 9 15,-2 1-15-15,2-1-23 0,-2 4-3 0,5 1-16 16,-5-2-22-16,4-4-27 0,-1 3-38 15,-1-3-42-15,0 1-46 0,0-1-59 0,-2-2-64 16,2-1-59-16,-2-3-74 0,-2-11-139 16,2 18-129-16,-2-18-358 0,-2 11-391 15</inkml:trace>
  <inkml:trace contextRef="#ctx0" brushRef="#br0" timeOffset="186914.42">6296 14853 2931 0,'10'-13'-2'0,"-4"2"36"0,2 0 15 16,-8 11 12-16,11-20 27 0,-5 13 18 16,-6 7 9-16,13-19 8 0,-5 11-9 15,1-2-8-15,-9 10-2 0,21-17 3 16,-10 10 3-16,3-1 3 0,-1 3 5 0,2-1-8 16,2 2 2-16,0-1-26 0,-17 5-5 15,29 0 0-15,-29 0-4 0,30 7 1 0,-15-1 0 16,-5 5 14-16,1-2-4 0,-2 5-15 15,-3 1-6-15,-2 0-3 0,-2 4-4 0,-2 1 4 16,-2-2-4-16,-2 5-1 0,-2-2-2 16,-3 2-3-16,3-3 2 0,-3 6-3 15,1-6-7-15,-1 1-4 0,1-2-4 0,2-1-2 16,-1-1-7-16,2-2-4 0,1-1 1 16,4-14-10-16,2 21-6 0,-2-21-10 0,10 17-12 15,-10-17-22-15,16 11-11 0,-5-7-8 16,-11-4-7-16,23 2-8 0,-23-2-6 15,27-2 2-15,-27 2-1 0,24-4 4 0,-24 4 6 16,23-7 9-16,-14 0 7 0,-9 7 9 16,12-14 14-16,-12 14 12 0,2-21 8 15,-2 21 12-15,-4-26 17 0,-2 10 14 0,-3-2 19 16,-4-1 4-16,3-2 8 0,-4 2-3 16,2-1-1-16,0-2-17 0,-1 3 0 0,3-1-12 15,-3 0-21-15,4 3-23 0,1-1-32 16,2 5-42-16,2-1-62 0,0 0-88 15,-1-1-91-15,5 15-202 0,2-19-93 0,-2 19 28 16,0 0-395-16,7-23-440 0</inkml:trace>
  <inkml:trace contextRef="#ctx0" brushRef="#br0" timeOffset="187231.28">6710 14743 3012 0,'0'0'23'0,"18"1"21"16,-18-1 1-16,0 0-4 0,26 0 18 0,-26 0 28 15,19-3 17-15,-19 3 7 0,22 0-7 16,-22 0-9-16,0 0-1 0,29 2-4 16,-16 2-7-16,-1 2-4 0,1 2-3 0,2-1-5 15,-2 6-13-15,-1 1-4 0,-2-1-7 16,2 5 0-16,-4-1-2 0,-4 1 8 16,2 1 3-16,-4 0 33 0,-2 0 0 0,-2-2 7 15,2-17-15-15,-4 37 6 0,-2-23 10 16,0 4 12-16,-2-5 8 0,-2-1 10 0,0-3 8 15,0 0 1-15,-1-6-8 0,11-3-7 16,-21 1-16-16,21-1-13 0,-19-13-14 16,9 2-13-16,2-3-14 0,2-2-26 0,2-4-40 15,2 1-42-15,2-2-43 0,0 0-58 16,2 0-73-16,2 3-80 0,-2-1-150 0,0 1-136 16,0 1-25-16,-2 2-499 0,0 15-734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9T19:30:06.0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8928 4418 2732 0,'0'0'-80'16,"0"0"30"-16,0 0 41 0,0 0 40 15,0 0 19-15,-19-6 22 0,19 6 24 16,0 0 1-16,0 0 9 0,0 0-3 15,0 0-6-15,0 0-6 0,0 0 9 0,0 0 2 16,0 0 4-16,0 0-2 0,0 0-6 16,0 0-1-16,0 0-5 0,0 0-7 0,61-3 0 15,-61 3-1-15,26-3 1 0,-11 2-4 16,-15 1-5-16,32-3-14 0,-18 2-1 16,-14 1-7-16,28-3-8 0,-14 2-7 15,-14 1-1-15,26-4-6 0,-26 4-17 0,23-2-20 16,-23 2-17-16,22-4-24 0,-22 4-29 15,16-4-32-15,-16 4-41 0,0 0-51 0,22-1-48 16,-22 1-83-16,0 0-143 0,8-6-496 16,-8 6-410-16</inkml:trace>
  <inkml:trace contextRef="#ctx0" brushRef="#br0" timeOffset="377.64">8892 4237 2812 0,'0'0'-99'16,"0"0"43"-16,0 0 34 0,0 0 29 0,0 0 28 16,0 0 31-16,0 0 27 0,0 0 22 15,0 0 7-15,0 0 7 0,0 0-1 16,0 0 1-16,40-3 1 0,-40 3 2 0,22 0-7 16,-22 0-6-16,27 0-13 0,-27 0-12 15,30-1-9-15,-16 1-16 0,-14 0-2 16,30 0-26-16,-16-2-31 0,-14 2-30 0,28 0-44 15,-28 0-56-15,24-1-66 0,-13 1-66 16,-11 0-125-16,16 0-190 0,-16 0-304 16,0 0-231-16</inkml:trace>
  <inkml:trace contextRef="#ctx0" brushRef="#br0" timeOffset="3415.35">9722 4128 2479 0,'-7'-17'-103'0,"7"17"32"0,0 0 13 0,-2-19 19 16,2 19 6-16,0 0 20 0,0-25 32 15,0 25 5-15,0 0 8 0,2-26 4 0,3 14 6 16,-5 12 4-16,8-23 10 0,-1 10 5 16,-7 13 14-16,10-21-2 0,-3 9 3 15,-7 12-1-15,10-21-6 0,-6 12-4 0,-4 9-4 16,14-16-2-16,-8 7-7 0,-6 9-6 16,12-16-4-16,-12 16-2 0,13-8-9 0,-13 8-2 15,13-8-2-15,-13 8-5 0,0 0-1 16,21 0-2-16,-21 0-7 0,0 0 3 15,21 11 0-15,-21-11 1 0,13 21 0 0,-7-9-4 16,-4 1 4-16,4 3-3 0,-4-2-2 16,2 2 4-16,1 1 1 0,-5 0-7 0,2 0 7 15,-2-17 1-15,-4 35 8 0,1-18 6 16,-1-1 8-16,2 0 11 0,-4-3 4 16,0 2 6-16,0-3 6 0,-3 0 6 0,0-1 3 15,9-11 7-15,-19 15 7 0,9-9 0 16,10-6 2-16,-17 6-7 0,17-6-2 0,0 0-17 15,-25-4-8-15,25 4-5 0,-16-12-8 16,16 12-9-16,-6-15-18 0,6 15-24 16,-4-19-22-16,4 19-35 0,2-20-50 0,-2 20-57 15,10-24-60-15,-2 13-72 0,0-3-186 16,0 5-114-16,-4-2-256 0,-4 11-211 16</inkml:trace>
  <inkml:trace contextRef="#ctx0" brushRef="#br0" timeOffset="3695.87">10089 4256 2708 0,'0'0'57'0,"0"0"8"16,0 0-9-16,0 0 17 0,0 0-4 0,0 0 24 16,0 0 23-16,0 0 10 0,0 0-1 15,0 0-11-15,0 0-10 0,0 0-14 16,0 0-8-16,-6 26-20 0,6-26-31 0,0 0-47 16,0 0-66-16,0 0-75 0,0 0-72 15,0 0-129-15,0 0-585 0,0 0-365 0</inkml:trace>
  <inkml:trace contextRef="#ctx0" brushRef="#br0" timeOffset="4210.76">10357 3879 2790 0,'0'0'-117'0,"0"0"19"0,0 0 4 16,0 0 19-16,0 0 14 0,0 0 15 16,0 0 23-16,0 0 15 0,0 0 2 0,0 0 3 15,0 0 12-15,0 0 16 0,-60 16 13 16,50-13 13-16,10-3-11 0,-19 4-1 0,19-4-6 16,-17 5 3-16,17-5-1 0,-19 7 2 15,19-7 7-15,-19 4-1 0,19-4 13 16,-15 6 15-16,15-6 17 0,-18 6 5 0,18-6 7 15,-18 9-7-15,8-2-3 0,10-7-3 16,-17 13-8-16,6-6-10 0,11-7-3 0,-17 16-1 16,11-7-7-16,6-9 0 0,-10 15-6 15,10-15-4-15,-10 15-1 0,10-15-5 16,-4 13-4-16,4-13-3 0,0 0 0 16,0 0-9-16,0 0-5 0,12 26-4 0,-12-26-11 15,14 6-7-15,-14-6-4 0,17 1-8 16,-17-1 0-16,21 2-3 0,-21-2-3 0,23 2 8 15,-23-2-2-15,24 2 5 0,-12 0 1 16,-12-2 4-16,22 9 21 0,-12-4 10 0,-1 4 10 16,-9-9 13-16,14 20 4 0,-10-7-2 15,-4-13 0-15,5 24-9 0,-5-10 0 16,0-14-7-16,-7 29-6 0,3-13-2 0,-2 0-15 16,-3-1-30-16,1-1-46 0,-2-2-73 15,-4 5-75-15,2-5-83 0,-5 2-181 16,0-4-125-16,-6 2-239 0,-1-2-172 0</inkml:trace>
  <inkml:trace contextRef="#ctx0" brushRef="#br0" timeOffset="6687.65">10768 4017 2393 0,'0'0'-75'16,"0"0"33"-16,0 0 17 0,0 0 22 15,0 0 23-15,0 0 36 0,0 0 19 16,-26 33 25-16,26-33 7 0,-15 19 11 0,9-7 3 15,-2 2-1-15,0-4-2 0,0 2-7 16,0 2-8-16,0-3-10 0,2 2-9 16,6-13-11-16,-15 23-6 0,8-12-8 15,1 2-6-15,0-1-13 0,6-12-29 0,-11 17-34 0,5-7-33 16,6-10-54-16,-8 18-46 0,3-14-44 16,5-4-61-16,0 0-129 0,-9 14-407 15,9-14-109-15</inkml:trace>
  <inkml:trace contextRef="#ctx0" brushRef="#br0" timeOffset="6906.34">10620 4088 2409 0,'0'0'-1'0,"10"-9"1"0,-10 9-3 16,0 0 10-16,15-6 24 0,-15 6 25 15,0 0 14-15,0 0 24 0,0 0-1 16,28 14 4-16,-28-14-2 0,12 16-8 0,-4-4-7 15,2 0-13-15,-2-1-1 0,2 2-11 16,-2-1-5-16,1 1-7 0,0-2-13 16,1 3-33-16,-1-3-33 0,-1-2-52 0,2 3-49 15,-1-3-57-15,-9-9-111 0,17 11-515 16,-13-4-145-16</inkml:trace>
  <inkml:trace contextRef="#ctx0" brushRef="#br0" timeOffset="7373.69">10960 3970 2330 0,'4'-17'-68'0,"-4"17"23"0,8-15 9 0,-8 15 2 15,3-14 16-15,-3 14 20 0,5-15 28 16,-5 15 3-16,8-11 7 0,-8 11-6 15,10-14-4-15,-10 14-1 0,18-9-5 0,-18 9-2 16,16-8-4-16,-3 4-9 0,-13 4-21 16,21-3 6-16,-21 3-2 0,21-3 8 15,-21 3-12-15,22 0 11 0,-22 0 2 0,14 9-1 16,-14-9 3-16,0 0 11 0,8 15 3 16,-8-15 16-16,0 0 16 0,-8 22 11 0,8-22 11 15,-9 15 11-15,9-15 4 0,-14 18 3 16,14-18-9-16,-11 15-7 0,5-7-5 15,6-8-8-15,-6 15-5 0,6-15-7 0,-1 17-8 16,1-17-13-16,1 21-16 0,-1-21-17 16,12 21-14-16,-6-8-9 0,2 1 1 15,0-1 5-15,0 2 3 0,0 0 0 0,-1 0 3 16,2 3 10-16,-3-1 15 0,-1 0 13 0,-4 0 4 16,1 1 16-16,-2-2 5 0,0-16 0 15,-3 32-1-15,-2-16-7 0,-3 0-3 16,1-3-9-16,-2 3 4 0,-1-6-9 0,2 0-25 15,-4 2-40-15,2-3-60 0,10-9-42 16,-15 15-61-16,15-15-132 0,-17 6-490 16,17-6-160-16</inkml:trace>
  <inkml:trace contextRef="#ctx0" brushRef="#br0" timeOffset="7748.4">11352 4012 2455 0,'0'0'-67'16,"0"0"20"-16,9-15 7 0,-9 15 20 16,8-12 26-16,-8 12 2 0,0 0-1 0,13-13 30 15,-13 13 0-15,0 0-5 0,14-6 0 16,-14 6 10-16,0 0 0 0,0 0 15 0,24 17 10 15,-24-17-1-15,8 19-2 0,-4-6 6 16,-2 3-3-16,1-1 4 0,-1 2 5 16,-2-17 4-16,0 33 8 15,-2-18 11-15,-1 2 4 0,3-17 8 0,-6 31-4 0,0-18-2 16,2 0 2-16,-5-1-1 0,1-3 3 16,8-9 0-16,-15 15-5 0,8-6 3 0,7-9-11 15,0 0-12-15,-18 4-11 0,18-4-9 16,0 0-23-16,0 0-24 0,0 0-41 15,-18-26-44-15,18 26-67 0,0-25-67 0,2 14-59 16,-2 11-96-16,7-26-173 0,-3 12-429 16,1 0-399-16</inkml:trace>
  <inkml:trace contextRef="#ctx0" brushRef="#br0" timeOffset="8471.79">12133 3743 2740 0,'0'0'-156'0,"0"0"30"0,0 0 18 15,0 0 26-15,0 0 20 0,0 0 34 0,0 0 14 16,0 0 30-16,0 0 21 0,0 0 10 15,0 0 0-15,0 0 13 0,0 0 4 0,-30 41 1 16,25-28 6-16,-2 2 6 0,-2 2 4 16,4 2 0-16,-4 4 1 0,3-2-3 0,-2 4-5 15,2-3-1-15,0 4-9 0,2-2-3 16,1 2-7-16,1 0-10 0,-1-1 1 16,1-3-8-16,2 1-5 0,2-2-8 0,3 4-8 15,-2-4-32-15,3-1-45 0,2-1-54 16,2-2-38-16,1-1-48 0,-2-6-77 0,4 1-544 15,-3-3-149-15</inkml:trace>
  <inkml:trace contextRef="#ctx0" brushRef="#br0" timeOffset="9002.12">12583 3869 2325 0,'5'-12'-105'16,"-5"12"17"-16,0 0 11 0,4-15 13 16,-4 15 18-16,0 0 25 0,0 0 19 15,0 0 14-15,0 0 5 0,0 0 14 0,-16-17-1 16,16 17 10-16,0 0 9 0,0 0 8 15,-31 0 4-15,31 0-1 0,0 0 15 16,-28 6-9-16,28-6-2 0,-24 3 2 0,24-3-5 16,-16 5 5-16,16-5-14 0,-15 6-4 15,15-6-5-15,-16 5-2 0,16-5-6 16,0 0 1-16,-9 12-16 0,9-12-17 0,0 0-32 16,0 0-23-16,0 0-25 0,17 25-12 0,-17-25 11 15,21 13 11-15,-12-8-3 0,2 4 11 16,2 0 10-16,0-2 3 0,-1 2 5 15,0 2 11-15,2-2 12 0,-2 1 11 0,0-1 1 16,-3 0 12-16,0 1 18 0,-9-10 14 16,11 18 19-16,-6-8 4 0,-5-10 16 15,0 20 19-15,0-20 9 0,0 0 7 0,-12 22 4 16,4-14-1-16,8-8 1 0,-17 12-4 16,6-7-6-16,11-5-12 0,-20 10-7 15,9-7-11-15,11-3-8 0,-23 4-7 0,23-4-13 16,-22 0-8-16,22 0-27 0,0 0-33 15,-29-6-37-15,29 6-25 0,-18-7-60 16,18 7-35-16,-9-9-46 0,9 9-86 0,-7-10-563 16,7 10-233-16</inkml:trace>
  <inkml:trace contextRef="#ctx0" brushRef="#br0" timeOffset="9573.44">12886 3915 2535 0,'0'0'-112'0,"0"0"25"16,0 0 27-16,0 0 18 0,0 0 28 16,0 0 36-16,0 0 7 0,0 0 13 0,0 0 6 15,-34 31 16-15,28-20 17 0,6-11 9 16,-14 25 9-16,5-10 6 0,-2 3 0 15,2 0-1-15,-5 2-10 0,4 2-6 0,-2-1-3 16,-4 6-8-16,5-4-7 0,-3 0-6 16,-1 3-6-16,1-1-2 0,-1 1-8 0,1-3-8 15,3-3 0-15,-2 5-6 0,1-5-9 16,3 1-2-16,-2-4-27 0,2 0-32 16,3-4-53-16,-1 1-50 0,1-3-51 15,6-11-81-15,-8 18-174 0,3-13-367 0,5-5-135 16</inkml:trace>
  <inkml:trace contextRef="#ctx0" brushRef="#br0" timeOffset="10078.5">12808 4300 2440 0,'0'0'-50'0,"0"0"10"16,-3-27 5-16,3 27 13 0,0 0 24 16,0 0 8-16,0 0 18 0,-2-21 6 15,2 21-7-15,0 0-4 0,0 0 0 16,11-18-4-16,-11 18-3 0,11-7-4 0,-11 7 7 16,16-6-8-16,-16 6-5 0,15-4 1 15,-15 4-5-15,21-1 2 0,-21 1-4 0,0 0 5 16,27 1 1-16,-27-1 1 0,13 8 4 15,-13-8 11-15,8 12 3 0,-8-12 9 0,2 16 18 16,-2-16 15-16,0 0 8 0,-7 29 9 16,7-29-1-16,-14 21 8 0,8-10 5 0,-3-1-2 15,9-10 1-15,-12 18-12 0,6-9-11 16,6-9-6-16,-9 14-8 0,9-14-4 16,0 0-17-16,-8 17-26 0,8-17-25 15,0 0-28-15,0 0-22 0,17 19-10 0,-17-19-7 16,13 9 7-16,-13-9 7 0,16 10 11 15,-16-10 6-15,15 13 21 0,-9-7 17 0,-6-6 28 16,12 13 12-16,-12-13 17 0,7 14 13 16,-7-14 12-16,0 15 4 0,0-15 6 0,0 0-4 15,-13 22-8-15,13-22-8 0,-14 14-5 16,5-8-8-16,9-6-18 0,-20 10-33 0,20-10-37 16,-18 9-52-16,18-9-46 0,-16 5-51 15,8-2-64-15,8-3-152 0,0 0-445 16,-19-4-200-16</inkml:trace>
  <inkml:trace contextRef="#ctx0" brushRef="#br0" timeOffset="10381.48">13066 4295 2590 0,'22'-9'-39'0,"-22"9"21"15,15-5 11-15,-15 5 22 0,0 0 12 16,17-2 28-16,-17 2 18 0,0 0 18 15,0 0 0-15,20 10 6 0,-20-10-4 0,7 14 4 16,-7-14 5-16,4 20-4 0,-4-20 1 16,4 20-1-16,-4-20-2 0,-2 23 5 15,2-23 5-15,-2 21-1 0,2-21 4 16,-8 19-3-16,8-19-1 0,-13 18-11 0,7-11-2 16,6-7 6-16,-17 12-22 0,17-12 9 15,-17 7 0-15,17-7-4 0,-18 2-6 0,18-2-13 16,0 0-3-16,-22-11-12 0,22 11-34 15,-11-17-26-15,10 5-32 0,-3-2-48 0,4-2-60 16,4 0-73-16,-1 0-72 0,2-2-144 16,1 1-162-16,3-3-378 0,-2-2-441 0</inkml:trace>
  <inkml:trace contextRef="#ctx0" brushRef="#br0" timeOffset="10631.79">13450 3985 3004 0,'0'0'-12'16,"0"0"12"-16,0 0 5 0,0 0 10 16,0 0 3-16,0 0 7 0,20 6 0 15,-20-6-2-15,0 0 0 0,27-2-2 0,-27 2-7 16,25 0 0-16,-9 0 1 0,-16 0-5 15,34 0-20-15,-19-2-30 0,-15 2-24 16,31-2-43-16,-19 0-23 0,-12 2-31 0,24-5-40 16,-24 5-95-16,16-4-392 0,-11 0 63 15</inkml:trace>
  <inkml:trace contextRef="#ctx0" brushRef="#br0" timeOffset="10847.68">13645 3902 2020 0,'0'0'-8'0,"-13"-10"18"0,13 10 34 15,0 0 41-15,0 0 37 0,0 0 37 16,0 0 15-16,0 0 10 0,0 0-6 16,-23 19-11-16,23-19-7 0,-4 16-12 15,4-16-13-15,-4 20-13 0,4-20-12 16,-6 23-15-16,4-11-4 0,2-12-13 0,-2 24-11 16,2-24-4-16,0 27-12 0,-2-15-18 15,2-12-29-15,0 26-39 0,0-26-49 0,2 24-62 16,-2-24-45-16,2 20-53 0,-2-20-84 15,6 17-649-15,-6-10-432 0</inkml:trace>
  <inkml:trace contextRef="#ctx0" brushRef="#br0" timeOffset="11121.78">13838 3875 3062 0,'0'0'-38'16,"8"-8"11"-16,-8 8 29 0,0 0 37 0,0 0 40 16,0 0 24-16,0 0 20 0,0 0 10 15,0 0 1-15,13 28-3 0,-13-28-4 16,2 20-3-16,0-7-12 0,-2-13-4 0,0 29-14 16,2-12-1-16,-2 0-17 0,0 0-8 15,2 0-8-15,-2 0-7 0,0 1-10 0,0-1-19 16,0-17-33-16,-2 32-39 0,2-18-49 15,0-14-51-15,0 27-66 0,-2-16-49 0,2-11-110 16,-2 17-172-16,0-10-372 0,2-7-314 16</inkml:trace>
  <inkml:trace contextRef="#ctx0" brushRef="#br0" timeOffset="11392.54">14065 3833 2677 0,'7'-12'-84'0,"-7"12"23"0,0 0 17 0,13-4 40 16,-13 4 34-16,0 0 37 0,0 0 16 16,18 28 22-16,-15-13 17 0,3 0 3 0,-1 5 9 15,4 0 13-15,-4 4-1 0,3 2-11 16,-1 2-10-16,1-1-16 0,-2 1-11 15,0 5-11-15,-2-5-9 0,-3 2-10 0,-1 0-24 16,-1-2-40-16,-5-1-57 0,-8 2-65 16,5 3-67-16,-6-6-57 0,-8 3-132 0,-6 0-592 15,-2-3-409-15</inkml:trace>
  <inkml:trace contextRef="#ctx0" brushRef="#br0" timeOffset="28637.21">9817 4559 1275 0,'0'0'224'0,"0"0"-66"0,0 0-10 15,0 0-2-15,0 0-6 0,0 0-5 16,36 10-5-16,-36-10-10 0,0 0 3 16,0 0-5-16,20 5 0 0,-20-5 1 0,16 2 3 15,-16-2 2-15,19 2-2 0,-19-2-9 16,26 1-6-16,-12 2-5 0,-14-3-8 15,32 1-7-15,-12 1-2 0,-4 1-8 0,5-3 1 16,-1 1-14-16,-2 1-5 0,2-2-5 16,0 2-10-16,-2 0-1 0,3 0-4 15,-5-1-6-15,4 2-3 0,-2 1-3 0,2-3-4 16,-1 2-2-16,0 0-1 0,-2 1-4 16,1-2 0-16,0 1-1 0,3 0-1 0,-4-2-3 15,2 1-1-15,1 1-1 0,-2 0 1 16,1-1-1-16,0 0 1 0,-2 0-5 15,3 0-2-15,-4 0 4 0,-16-2-2 0,32 2 1 16,-19-2-1-16,-13 0-4 0,30 3 1 16,-16-3 1-16,-14 0 1 0,28 2-3 0,-28-2 0 15,25 2 1-15,-25-2 0 0,26 1 0 16,-12-1-1-16,-14 0 2 0,26 3-1 16,-26-3-2-16,27 0 0 0,-27 0 0 0,26 1 2 15,-12-1 5-15,-14 0-10 0,28 0 1 16,-28 0 0-16,30-1 1 0,-16 1 1 15,-14 0 1-15,30 0-3 0,-30 0 2 0,29 0 0 16,-29 0 1-16,28-3-2 0,-13 3 2 16,-15 0 2-16,30-1-4 0,-30 1 0 15,28-2 1-15,-14 2 0 0,-14 0-3 0,30-2 3 16,-30 2 2-16,25-2 3 0,-25 2-2 0,28-1-4 16,-16-1 2-16,-12 2 1 0,26-2-1 15,-26 2 2-15,25-2 0 0,-25 2-4 16,21-2 2-16,-21 2-1 0,21-2-5 0,-21 2-19 15,18-2-18-15,-18 2-26 0,0 0-34 16,0 0-41-16,18-2-39 0,-18 2-44 16,0 0-45-16,0 0-133 0,0 0-570 0,0 0-422 15</inkml:trace>
  <inkml:trace contextRef="#ctx0" brushRef="#br0" timeOffset="29113.65">10361 4943 2868 0,'-8'-15'-84'0,"8"15"30"15,0 0 17-15,0 0 12 0,0 0 21 0,0 0 29 16,0 0 26-16,0 0 15 0,17-28 0 16,-17 28 0-16,12-8-5 0,-12 8-8 0,16-7-1 15,-16 7-9-15,18-6 0 0,-18 6-2 16,22-2-7-16,-22 2-8 0,21-2 0 16,-21 2-2-16,18 4-2 0,-18-4-2 0,20 4-5 15,-20-4-3-15,14 9-2 0,-14-9 10 16,11 15 0-16,-11-15 3 0,2 21 6 0,-2-21 2 15,-4 29 11-15,-1-13 9 0,-1-1 3 16,0-1 10-16,-2 2 5 0,2 1 5 16,-4-2 0-16,4 1 1 0,0-1-2 0,0-1 4 15,6-14 2-15,-9 23 1 0,7-13 2 16,2-10-2-16,-4 19-1 0,4-19-8 16,0 19-3-16,0-19-4 0,0 0 0 0,6 23-13 15,-6-23 4-15,11 13-18 0,-11-13-29 16,19 10-43-16,-6-6-61 0,-13-4-82 0,29 0-87 15,-12 0-163-15,2-4-170 0,1 1 19 16,-2-4-287-16,2 2-225 0</inkml:trace>
  <inkml:trace contextRef="#ctx0" brushRef="#br0" timeOffset="30236.66">12089 4703 2481 0,'0'0'-122'0,"0"0"16"15,47-8 9-15,-47 8 10 0,0 0 22 16,27 0 14-16,-27 0 23 0,21-3 16 0,-21 3 20 15,28 0 0-15,-14 3 13 0,-14-3-7 16,34 0 18-16,-10 0 8 0,-3 0 6 0,1 1 11 16,4-1-9-16,-2 2 10 0,1-2 2 15,3 4 0-15,-4-4 1 0,2 1-11 16,0 2-3-16,-1-2-1 0,0-1-12 0,-3 2 0 16,3 0-5-16,-2-2-2 0,-1 3 0 15,0-2-2-15,5-1-5 0,-6 2 3 0,2-2-11 16,-2 2 1-16,0-2-3 0,1 2 3 15,-2-2-4-15,1 0-1 0,-1 0 8 16,0 0 11-16,0 2-1 0,-20-2 6 0,36 0 6 16,-17 0 1-16,-4 0 9 0,-15 0-9 15,35-2 1-15,-20 0-3 0,5 2-1 0,-20 0 2 16,33-2-4-16,-13 0-1 0,-20 2-4 16,31 0 1-16,-12-1-2 0,1 1 1 15,-2-3-6-15,-18 3-1 0,41 0-4 0,-22 0 1 16,0-2 0-16,1 2-5 0,2 0-3 15,-3 0-2-15,2 2 1 0,-21-2 0 16,41-2 0-16,-23 2-4 0,2 2 3 16,-1-2-4-16,-19 0-1 0,38-2 1 0,-19 2-1 15,-2-2 3-15,-17 2-2 0,37 0 1 0,-18 0-1 16,-2 0 3-16,4-1-3 0,-21 1 3 16,36 0 2-16,-16-3-5 0,0 3-1 15,0 0 0-15,1 0 0 0,-2-1 2 0,-19 1-6 16,42 0 4-16,-25-2 0 0,3 2 1 15,-1-2-2-15,-19 2 3 0,38 0 9 0,-18-2 7 16,-3 2 2-16,2-1 1 0,-19 1 0 16,34 0 3-16,-17-3-4 0,2 2-3 15,-19 1 1-15,35 0 5 0,-17-3-5 0,-18 3 1 16,30 3-7-16,-17-6 1 0,-13 3 2 16,33 0-8-16,-18 0 2 0,-15 0-2 0,29 0 0 15,-29 0-1-15,24 0-7 0,-24 0-19 16,25 0-30-16,-25 0-43 0,18 0-57 0,-18 0-56 15,13 0-65-15,-13 0-153 0,0 0-477 16,0 0-280-16</inkml:trace>
  <inkml:trace contextRef="#ctx0" brushRef="#br0" timeOffset="31025.65">12397 5118 2720 0,'0'0'-28'15,"17"-43"10"-15,-17 43 33 0,0 0 25 16,0 0 31-16,0 0 21 0,7-12 22 0,-7 12 15 15,0 0 5-15,0 0-3 0,0 0-5 16,0 0-2-16,0 0 4 0,0 0-1 16,0 0 2-16,0 0-4 0,-22-13 0 0,22 13-3 15,0 0-16-15,0 0-13 0,-29 3-14 16,29-3-8-16,0 0-4 0,0 0-8 16,-23 11-6-16,23-11-9 0,0 0-1 0,0 0-10 15,-14 7-15-15,14-7-8 0,0 0-12 16,0 0-10-16,0 0-3 0,0 0-6 0,0 0-7 15,0 0-4-15,0 0-9 0,29 25-3 16,-21-19 4-16,-8-6 1 0,17 12 3 16,-17-12 2-16,17 11 4 0,-9-3 2 0,1 1 5 15,-2 0 1-15,0 1 2 0,-1 2 0 16,-1-2 3-16,-1 2 1 0,-2 0 4 0,-2-12-3 16,4 21 4-16,-4-11 1 0,0-10 4 15,-2 19 0-15,-2-9 6 0,0 0 5 0,-1-1 4 16,-4 1 7-16,0 0-1 0,0-5-4 15,-1 2 0-15,0-2-1 0,-1-1 0 16,11-4-8-16,-21 4-24 0,10-4-40 16,11 0-56-16,-22-4-64 0,22 4-59 0,-18-9-88 15,12 2-179-15,6 7-435 0,-12-15-365 16</inkml:trace>
  <inkml:trace contextRef="#ctx0" brushRef="#br0" timeOffset="31515.36">12713 5033 2809 0,'0'0'-107'0,"0"0"16"16,9-17 16-16,-9 17 14 0,0 0 14 15,0 0 18-15,0 0 23 0,0 0 47 16,0 0 19-16,0 0 24 0,0 0 17 0,0 0 8 16,0 0 5-16,0 0-4 0,0 0 4 15,-38 25-5-15,29-16 5 0,-2 4-1 0,2-1 3 16,-2 5-8-16,1-2 1 0,-1 5-7 16,3 0-2-16,-4 2-5 0,3 0-7 0,3 1-10 15,2 0-9-15,-2 0-7 0,1 2-2 16,3-4-9-16,0 4-6 0,2-5-7 15,0 2-19-15,4 0-28 0,3-3-33 0,-1-2-45 16,2-1-55-16,5 1-65 0,-1-4-51 16,-3-1-156-16,4-2-176 0,1-2-281 15,-3-1-233-15</inkml:trace>
  <inkml:trace contextRef="#ctx0" brushRef="#br0" timeOffset="31893.42">12931 5134 2426 0,'0'0'-184'0,"0"0"-43"15,0 0-411-15,17-9 139 0</inkml:trace>
  <inkml:trace contextRef="#ctx0" brushRef="#br0" timeOffset="32763.44">13169 5041 1764 0,'0'0'-65'0,"0"0"26"0,0 0 18 0,0 0 11 16,0 0 20-16,0 0 15 0,0 0 13 16,-33-8 11-16,33 8 17 0,0 0 13 15,0 0 4-15,-33 8 4 0,33-8 6 16,-15 5 1-16,15-5 4 0,0 0 0 0,-20 10-8 16,20-10-3-16,-11 8-11 0,11-8-6 0,0 0-6 15,-11 11-4-15,11-11-10 0,0 0-1 16,-5 16-10-16,5-16-14 0,0 0-8 15,0 0-15-15,0 0-11 0,16 24-1 16,-16-24-2-16,11 10 5 0,-11-10-2 0,16 11 1 16,-5-5 6-16,-11-6 0 0,16 11-5 15,-5-5 2-15,-11-6 2 0,16 11 5 0,-9-3 9 16,-7-8 16-16,6 13 2 0,-6-13 8 16,7 18 6-16,-7-18 6 0,0 0 2 0,-3 20 2 15,3-20 1-15,-8 16-4 0,8-16-4 16,-14 12-2-16,14-12-10 0,-16 10-1 15,16-10-4-15,-18 10-7 0,18-10-21 16,-17 4-37-16,17-4-54 0,0 0-40 0,-23-2-58 16,23 2-71-16,0 0-131 0,-20-12-393 15,13 9-82-15</inkml:trace>
  <inkml:trace contextRef="#ctx0" brushRef="#br0" timeOffset="33185.74">12963 5380 2234 0,'0'0'-92'0,"-17"3"24"16,17-3 19-16,0 0 17 0,0 0 21 0,0 0 24 16,0 0 25-16,0 0 32 0,0 0 21 15,0 0 6-15,0 0 14 0,0 0-2 16,0 0-5-16,0 0-8 0,0 0-7 0,0 0-14 16,0 0-5-16,0 0-9 0,0 0-6 15,0 0-6-15,42 12-9 0,-42-12 0 0,31 2 5 16,-16-2 7-16,8 0 6 0,-1 2 12 15,2-2 4-15,6 2 12 0,-3-2 1 0,2 1-5 16,2 2-8-16,-3-1-8 0,-4-2-7 16,1 0-9-16,2 2-3 0,-7-2-5 15,3 0-11-15,-5 1-16 0,-18-1-27 0,29 0-35 16,-29 0-50-16,24 0-47 0,-24 0-58 16,16 3-50-16,-16-3-143 0,0 0-510 0,0 0-291 15</inkml:trace>
  <inkml:trace contextRef="#ctx0" brushRef="#br0" timeOffset="35974.8">12978 5824 2701 0,'0'0'-77'0,"0"0"28"0,0 0 0 15,0 0 5-15,0 0 17 0,0 0 4 16,0 0 10-16,0 0 23 0,0 0 7 0,0 0 15 15,0 0 4-15,0 0 13 0,0 0 12 16,0 0 1-16,0 0 5 0,0 0 0 16,0 0-6-16,0 0-7 0,-5 21-1 0,5-21-3 15,0 0-3-15,-6 12 0 0,6-12-6 16,0 0 1-16,0 0-4 0,-4 18-3 16,4-18-1-16,0 0-5 0,0 0-2 0,0 0 1 15,-3 16-3-15,3-16 2 0,0 0-1 16,0 0-2-16,0 0-3 0,0 0-4 15,0 0 0-15,0 0-4 0,0 0-2 0,0 0-2 16,0 0-5-16,0 0 1 0,0 0-6 16,0 0-3-16,0 0-3 0,23-42 5 0,-19 28-8 15,-1-1-1-15,3 0-9 0,-2-4 2 16,-1 2-5-16,1-2 3 0,0-2 2 16,4 2 1-16,-6 0 2 0,2-1 2 0,-1 1-1 15,1 2 5-15,-2 0 2 0,3 1 10 16,-5 16 8-16,5-28 2 0,-1 17 4 0,-4 11 3 15,7-19-6-15,-7 19 1 0,8-17-1 16,-3 9-1-16,-5 8-5 0,11-9 1 16,-11 9-1-16,16-8 0 0,-16 8 0 0,18-2-3 15,-18 2 0-15,27-1 0 0,-27 1-1 16,29 1 8-16,-11-1-3 0,2 0 5 0,1 2-3 16,-2 0 0-16,2-2 0 0,-1 2-6 15,0-2-22-15,-20 0-21 0,32 1-34 16,-16-1-43-16,-16 0-42 0,19 3-42 15,-19-3-93-15,14 0-554 0,-14 0-189 0</inkml:trace>
  <inkml:trace contextRef="#ctx0" brushRef="#br0" timeOffset="36314.17">13169 5710 2503 0,'0'0'-28'0,"0"0"29"15,0 0 7-15,0 0 7 0,0 0 9 16,0 0 18-16,0 0 13 0,0 0-5 0,0 0-6 16,0 0 3-16,0 0-5 0,0 0 6 15,27 8-10-15,-27-8 8 0,0 0-5 16,25 0 2-16,-25 0-8 0,16 1-7 0,-16-1-3 16,0 0-6-16,15 6 5 0,-15-6 13 15,0 0 8-15,9 12 10 0,-9-12 5 16,0 0 16-16,0 0 10 0,-11 26 5 15,11-26 6-15,-5 17 0 0,5-17 1 0,-8 17-3 16,8-17-2-16,-5 16-8 0,5-16-10 16,-4 15-5-16,4-15 0 0,0 0-14 0,0 0-7 15,9 25-22-15,-9-25-30 0,11 7-40 16,-11-7-58-16,18 3-59 0,-18-3-53 16,19 1-64-16,-19-1-110 0,21-8-173 0,-10 5-289 15,1-3-192-15</inkml:trace>
  <inkml:trace contextRef="#ctx0" brushRef="#br0" timeOffset="36650.8">13609 5169 2469 0,'5'-19'-96'0,"-5"19"28"0,0 0 25 15,0 0 26-15,6-12 42 0,-6 12 29 16,0 0 22-16,0 0 9 0,0 0 8 16,0 0-3-16,0 0-2 0,21 36 1 0,-17-19-5 15,-2 1-4-15,0 2-9 0,-2 3-3 16,1 4-7-16,-2 0-7 0,-1 1-7 0,-2 1-1 15,0-1-7-15,-3 5-3 0,-1-1-5 16,0-3-7-16,-5 0-18 0,-1 1-22 16,3-4-34-16,-7 1-52 0,2-3-49 0,-4-2-44 15,-1-2-101-15,2-4-530 0,-4-3-152 16</inkml:trace>
  <inkml:trace contextRef="#ctx0" brushRef="#br0" timeOffset="37183.01">12806 5150 2475 0,'0'0'-52'16,"0"0"-1"-16,-5-22 28 0,5 22 16 16,0 0 24-16,0 0 31 0,0 0 15 0,0 0 11 15,0 0 16-15,-20 37 8 0,20-37 9 16,-11 26 7-16,3-8 5 0,1 1-1 0,-1 2 2 15,2 0-14-15,1 4-12 0,-3-2-8 16,4 1-11-16,0 0-5 0,4-1-10 16,-2 2-4-16,2-2-9 0,4 4-16 15,0-2-26-15,6-3-33 0,-3 1-26 0,5 0-34 16,3-2-37-16,2-4-35 0,1 2-28 0,-2-2-58 16,2-3-96-16,-1-3-471 0,4 1-137 15</inkml:trace>
  <inkml:trace contextRef="#ctx0" brushRef="#br0" timeOffset="38002.82">13742 4970 2341 0,'0'0'-76'16,"0"0"25"-16,0 0 17 0,0 0 10 0,0 0 19 16,0 0 26-16,0 0 1 0,0 0 12 15,0 0 23-15,0 0 2 0,0 0 9 0,0 0 19 16,0 0 8-16,0 0 13 0,0 0 4 15,0 0 0-15,0 0 0 0,0 0 0 16,0 0-1-16,0 0-12 0,0 0-5 0,0 0-10 16,0 0-5-16,0 0-11 0,2-23-5 15,-2 23-12-15,0 0-1 0,0 0-7 0,18-5-2 16,-18 5-8-16,0 0-5 16,21-4 1-16,-21 4-3 0,0 0-4 0,23-2 0 15,-23 2-5-15,0 0 2 0,23 2-8 16,-23-2-1-16,0 0-2 0,17 4 1 0,-17-4 5 15,0 0 13-15,8 13 5 0,-8-13 5 16,0 0-1-16,-4 27 6 0,4-27 5 0,-5 20 4 16,5-20 1-16,-13 23 5 0,6-11 8 15,1 1-1-15,-2 0 3 0,8-13 0 0,-11 23 1 16,5-10-5-16,6-13-9 0,-9 20-2 16,9-20-7-16,-5 19 0 0,5-19-3 0,-2 15-9 15,2-15 2-15,0 0-10 0,7 21-9 16,-7-21-11-16,13 12-28 0,-13-12-23 15,16 3-45-15,-16-3-48 0,22 2-60 0,-10-2-49 16,-12 0-66-16,27-5-138 0,-14 1-154 16,-2 0-353-16,1 0-394 0</inkml:trace>
  <inkml:trace contextRef="#ctx0" brushRef="#br0" timeOffset="38447.85">13928 5395 2832 0,'0'0'-93'0,"0"0"43"0,0 0 16 16,0 0 27-16,0 0 17 0,0 0 24 0,0 0 14 15,0 0 12-15,0 0-1 0,0 0 1 16,0 0-8-16,0 0-7 0,0 0 1 16,0 0-5-16,27 12-5 0,-27-12-2 0,21 0-7 15,-21 0-4-15,23 0 0 0,-23 0-2 16,23-2-15-16,-23 2-23 0,25-3-31 16,-25 3-35-16,23-1-45 0,-23 1-24 0,19-4-38 15,-19 4-83-15,14-8-470 0,-14 8-18 16</inkml:trace>
  <inkml:trace contextRef="#ctx0" brushRef="#br0" timeOffset="38668.67">14034 5315 2240 0,'0'0'7'0,"0"0"25"0,0 0 20 16,0 0 20-16,0 0 24 0,-7-13 10 0,7 13 22 15,0 0 8-15,0 0 7 0,0 0 0 16,0 0 0-16,0 0-7 0,0 0-7 0,-5 42-11 15,5-42-9-15,-4 25-12 0,4-11-9 16,-2 4-6-16,0-3-17 0,0 3-5 16,2-18-10-16,-3 34-17 0,1-19-30 0,0 1-48 15,2-16-49-15,-2 29-60 0,2-15-44 16,-2-3-54-16,2-11-108 0,0 23-593 0,0-23-381 16</inkml:trace>
  <inkml:trace contextRef="#ctx0" brushRef="#br0" timeOffset="39542.53">14568 5067 2827 0,'0'0'-114'15,"0"0"21"-15,0 0 15 0,0 0 11 16,0 0 32-16,0 0 18 0,0 0 23 0,-25-15 28 16,25 15 29-16,0 0 14 0,0 0 8 15,-29 1 2-15,29-1-6 0,0 0 4 0,-21 10-5 16,21-10-4-16,-16 7-4 0,16-7-7 16,-12 7-4-16,12-7-7 0,-9 9-8 15,9-9-1-15,-9 13-5 0,9-13-3 0,0 0-5 16,-2 19-2-16,2-19-9 0,0 0-8 15,7 22-4-15,-7-22-5 0,11 15-8 0,-5-5-11 16,-6-10-5-16,14 17-1 0,-2-8 0 16,-4-1 2-16,-1 2 2 0,-7-10-1 15,16 15 2-15,-10-8 3 0,-6-7 1 0,13 15-2 16,-13-15 10-16,5 17 6 0,-5-17 14 16,3 12 6-16,-3-12 3 0,0 0 14 0,-6 24 5 15,6-24 8-15,-12 12 5 0,3-4 1 16,9-8 1-16,-18 9-6 0,18-9-3 0,-23 10-8 15,12-8-4-15,11-2-3 0,-25 4-5 16,25-4-7-16,-23 2-8 0,23-2-15 16,-21-4-21-16,21 4-21 0,-21-4-25 0,21 4-40 15,-18-10-45-15,18 10-43 0,-13-13-48 16,13 13-127-16,-9-15-513 0,5 6-251 0</inkml:trace>
  <inkml:trace contextRef="#ctx0" brushRef="#br0" timeOffset="40443.94">14328 5463 2532 0,'0'0'-74'16,"0"0"51"-16,0 0 20 0,0 0 35 15,0 0 10-15,0 0 8 0,0 0 0 16,0 0-1-16,0 0-6 0,0 0-2 0,0 0-2 15,0 0 0-15,0 0-1 0,62-3 3 0,-62 3-11 16,28 0 3-16,-10 3-4 0,2-2 9 16,1-1-2-16,3 2 14 0,5-2 9 15,1 4 0-15,-3-4-5 0,0 3-2 16,-1-1-16-16,-3-2-14 0,-1 2-32 0,-2 0-38 16,0 1-57-16,-20-3-50 0,30 1-50 0,-30-1-121 15,16 0-461-15,-16 0-93 0</inkml:trace>
  <inkml:trace contextRef="#ctx0" brushRef="#br0" timeOffset="40786.65">14391 5620 2484 0,'-15'8'69'0,"15"-8"5"15,0 0-12-15,0 0-9 0,0 0-2 16,0 0 1-16,0 0 7 0,0 0-1 15,0 0-1-15,0 0-5 0,0 0-8 0,0 0-4 16,0 0-5-16,50-3-3 0,-50 3 0 16,19 3-8-16,-19-3-1 0,18 1-6 15,-18-1-2-15,14 6 4 0,-14-6 7 0,0 0 8 16,6 14 6-16,-6-14 9 0,0 0 8 16,-4 21 12-16,4-21 7 0,0 0 4 0,-12 25 7 15,12-25 2-15,-9 18-1 0,7-8-2 16,2-10 1-16,-7 19-14 0,7-19-4 15,-4 17-6-15,4-17-7 0,0 0-4 0,4 23 2 16,-4-23-23-16,12 11-22 0,-12-11-28 16,13 8-41-16,-13-8-48 0,21 4-66 0,-21-4-41 15,22-3-79-15,-22 3-171 0,30-7-109 16,-15 0-261-16,-2-1-170 0</inkml:trace>
  <inkml:trace contextRef="#ctx0" brushRef="#br0" timeOffset="41017.37">14874 5405 2559 0,'0'0'13'0,"7"-17"8"15,-7 17-5-15,0 0 1 0,0 0 0 16,20-2 23-16,-20 2 7 0,0 0-8 15,25 0-9-15,-25 0-3 0,24 0-4 0,-24 0-13 16,29 0-29-16,-15 2-31 0,-14-2-38 16,29-2-42-16,-29 2-57 0,23-3-114 0,-14 2-357 15,-9 1 110-15</inkml:trace>
  <inkml:trace contextRef="#ctx0" brushRef="#br0" timeOffset="41234.85">14986 5328 2020 0,'0'0'46'0,"0"0"16"0,-11-9 8 16,11 9 42-16,0 0 34 0,0 0 28 15,0 0 10-15,0 0 2 0,0 0-22 0,-7 32-14 16,7-32-12-16,0 23-12 0,0-23-13 16,2 25-9-16,-2-25-14 0,0 29-9 15,0-16-11-15,0-13-6 0,2 29-20 0,-2-16-37 16,0-13-41-16,3 23-54 0,-3-23-63 15,2 22-52-15,-2-16-80 0,0-6-180 0,2 12-428 16,-2-12-269-16</inkml:trace>
  <inkml:trace contextRef="#ctx0" brushRef="#br0" timeOffset="41513.65">15142 5214 2670 0,'4'-13'-68'16,"-4"13"25"-16,0 0 46 0,0 0 37 15,0 0 31-15,0 0 31 0,0 0 15 0,0 0 4 16,0 0 8-16,0 0-4 0,-4 56-4 16,2-38-2-16,2 2-8 0,-2-1-5 15,-2-1-12-15,4 3-10 0,-2 0-10 0,2 0-7 16,0 0-8-16,-1-2-6 0,1 2-9 0,-2-2-12 15,2-2-24-15,-2 1-29 0,2-18-34 16,0 28-42-16,0-15-51 0,0-13-39 16,0 22-56-16,0-22-134 0,0 15-562 0,0-15-355 15</inkml:trace>
  <inkml:trace contextRef="#ctx0" brushRef="#br0" timeOffset="41845.92">15286 5169 2742 0,'13'-12'-79'0,"-13"12"28"0,0 0 22 16,0 0 30-16,0 0 30 0,0 0 21 16,0 0 23-16,17 25 13 0,-17-25 6 0,5 30 8 15,0-11-4-15,0 4 0 0,-1 4-2 16,0-1-2-16,0 3-7 0,-2 0-8 16,-2-1-11-16,0 0-6 0,0 1-8 0,-4 0-26 15,-2-2-32-15,-1-1-38 0,-5 3-53 16,1-1-55-16,-5-1-58 0,-4-4-95 0,2-2-605 15,-5 1-294-15</inkml:trace>
  <inkml:trace contextRef="#ctx0" brushRef="#br0" timeOffset="42888.45">14227 4727 2602 0,'0'0'-121'0,"0"0"30"0,0 0 26 16,0 0 22-16,0 0 29 0,0 0 28 16,0 0 5-16,0 0 21 0,0 0 15 15,0 0-4-15,0 0-2 0,0 0-9 0,0 0-2 16,0 0-1-16,0 0-2 0,45-8-5 16,-45 8-8-16,0 0-2 0,22 0 4 15,-22 0-5-15,23 0-6 0,-23 0 0 0,25 0 3 16,-25 0-10-16,27 0 4 0,-8 0 0 15,0 0-1-15,2 0-2 0,-2 2 1 16,3-2-3-16,2 2 2 0,-3-2-6 16,4 0 2-16,-2 0 0 0,2 0-3 0,-2 0 4 15,1 2-2-15,1-2 1 0,-1 0 2 16,1 0-5-16,-3 0 5 0,0 0-1 16,2 0-4-16,-5 0 6 0,2-2-9 0,-1 2 1 15,-20 0 2-15,40 0-1 0,-19 0 2 0,-4 0-3 16,4 0 0-16,-21 0 5 0,37 2-2 15,-19-2-1-15,2 0 3 0,-1 2-7 16,1-1 7-16,-3 2-6 0,-17-3 2 0,39 2 1 16,-19-1-5-16,1 1 2 0,-2-2 11 15,2 2-13-15,-1 0 4 0,-2 0-5 0,2-1 3 16,-20-1 2-16,32 3-1 0,-11-2 1 16,-21-1 1-16,29 0-4 0,-12 4 7 15,-17-4-6-15,28 0 4 0,-15 2 8 0,-13-2-9 16,24 0 5-16,-24 0-3 0,22 0 4 15,-22 0-2-15,21 0-6 0,-21 0 2 0,19 2-2 16,-19-2-31-16,0 0-31 0,21 0-47 16,-21 0-39-16,0 0-104 0,16 0-461 15,-16 0 26-15</inkml:trace>
  <inkml:trace contextRef="#ctx0" brushRef="#br1" timeOffset="50574.46">844 6639 1717 0,'0'0'5'0,"0"0"18"0,-10-11 13 15,10 11 11-15,0 0 25 0,0 0 11 16,0 0 25-16,0 0 15 0,0 0 10 0,0 0-2 15,0 0-7-15,0 0-8 0,0 0 4 16,-5-15-2-16,5 15 6 0,0 0-3 0,0 0-4 16,0 0-9-16,0 0-14 0,0 0-12 15,0 0 9-15,0 0 10 0,0 0-1 16,0 0-1-16,0 0-7 0,0 0-10 16,-10 41-4-16,8-26-8 0,2-15-3 15,-8 31-1-15,4-9-2 0,1-2-7 0,-1 3-5 16,-3 1-4-16,3 2-5 0,-3 1-2 15,3-2-4-15,-3-1-5 0,4 3-3 0,-1-4 7 16,0 1-16-16,-1-1 2 0,0-1-2 16,3-4-2-16,0-1 1 0,-2 2-1 0,2-4-6 15,-1 3-6-15,3-18-16 0,-2 26-22 16,2-26-28-16,-4 22-33 0,4-22-35 16,-1 16-41-16,1-16-52 0,0 0-47 0,1 18-60 15,-1-18-109-15,6 4-543 0,-6-4-438 16</inkml:trace>
  <inkml:trace contextRef="#ctx0" brushRef="#br1" timeOffset="50910.4">1037 6839 2924 0,'0'0'-104'0,"12"-8"8"0,-12 8 14 15,0 0 11-15,0 0 15 0,0 0 26 16,0 0 27-16,0 0 17 0,0 0 17 0,0 0 8 15,0 0 10-15,0 0 6 0,-49 23 4 16,36-17 15-16,0 1 1 0,-1-2 3 0,14-5 3 16,-23 11-3-16,12-5 0 0,-4 0 0 15,15-6-6-15,-16 7-8 0,16-7-1 0,-16 10-5 16,16-10-8-16,-12 7 3 0,12-7-8 16,-10 10-5-16,10-10 6 0,0 0 4 15,-9 15 10-15,9-15-2 0,0 0 1 0,0 0 0 16,13 26 3-16,-7-15 1 0,3-2-6 15,5 3-3-15,-3-3-5 0,1 2-2 16,3-1-8-16,-1 1-7 0,2 3-10 16,0-4-29-16,-4-2-47 0,2 3-56 0,2 0-70 15,-5-2-60-15,3-1-70 0,-3-3-158 16,2 3-469-16,-1 0-352 0</inkml:trace>
  <inkml:trace contextRef="#ctx0" brushRef="#br1" timeOffset="51575.82">1310 7053 2730 0,'0'0'-72'0,"0"0"41"16,0 0 36-16,0 0 2 0,0 0 17 0,0 0 8 15,0 0 15-15,0 0 12 0,0 0 3 16,0 0 3-16,0 0-4 0,29 2 4 0,-29-2-1 16,23-4-6-16,-23 4 5 0,31-1-4 15,-12-2-4-15,-2 1-6 0,3 0-7 0,0 0-3 16,-20 2-6-16,36-1-19 16,-20-1-29-16,-16 2-41 0,27-2-52 0,-27 2-45 15,24-2-50-15,-14 0-68 0,-10 2-565 16,16-4-174-16</inkml:trace>
  <inkml:trace contextRef="#ctx0" brushRef="#br1" timeOffset="51768.98">1346 6909 2533 0,'0'0'39'0,"-20"-5"13"0,20 5 4 0,0 0 6 16,-16-3 18-16,16 3 16 0,0 0 5 15,0 0 6-15,0 0-2 0,0 0-18 16,0 0-5-16,0 0-6 0,0 0-15 15,0 0-2-15,54-20-7 0,-38 18-19 0,2 1-46 16,2-2-64-16,1 0-58 0,0 1-58 16,0-1-67-16,-1-1-122 0,0-2-427 15,-1 3-125-15</inkml:trace>
  <inkml:trace contextRef="#ctx0" brushRef="#br1" timeOffset="54090.39">1803 6702 2473 0,'0'0'18'0,"0"0"18"0,0 0 5 15,0 0-3-15,0 0 11 0,0 0 3 16,0 0 10-16,0 0 7 0,0 0-8 15,0 0-2-15,0 0 4 0,0 0 2 0,0 0 4 16,0 0 11-16,0 0-1 0,25-33-3 16,-25 33-15-16,17-6-3 0,-17 6-5 15,24-7-8-15,-10 5-7 0,4-3-7 0,0 2-8 16,2-2-10-16,-4 3 0 0,3-2-8 16,-19 4-1-16,34-3 2 0,-23-1-5 15,-11 4-2-15,23-3-3 0,-23 3 3 0,0 0-2 16,21 3 20-16,-21-3 16 0,0 0 13 15,0 0 13-15,2 18 9 0,-2-18 8 16,0 0 6-16,-14 30 1 0,7-19 5 0,-1 4-11 16,0 1-6-16,-5 1-3 0,6 2-8 15,-5-3-4-15,1 6-5 0,-2-5-3 0,1 5-6 16,-1-3-3-16,2-1-10 0,1 1-16 16,-1-2-27-16,1 1-31 0,2-3-54 0,-4-2-49 15,6 0-61-15,-2 1-63 0,2-3-86 16,-1 0-157-16,3-4-441 0,4-7-388 15</inkml:trace>
  <inkml:trace contextRef="#ctx0" brushRef="#br1" timeOffset="54280.19">1972 7097 2879 0,'16'3'-7'0,"-16"-3"27"0,12 5 4 0,-12-5 23 16,0 0 28-16,0 0 16 0,14 3 14 15,-14-3 4-15,0 0-8 0,0 0-8 16,0 0-15-16,18 2-20 0,-18-2-41 16,0 0-50-16,0 0-70 0,0 0-79 0,17-13-105 15,-12 9-645-15,-5 4-343 0</inkml:trace>
  <inkml:trace contextRef="#ctx0" brushRef="#br1" timeOffset="54852.53">2495 6618 2730 0,'0'0'-88'0,"0"0"18"0,0 0 6 15,22-1 20-15,-22 1 6 0,0 0 9 0,0 0 31 16,0 0-1-16,0 0 19 0,0 0 0 16,0 0 4-16,0 0 14 0,0 0 4 0,0 0 7 15,0 0 7-15,0 0-3 0,-64 0-4 16,64 0 6-16,-19 1-10 0,19-1 3 15,0 0 5-15,-26 4-2 0,26-4-2 16,-14 6-9-16,14-6 3 0,-15 10-5 0,15-10-5 16,-15 16-1-16,6-3-2 0,3-4 0 15,-2 4-2-15,2 0-7 0,-1 0 2 16,7-13-2-16,-11 26 0 0,7-17-1 0,4-9-1 16,-4 20-3-16,4-20 1 0,-4 16-4 15,4-16-3-15,0 0-10 0,9 15-18 16,-9-15-13-16,18 6-11 0,-18-6-6 0,20 2 5 15,-20-2 2-15,27 0 7 0,-27 0 3 16,29 0 17-16,-11 2 11 0,-2 2 24 0,1 0 21 16,2 1 15-16,-4 2 8 0,-1 0 6 15,0 5 3-15,-4-3 5 0,-4 4 9 0,1 1 1 16,-3-1 2-16,-4-13-3 0,-2 26-9 16,2-26-6-16,-9 31-7 0,-1-17-11 15,2 2-11-15,-6 0-32 0,2 0-42 16,0-2-53-16,-4-1-69 0,2 1-65 0,1-3-102 15,3-2-170-15,-4-1-422 0,14-8-306 16</inkml:trace>
  <inkml:trace contextRef="#ctx0" brushRef="#br1" timeOffset="55222.19">2911 7154 2777 0,'0'0'-44'0,"0"0"15"15,0 0 17-15,0 0 31 0,0 0 28 0,16-20 35 16,-16 20 30-16,0 0 5 0,0 0-7 16,0 0-2-16,12-9 8 0,-12 9-2 15,0 0 0-15,0 0-7 0,0 0-15 0,0 0-3 16,3 32-10-16,-3-32-8 0,0 0-11 16,-11 29-7-16,5-16-5 0,-2-3-16 0,-1 2-36 15,-2-2-40-15,3 0-48 0,-3 0-68 16,3 2-72-16,8-12-108 0,-17 15-187 15,8-10-346-15,9-5-239 0</inkml:trace>
  <inkml:trace contextRef="#ctx0" brushRef="#br1" timeOffset="55916.2">3613 6828 2560 0,'0'0'-57'0,"4"-13"7"15,-4 13 2-15,7-14 2 0,-7 14 8 0,10-13 4 16,-10 13 20-16,12-14 11 0,-12 14 12 16,18-11 7-16,-10 5 13 0,-8 6 8 0,19-7 25 15,-6 3 14-15,-13 4 3 0,23-5-5 16,-23 5 6-16,20 0 0 0,-20 0 3 15,0 0 10-15,16 10 8 0,-16-10 1 0,2 19 5 16,-2-19 7-16,-10 31 11 0,4-10-3 16,-6 1 5-16,2-2-4 0,0 3-3 15,-1 2-8-15,0-4-8 0,3 2-11 0,-1-2-15 16,3 1-1-16,2-6-11 0,2 1-2 16,0 1 10-16,2-18-13 0,8 24-23 15,-2-15-24-15,-6-9-28 0,17 14-25 0,-6-11-24 16,-11-3-21-16,27 3-20 0,-9-6-16 15,-18 3-13-15,35-11-10 0,-13 1-3 16,-2-2 2-16,0-2 4 0,-1-3 14 0,0-1 22 16,-2 3 32-16,0-2 35 0,0 1 35 15,-3 2 34-15,-3 1 31 0,0 3 25 0,-1-1 14 16,-1 1-5-16,-9 10 0 0,17-10 6 16,-17 10 5-16,15-1-2 0,-15 1 2 15,0 0-11-15,0 0-6 0,18 15-8 16,-18-15-12-16,2 17 3 0,-2-17-7 0,0 0-7 15,-4 24 0-15,4-24-7 0,-8 18-6 0,8-18-7 16,-6 13-1-16,6-13-23 0,0 0-15 16,-9 15-26-16,9-15-50 0,0 0-56 15,0 0-68-15,0 0-48 0,0 0-62 16,0 0-116-16,-15-28-158 0,15 28-339 0,0 0-326 16</inkml:trace>
  <inkml:trace contextRef="#ctx0" brushRef="#br1" timeOffset="56709.45">4377 6611 2667 0,'4'-14'-77'0,"-4"14"25"16,0 0 26-16,0 0 41 0,0 0 32 0,0 0 31 15,0 0 21-15,0 0 11 0,0 0 2 16,0 0 7-16,-28 42 12 0,20-18 2 16,0 0 2-16,4 3-6 0,-3 1-6 15,1 0-9-15,-1 2-10 0,5 1-16 16,0-2-5-16,0 0-11 0,4-2-5 15,0 0-5-15,-2-7-16 0,2 1 6 0,3-3-7 16,-3-2-5-16,2-2-15 0,-4-14-26 0,9 19-23 16,-9-19-29-16,10 8-29 0,-10-8-26 15,0 0-15-15,0 0-2 0,0 0-3 16,32-31 9-16,-24 18 11 0,1-3 10 0,1 1 14 16,3 0 32-16,-2 2 11 0,-1 0 21 15,0 1 25-15,2 5 35 0,0-3 33 0,-12 10 31 16,21-10 17-16,-21 10 11 0,22 0-1 15,-22 0-6-15,0 0-4 0,25 12-12 0,-18-4-5 16,-7-8-12-16,8 14-8 0,-8-14-2 16,2 16-11-16,-2-16 0 0,0 16-6 15,0-16-9-15,0 0-5 0,-6 22 8 16,6-22-13-16,0 0-16 0,-9 14-22 0,9-14-36 16,0 0-53-16,0 0-58 0,0 0-65 15,0 0-54-15,0 0-62 0,0 0-132 0,0 0-138 16,-4-41-342-16,4 41-341 0</inkml:trace>
  <inkml:trace contextRef="#ctx0" brushRef="#br1" timeOffset="57141.97">4694 6844 2951 0,'0'0'18'16,"15"10"22"-16,-15-10 8 0,5 14 13 16,-5-14 10-16,-3 19 12 0,3-19 9 15,-2 19 2-15,2-19-10 0,-2 21-6 16,2-21-7-16,0 21-7 0,0-21-4 0,2 17-5 15,-2-17-10-15,7 13-11 0,-7-13-28 16,8 10-23-16,-8-10-38 0,0 0-22 0,21 4-30 16,-21-4-8-16,0 0 2 0,0 0 6 15,30-15 4-15,-30 15 18 0,15-18 30 16,-9 9 26-16,-6 9 33 0,11-17 35 0,-11 17 24 16,8-14 23-16,-8 14 12 0,7-13-1 15,-7 13 4-15,0 0 3 0,0 0 2 16,0 0-8-16,0 0-9 0,0 0 0 0,0 0-10 15,0 0-6-15,12 40-8 0,-10-25-7 16,-2 5-7-16,0 1 0 0,0-1-9 16,-2 9-2-16,2-2-4 0,-2 1-8 0,0 1-2 15,0 1-2-15,-4 4-6 0,-1-2 1 16,-3 2-5-16,-1-2-1 0,0 0 1 16,-1-4 0-16,-3 4 0 0,-4-6 8 0,2 1 1 15,-2-5-4-15,0 0 8 0,-1-7 0 16,2-2-4-16,-1-2-18 0,2-5 0 0,0-2-4 15,17-4-7-15,-30-2-24 0,30 2-28 16,-28-15-39-16,18 2-55 0,2-3-57 0,1-3-51 16,3-4-75-16,2-2-142 15,2 0-503-15,2 2-435 0</inkml:trace>
  <inkml:trace contextRef="#ctx0" brushRef="#br1" timeOffset="57568.33">5234 6504 3040 0,'0'0'-16'0,"11"-11"25"0,-11 11 20 15,0 0 30-15,0 0 31 0,0 0 27 16,0 0 15-16,0 0 13 0,-15 57 4 15,7-37-3-15,1 6-6 0,3 0-17 16,-2 3-7-16,0 6-11 0,-3-1-13 0,2 0-9 16,3 0-5-16,-2-2-12 0,2-1-9 15,2-1-9-15,-2-2-19 0,2-2-28 16,-1-4-36-16,-1-1-47 0,4-3-43 0,-3-1-53 16,3-5-59-16,0-12-70 0,0 0-129 0,7 22-141 15,-7-22-296-15,0 0-237 0</inkml:trace>
  <inkml:trace contextRef="#ctx0" brushRef="#br1" timeOffset="57807.82">5361 6815 2589 0,'14'-10'41'15,"-14"10"27"-15,0 0 1 0,0 0-3 16,0 0 0-16,0 0 13 0,0 0 30 0,0 0 31 16,0 0 3-16,0 0 9 0,-58 17-3 15,45-11-5-15,1 1 7 0,12-7-11 16,-22 15-11-16,12-8-12 0,-1 3-12 0,11-10-9 15,-11 19-11-15,11-19-8 0,-4 18-12 16,4-18-8-16,4 21-4 0,-4-21-5 0,14 21-4 16,-4-10-14-16,0 0-19 0,6-2-14 15,-4 2-24-15,5 0-32 0,0-4-37 0,-2 5-45 16,1-5-62-16,2-1-70 0,-4-3-114 16,1 1-184-16,-4-2-407 0,1-1-429 15</inkml:trace>
  <inkml:trace contextRef="#ctx0" brushRef="#br1" timeOffset="58032.64">5656 6978 3079 0,'0'0'11'0,"0"0"2"16,16 10 3-16,-16-10-5 0,14 5 14 0,-14-5 17 15,14 6 7-15,-14-6 2 0,19 3-7 16,-19-3-7-16,23 1-1 0,-23-1-16 0,23 3-28 16,-23-3-46-16,24 0-46 0,-24 0-55 15,17-3-57-15,-17 3-104 0,9-4-484 16,-9 4-111-16</inkml:trace>
  <inkml:trace contextRef="#ctx0" brushRef="#br1" timeOffset="58169.79">5712 6935 2394 0,'0'0'47'16,"-18"-8"48"-16,18 8 24 0,0 0 29 0,-18-5 35 15,18 5 22-15,0 0 2 0,0 0-21 16,0 0-22-16,0 0-19 0,0 0-20 0,0 0-16 16,0 0-22-16,0 0-29 0,41-20-40 15,-41 20-49-15,23-6-61 0,-10 5-81 16,-1-1-100-16,-12 2-166 0,22-6-544 16,-12 2-438-16</inkml:trace>
  <inkml:trace contextRef="#ctx0" brushRef="#br1" timeOffset="60436.49">6199 6609 2946 0,'0'0'-87'0,"0"0"24"15,0 0 12-15,0 0 39 0,0 0 31 16,0 0 36-16,0 0 34 0,0 0 21 0,0 0 10 15,0 0 8-15,-12 47 16 0,8-29 3 16,-2 4-13-16,1 4-3 0,-1 0-12 16,1 0-12-16,1 1-16 0,0 0-2 0,0 2-14 15,2-5-8-15,-3 4-23 0,3-6-29 16,0-2-43-16,0-2-53 0,0-1-62 16,2-17-62-16,0 29-87 0,0-29-149 0,2 19-527 15,-2-19-413-15</inkml:trace>
  <inkml:trace contextRef="#ctx0" brushRef="#br1" timeOffset="60788.67">6272 6754 2982 0,'0'0'-47'0,"0"0"31"0,4-13 16 0,-4 13 19 15,0 0 22-15,0 0 7 0,8-12-4 16,-8 12-3-16,0 0-6 0,18-7-2 0,-18 7-5 15,18-4-6-15,-18 4-14 0,26-4-1 16,-9 1-9-16,1 2-2 0,-18 1 3 16,36-4-5-16,-16 4 1 0,-3-2 0 15,1 0 2-15,-18 2 0 0,34-3 2 0,-20 3-1 16,-14 0 2-16,22-3 2 0,-22 3 22 16,15 6 27-16,-15-6 31 0,0 0 17 0,7 20 5 15,-7-20 10-15,-9 22 8 0,9-22-3 16,-17 34-1-16,7-15-4 0,-3 1-5 15,0 1-11-15,1 0-9 0,-1-1-7 0,2 2-12 16,-1-4-8-16,1 4-3 0,3-2-16 16,-1-4-46-16,0-1-60 0,3-1-71 15,0 0-93-15,6-14-119 0,-6 20-216 0,6-20-70 16,-4 13-227-16,4-13-211 0</inkml:trace>
  <inkml:trace contextRef="#ctx0" brushRef="#br1" timeOffset="60930.68">6510 7131 2771 0,'12'10'52'0,"-12"-10"-6"0,0 0-3 0,12 10 3 15,-12-10-9-15,0 0-2 0,0 0-11 16,13 9-57-16,-13-9-64 0,0 0-79 16,0 0-149-16,10-3-429 0,-10 3-37 15</inkml:trace>
  <inkml:trace contextRef="#ctx0" brushRef="#br1" timeOffset="61409.65">6819 6695 2254 0,'0'0'-9'15,"0"0"11"-15,12-8-4 0,-12 8 18 0,0 0 31 16,0 0 15-16,0 0 14 0,0 0 5 15,0 0 9-15,0 0-2 0,0 0-3 16,0 0-6-16,0 0-9 0,0 0-3 0,0 0-11 16,0 0-3-16,0 0-6 0,0 0-4 15,0 0-3-15,0 0-1 0,0 0-1 16,-41-6 5-16,41 6 15 0,0 0 14 0,0 0 5 16,0 0-3-16,0 0-4 0,-27 18-4 15,27-18 4-15,-15 12-8 0,7-1-3 16,-1-2-6-16,9-9-5 0,-13 17-1 0,7-8-4 15,6-9-5-15,-10 17 2 0,10-17-1 16,-7 18-7-16,7-18 0 0,-3 13-2 16,3-13-6-16,0 0 3 0,0 0-16 0,14 22-5 15,-14-22-6-15,14 5-3 0,-14-5-2 16,20 7 1-16,-10-2 0 0,-10-5 1 0,23 7-1 16,-10-1 1-16,-2 0-1 0,1 1 1 15,-2 1 6-15,2 1 10 0,-2 0 1 16,-2 5 7-16,-1-2 1 0,-7-12 1 0,10 26 0 15,-8-11-2-15,-2-15-2 0,0 25-2 16,0-11-4-16,0-14-7 0,-8 29-28 16,2-17-28-16,-1 0-40 0,1 1-50 0,-4-2-46 15,-2 2-43-15,2-5-57 0,-2 4-111 16,-3-2-566-16,2-3-401 0</inkml:trace>
  <inkml:trace contextRef="#ctx0" brushRef="#br1" timeOffset="72214.17">16907 11430 367 0,'-17'-17'198'0,"17"17"-44"16,0 0-48-16,0 0-17 0,0 0-15 0,0 0-28 15,0 0-10-15,0 0-4 0,0 0-8 0,0 0 5 16,0 0-5-16,0 0 4 0,0 0 4 15,0 0-1-15,0 0 5 0,0 0 12 16,0 0 2-16,0 0 10 0,0 0 4 0,0 0 5 16,0 0 4-16,0 0 18 0,0 0-12 15,0 0 5-15,0 0-10 0,0 0 10 0,0 0 3 16,0 0-3-16,0 0 7 0,0 0-3 0,0 0-2 16,0 0-8-16,0 0-8 0,0 0-10 15,0 0-5-15,0 0-4 0,0 0-7 16,0 0-5-16,0 0-2 0,61 7-3 15,-61-7-8-15,18 4 0 0,-18-4 0 0,17 3-3 16,-17-3-5-16,19 5 1 0,-19-5-3 16,19 3 2-16,-19-3-5 0,18 4-4 0,-18-4 1 15,20 4-2-15,-20-4 2 0,19 3-2 16,-19-3-1-16,19 4 1 0,-19-4-1 0,17 3 0 16,-17-3-6-16,17 3 3 0,-17-3 4 15,17 2-6-15,-17-2-1 0,16 4-1 16,-16-4 6-16,20 2-2 0,-20-2-4 0,17 1 2 15,-17-1 3-15,17 3-4 0,-17-3-1 16,19 1 3-16,-19-1-1 0,18 2-4 16,-18-2 3-16,20 2 0 0,-20-2 3 0,19 2-2 15,-19-2-1-15,19 2-1 0,-19-2 3 16,17 2-3-16,-17-2 0 0,0 0-2 0,24 3-2 16,-24-3 2-16,0 0 2 0,22 3 1 15,-22-3 2-15,15 0-6 0,-15 0 3 16,0 0 0-16,24 0-1 0,-24 0-2 0,0 0 4 15,25 0-2-15,-25 0 2 0,17 2-1 16,-17-2 0-16,19 0-2 0,-19 0 2 0,21 0 0 16,-21 0 0-16,21 0-2 0,-21 0 1 15,22 0 0-15,-22 0-1 0,22 0 1 16,-22 0-1-16,26 0 2 0,-26 0 2 0,26 0-4 16,-26 0 1-16,23-2 0 0,-23 2 1 15,26 0 5-15,-26 0-2 0,20-3-4 16,-20 3-1-16,22 0-1 0,-22 0 1 0,21-1-4 15,-21 1 6-15,16-2 0 0,-16 2 0 16,20-2-2-16,-20 2 3 0,0 0-2 0,25-2 1 16,-25 2-5-16,17-4 10 0,-17 4-8 15,17-2 3-15,-17 2 4 0,0 0-5 16,26-4-1-16,-26 4-1 0,16 0-3 0,-16 0 2 16,0 0 12-16,22-3 0 0,-22 3-9 15,0 0 2-15,20-2-4 0,-20 2 0 0,0 0 5 16,24-2-2-16,-24 2-2 0,0 0 4 15,23 0-4-15,-23 0 2 0,0 0 3 0,24-2-1 16,-24 2-2-16,16-2-6 16,-16 2 6-16,0 0-1 0,24-1-1 0,-24 1 4 15,19 1-8-15,-19-1 8 0,0 0-5 16,26 0 2-16,-26 0 2 0,16 0-1 0,-16 0 7 16,19 0-7-16,-19 0 0 0,0 0 0 15,26-1-2-15,-26 1 5 0,18 0-4 16,-18 0-2-16,0 0 3 0,26-3-1 0,-26 3 2 15,16-1-4-15,-16 1 1 0,0 0 4 16,26-3 2-16,-26 3-6 0,17-1 2 0,-17 1 0 16,0 0-2-16,26-2 0 0,-26 2 2 15,16-2-2-15,-16 2 1 0,0 0 1 16,26-2 0-16,-26 2-3 0,0 0 4 0,23-2-5 16,-23 2 4-16,0 0 0 0,22-2-1 0,-22 2 4 15,16-2-2-15,-16 2-1 0,0 0-3 16,22-3-4-16,-22 3 6 0,14-4-3 15,-14 4 0-15,0 0 4 0,24-2-1 0,-24 2 1 16,17-2 9-16,-17 2-14 0,0 0 3 16,25 0 0-16,-25 0-1 0,19 0 0 0,-19 0-2 15,0 0 2-15,28-2-3 0,-28 2-1 16,18 2-8-16,-18-2-1 0,20 0-12 16,-20 0 2-16,21 0 1 0,-21 0 5 0,22 0-1 15,-22 0 5-15,20-2-2 0,-20 2 5 16,21 0 5-16,-21 0-5 0,0 0 2 15,28-2 1-15,-28 2 1 0,19 0 4 0,-19 0-1 16,21-2 0-16,-21 2 1 0,19-2-3 16,-19 2 6-16,21-1-6 0,-21 1 3 0,21 0 3 15,-21 0-1-15,26-3 8 0,-26 3-10 16,26-2 4-16,-26 2-3 0,25 0-1 16,-25 0 5-16,27 0-1 0,-12 0-2 15,-15 0-3-15,28 2 8 0,-28-2-4 0,27-2 1 16,-12 2 4-16,-15 0 4 0,27 2-6 15,-27-2-1-15,26 3-1 0,-14-2 2 0,-12-1-3 16,26 0 9-16,-26 0-14 0,25 2 1 16,-25-2 3-16,24 0 6 0,-12 2 0 0,-12-2-6 15,22 0 0-15,-22 0-6 0,23 0 4 16,-23 0 2-16,21 2-2 0,-21-2-3 16,21 0 11-16,-21 0-9 0,24 2-7 15,-24-2 9-15,20 0 1 0,-20 0-2 0,22 0 5 16,-22 0-4-16,19 2 0 0,-19-2-5 15,21 0 2-15,-21 0 1 0,21 0 3 0,-21 0 3 16,21 2 0-16,-21-2 0 0,21 0-7 16,-21 0 2-16,21 1 11 0,-21-1-7 15,22 5-1-15,-22-5-1 0,18 0-2 0,-18 0 10 16,22 1-2-16,-22-1-4 0,21 2-1 16,-21-2 1-16,22 2-2 0,-22-2 4 0,20 2-6 15,-20-2 12-15,22 2-10 0,-22-2 2 16,25 2-15-16,-25-2-17 0,23 3 1 0,-23-3-5 15,23 3 8-15,-7-2-2 0,-16-1 4 16,25 4-2-16,-12-2 2 0,1 2 5 0,-14-4 7 16,28 2-5-16,-15 0 0 0,-13-2 2 15,27 4 1-15,-14-3 5 16,-13-1 1-16,27 2 5 0,-14 0-3 0,-13-2 1 16,23 4-1-16,-23-4 3 0,22 2-2 0,-22-2 5 15,20 2 6-15,-20-2-4 0,18 1 2 16,-18-1-7-16,19 3 5 0,-19-3-4 15,0 0-3-15,23 0 14 0,-23 0-4 0,0 0 0 16,27 0-2-16,-27 0-7 0,15 0 6 16,-15 0-2-16,19 0-6 0,-19 0 9 0,19 0 3 15,-19 0 1-15,20 2-4 0,-20-2-3 16,0 0-3-16,26-2 4 0,-26 2-5 16,18 0 5-16,-18 0-1 0,0 0 0 0,27 2 3 15,-27-2-3-15,18 0 6 0,-18 0-6 16,0 0-8-16,24 0 2 0,-24 0-1 0,0 0 3 15,24-2-1-15,-24 2 0 0,0 0 5 16,23 0-5-16,-23 0 0 0,0 0 2 16,22-3 0-16,-22 3 6 0,16-1-2 0,-16 1-7 15,0 0 3-15,26-2-2 0,-26 2 9 16,0 0-2-16,23-2 1 0,-23 2-2 0,17-2-1 16,-17 2 9-16,0 0-1 0,25-2 5 15,-25 2-7-15,0 0-2 0,28 0 7 16,-28 0-13-16,14-2 2 0,-14 2 3 15,0 0 2-15,26 0-1 0,-26 0-4 0,0 0 8 16,23 0 3-16,-23 0-7 0,0 0 1 16,24-2-7-16,-24 2 1 0,16-1 4 15,-16 1-4-15,0 0 8 0,24-3 2 0,-24 3-3 16,17 3-3-16,-17-3-3 0,0 0 9 16,23-3-4-16,-23 3-10 0,0 0 11 0,25-1-3 15,-25 1 0-15,0 0 8 0,24 0-7 16,-24 0 4-16,16-2-8 0,-16 2 4 0,0 0 1 15,26 0-4-15,-26 0 1 0,0 0-2 16,23 2 1-16,-23-2 1 0,0 0 1 0,24-4-4 16,-24 4 11-16,0 0-3 0,25-2-2 15,-25 2 1-15,0 0-6 0,23 0 3 16,-23 0 6-16,17-2-6 0,-17 2-3 0,0 0 5 16,26-3-6-16,-26 3 6 0,16-3-5 15,-16 3-2-15,0 0 4 0,26 3-4 16,-26-3 7-16,19-3 5 0,-19 3-8 0,0 0 4 15,30 0-9-15,-30 0 7 0,21-1 5 16,-21 1-4-16,21 0-13 0,-21 0 14 16,19-3-4-16,-19 3 5 0,19-1-8 0,-19 1-1 15,0 0 2-15,30 0 9 0,-30 0-7 16,19 0-1-16,-19 0-4 0,19-2 6 16,-19 2 0-16,23-2 0 0,-23 2 3 0,19 0 5 15,-19 0-7-15,24 0 1 0,-24 0-5 0,20 0 1 16,-20 0-4-16,22-2 1 0,-22 2 4 15,23 2 5-15,-23-2-4 0,22 0 3 16,-22 0-1-16,22 0-8 0,-22 0 0 16,22 0 4-16,-22 0-3 0,21 2-4 0,-21-2-5 15,21 2 7-15,-21-2-5 0,21 0-2 16,-21 0-11-16,22 1 1 0,-22-1 0 0,20 0-1 16,-20 0 5-16,22 3 1 0,-22-3-3 15,19 0-2-15,-19 0 6 0,19 1 7 16,-19-1-4-16,19 0 2 0,-19 0 4 0,0 0-1 15,28 3 7-15,-28-3-5 0,16-3-5 16,-16 3 1-16,22 3-3 0,-22-3 6 0,19 0-1 16,-19 0 0-16,20 1 0 0,-20-1 5 15,22-1-5-15,-22 1 2 0,21 0 5 16,-21 0-2-16,21 0-2 0,-21 0-1 16,0 0 2-16,30 1 4 0,-30-1-3 0,19 0 5 15,-19 0-2-15,19 0 2 0,-19 0-1 16,19 0 1-16,-19 0-4 0,21 0 1 0,-21 0-2 15,20 0 5-15,-20 0 2 0,18 0-2 16,-18 0 1-16,20 0-7 0,-20 0 3 0,0 0 9 16,25 0-4-16,-25 0-1 15,21 0 4-15,-21 0-5 0,19-1-3 0,-19 1 0 16,22 0 1-16,-22 0 12 0,22 0-10 0,-22 0 12 16,22 0-9-16,-22 0 3 0,21 1-2 15,-21-1 1-15,19 0 5 0,-19 0-4 16,21 0 6-16,-21 0-4 0,21 0-2 0,-21 0-4 15,21 0 9-15,-21 0-9 0,21 0 5 16,-21 0 9-16,22 0-14 0,-22 0 4 0,20 0-3 16,-20 0 1-16,20 0 2 0,-20 0-6 15,19 0 0-15,-19 0 8 0,19 0 2 16,-19 0 0-16,19 2-7 0,-19-2 3 0,22 0 4 16,-22 0-5-16,0 0-5 0,27 2 3 15,-27-2 1-15,21 0 2 0,-21 0 0 16,19 0 1-16,-19 0-7 0,22 0-3 0,-22 0 6 15,20 2-3-15,-20-2-7 0,22 0 15 16,-22 0-4-16,21 0 4 0,-21 0 9 16,0 0 0-16,27 0 0 0,-27 0 10 0,15 0-6 15,-15 0-2-15,0 0 0 0,26 0-8 16,-26 0-1-16,16 2-6 0,-16-2 9 0,0 0-8 16,24-2 1-16,-24 2 2 0,0 0-3 15,27 0 3-15,-27 0-1 0,18 0 0 0,-18 0-6 16,0 0 4-16,22-2 0 0,-22 2-4 15,0 0 4-15,28 2-5 0,-28-2 3 16,17-2-3-16,-17 2-3 0,19 2 8 0,-19-2-4 16,0 0-2-16,25 0 2 0,-25 0-1 15,17 2 2-15,-17-2-1 0,0 0 7 0,23 0 0 16,-23 0-7-16,0 0 6 0,21 0-1 16,-21 0-8-16,0 0 2 0,22 0-1 15,-22 0 7-15,0 0-3 0,21-2-3 0,-21 2-6 16,0 0 6-16,21-2-3 0,-21 2 9 15,0 0-8-15,23-2-2 0,-23 2 13 16,0 0-6-16,22 0-9 0,-22 0 0 0,0 0 0 16,18 0 2-16,-18 0 0 0,0 0 1 15,20-2-2-15,-20 2-1 0,0 0 1 16,19-1-4-16,-19 1-1 0,0 0 12 0,19-3-9 16,-19 3-2-16,0 0 6 0,19-1-3 15,-19 1 7-15,0 0-7 0,21 0 7 16,-21 0 3-16,0 0-4 0,25 0 4 0,-25 0-13 15,0 0 6-15,24-3 3 0,-24 3-8 16,19-1 5-16,-19 1 1 0,0 0-1 0,25-2-3 16,-25 2 3-16,19 0-1 0,-19 0 0 15,0 0-4-15,26-2 5 0,-26 2 9 16,0 0-8-16,25-2 2 0,-25 2 5 0,19 2-7 16,-19-2-1-16,19-2-3 0,-19 2 1 15,0 0 4-15,30 2-2 0,-30-2-4 0,19 0 10 16,-19 0-1-16,21 2-8 0,-21-2 2 15,19 0 4-15,-19 0 5 0,22 0-5 16,-22 0 3-16,20 0 1 0,-20 0-9 0,22 0 2 16,-22 0-1-16,21 0 4 0,-21 0-1 15,23 0-2-15,-23 0-1 0,21 0 1 16,-21 0 0-16,24 0 0 0,-24 0-7 0,20 0-2 16,-20 0-4-16,26 2-11 0,-26-2 2 15,23 1-4-15,-23-1 2 0,26 0 1 0,-26 0 7 16,23 0-2-16,-10 3 4 0,-13-3-6 15,25 0 7-15,-25 0 4 0,26 1-4 16,-26-1 4-16,22 0-1 0,-22 0 7 0,26 0-8 16,-26 0 3-16,23 3 9 0,-23-3 2 15,24 0-8-15,-24 0 8 0,26 1-7 16,-26-1 4-16,20 0 0 0,-20 0-6 0,24 0 6 16,-24 0 1-16,21 0-3 0,-21 0 5 15,20 0-6-15,-20 0 1 0,24 0 3 0,-24 0-3 16,24 0 0-16,-24 0 8 0,23 0-1 15,-23 0-4-15,23 2-3 0,-23-2 5 0,23 0-3 16,-23 0-2-16,20 0 7 0,-20 0-1 16,18 0-4-16,-18 0 5 0,0 0-2 15,30-2 1-15,-30 2 6 0,19 0-10 16,-19 0 4-16,0 0-1 0,26 0 0 0,-26 0 5 16,16-1 5-16,-16 1-3 0,0 0 6 15,22-4 1-15,-22 4 11 0,0 0-1 16,27-3-1-16,-27 3-1 0,20 0 1 0,-20 0-2 15,0 0-3-15,24-1-8 0,-24 1 3 16,18 0-2-16,-18 0 4 0,0 0-2 0,27-2-4 16,-27 2-9-16,0 0 4 0,22 0 2 15,-22 0 0-15,0 0 1 0,22-2-2 16,-22 2 1-16,0 0 1 0,20 0-7 0,-20 0 0 16,0 0 0-16,0 0 1 0,21-2 4 0,-21 2-5 15,0 0 3-15,0 0-3 0,23 0-1 16,-23 0-12-16,0 0-3 0,20 0 0 15,-20 0 6-15,0 0-8 0,0 0 2 0,25 2 4 16,-25-2-1-16,0 0 4 0,18 0-9 16,-18 0 5-16,0 0 6 0,20 2-1 0,-20-2 0 15,0 0 3-15,0 0-2 0,19 0 1 16,-19 0 2-16,0 0 3 0,0 0 7 16,0 0-1-16,22-4-2 0,-22 4 1 15,0 0-1-15,20 0-3 0,-20 0-3 16,0 0 4-16,0 0 6 0,23 0-1 0,-23 0-1 15,0 0 4-15,22 2 2 0,-22-2 0 16,0 0-2-16,18 0 4 0,-18 0-7 0,0 0 2 16,18 2-1-16,-18-2-7 0,0 0 5 15,0 0-4-15,22 2 3 0,-22-2 5 16,0 0 3-16,0 0-9 0,22 1 13 0,-22-1-6 16,0 0 1-16,0 0-5 0,0 0 1 15,21-1-2-15,-21 1 1 0,0 0 2 0,0 0 13 16,22 0-5-16,-22 0 5 0,0 0-4 15,0 0 5-15,0 0-1 0,22 0 1 0,-22 0-8 16,0 0 4-16,0 0 4 0,0 0-10 16,24 1-1-16,-24-1 3 0,0 0-4 15,17 0 4-15,-17 0-13 0,0 0 5 0,21 0-3 16,-21 0-3-16,0 0-3 0,21 3 13 16,-21-3-6-16,0 0 7 0,24 1-1 0,-24-1-7 15,0 0-3-15,22 3 7 0,-22-3 1 16,20 0-9-16,-20 0 2 0,19 0 5 15,-19 0-3-15,0 0-3 0,26 0-3 16,-26 0 6-16,16 0 0 0,-16 0-7 0,20 0 12 16,-20 0-8-16,0 0 3 0,22-3-3 15,-22 3 0-15,0 0-8 0,26 0 8 16,-26 0-3-16,17-1 7 0,-17 1 0 0,0 0-3 16,25-3-2-16,-25 3 1 0,17-1-4 15,-17 1 6-15,19 1-4 0,-19-1 1 0,0 0-2 16,29-1-2-16,-29 1 7 0,15 0-1 15,-15 0-1-15,0 0 8 0,27 0-13 0,-27 0 5 16,0 0 7-16,23 0-9 0,-23 0-6 16,0 0 5-16,23 0 6 0,-23 0 0 0,0 0-6 15,22 0 2-15,-22 0 2 0,18-2-2 16,-18 2 2-16,0 0-1 0,25 2 3 16,-25-2 0-16,17 0-7 0,-17 0-1 15,0 0 10-15,25 0-4 0,-25 0 6 0,18 1-9 16,-18-1 0-16,16 3 1 0,-16-3-2 15,0 0 1-15,29 0 2 0,-29 0 0 0,14 1 3 16,-14-1-4-16,0 0 1 0,29 3 4 16,-29-3-4-16,15 0 4 0,-15 0-8 15,18 1 6-15,-18-1 6 0,0 0-11 0,27 2 1 16,-27-2 1-16,19 2-6 0,-19-2 7 16,19 0 13-16,-19 0-23 0,20 2 14 15,-20-2-6-15,21 0 0 0,-21 0 2 0,18 2-4 16,-18-2-4-16,0 0 17 0,25 0-10 15,-25 0-4-15,17 0 8 0,-17 0-7 0,21 2 8 16,-21-2-7-16,0 0 3 0,27 0 0 16,-27 0 0-16,16 0 6 0,-16 0-4 15,20 1-4-15,-20-1 7 0,18 0-10 0,-18 0 5 16,20 0 10-16,-20 0-17 0,15 3 11 16,-15-3-4-16,0 0-4 0,30 0 3 0,-30 0-7 15,20 0 14-15,-20 0-4 0,19 1-4 16,-19-1 5-16,21 0-3 0,-21 0 7 0,19 2-10 15,-19-2-2-15,20 0 5 0,-20 0 6 16,18 2-11-16,-18-2 2 0,22 0 3 16,-22 0-3-16,21 0-1 0,-21 0 2 15,20 0 5-15,-20 0-9 0,22 0 9 0,-22 0 0 16,23 2-1-16,-23-2-4 0,23-2 2 16,-23 2 3-16,21 0-7 0,-21 0 5 15,27-2-5-15,-27 2 5 0,23 0 5 0,-23 0-9 16,23 2 0-16,-23-2 3 0,22 2-1 15,-22-2-3-15,29 0 3 0,-17 2 4 0,-12-2 0 16,28 2-1-16,-28-2 2 0,27 2-2 16,-11-2-10-16,-16 0 8 0,29 0 2 15,-16 1-5-15,-13-1 10 0,27 0 1 0,-27 0-14 16,25 0 4-16,-25 0-2 0,27 3 4 16,-14-3-5-16,-13 0 2 0,26 2-2 15,-26-2 19-15,24-2-11 0,-24 2 3 0,25 0-9 16,-25 0 8-16,22 2-10 0,-22-2-1 15,27 0 11-15,-27 0-7 0,23 2-4 0,-23-2 12 16,23 0-10-16,-23 0 5 0,24 0-5 16,-24 0 11-16,22 0-10 0,-22 0 0 0,23 0 6 15,-23 0 3-15,25 0-6 0,-25 0-1 16,19-2-7-16,-19 2 10 0,23 0 2 16,-23 0-7-16,21 0 0 0,-21 0 9 15,24 0-7-15,-24 0 4 0,22 0-3 0,-22 0 3 16,19 0-8-16,-19 0 2 0,24 0-1 15,-24 0 8-15,20 0-7 0,-20 0 0 0,19-2 5 16,-19 2-1-16,20-3 2 0,-20 3-4 16,20-1-2-16,-20 1 1 0,0 0 8 0,31 0-4 15,-31 0-2-15,21-2-2 0,-21 2-1 16,22 0-3-16,-22 0 7 0,20 0-5 16,-20 0 7-16,23 0-3 0,-23 0 0 0,22-2-3 15,-22 2 4-15,20-2-7 0,-20 2 6 16,22 0 8-16,-22 0-7 0,21 0-7 0,-21 0 11 15,21 0-13-15,-21 0 5 0,19-2-2 16,-19 2 2-16,0 0 8 0,27-2 1 16,-27 2-10-16,21 0 5 0,-21 0-1 0,17 2-1 15,-17-2-1-15,21 0 4 0,-21 0 2 16,20 0-7-16,-20 0-2 0,22 0-5 16,-22 0-4-16,23 2 0 0,-23-2-5 15,22 0 6-15,-22 0-1 0,22 2 2 0,-22-2 2 16,23 0 6-16,-23 0-9 0,25 2 4 15,-25-2-2-15,25 2-15 0,-16-1-4 0,5-1-3 16,-1 3 3-16,-13-3-4 0,25 2-2 16,-15 0 6-16,4-2-7 0,-14 0 6 0,24 1 3 15,-10-1-2-15,-14 0 4 0,23 3 3 16,-12-3 2-16,0 1 1 0,-11-1-2 16,25 0 9-16,-11 0-2 0,-14 0 0 0,24 2-5 15,-12-2 5-15,1 1-7 0,-13-1 12 16,25 0-12-16,-13 3 3 0,2-3 9 15,0 0-9-15,-14 0 6 0,27 1 1 0,-13-1 5 16,-1 0-3-16,3 0 3 0,1 0 0 16,-2 0 0-16,0 0-1 0,1-1 1 0,-1 1 10 15,1 0 1-15,-2 0 8 0,1 0-4 16,0 0 1-16,-1 0 3 0,2 0-5 16,0 0-2-16,-1-3 2 0,-1 3-1 0,2 0-4 15,-3 0 5-15,3 0-2 0,-16 0 0 16,29 3 0-16,-29-3-2 0,29 0 6 15,-29 0-2-15,27 0-2 0,-14 0-2 0,-13 0 6 16,27 1 1-16,-13-1-5 0,-14 0 6 16,26 3-2-16,-26-3-1 0,28 1-3 15,-16 2-3-15,-12-3-2 0,33 2 5 0,-19-1-3 16,4 2 3-16,-3-2-2 0,3 1 0 16,-3 0-3-16,0 2 2 0,-1-4-4 15,1 2 7-15,-2 0-8 0,1 0 3 0,-1-1 3 16,0 1 1-16,1 1-1 0,-1-2-8 15,-13-1 10-15,25 3-2 0,-14-3-1 0,3 1-2 16,-14-1 2-16,23 3-2 0,-13-3-2 16,-10 0 4-16,24 1 1 0,-14-1 0 0,-10 0 1 15,22 2-8-15,-12-2 8 0,-10 0-4 16,23 0 3-16,-13 2 2 0,-10-2-2 16,22 0 4-16,-10 0 1 0,-12 0 6 0,20 2 2 15,-11-2-11-15,-9 0 4 0,21 0 5 16,-21 0-9-16,20 0-1 0,-9 0 4 15,-11 0-5-15,22 0 0 0,-12 0 1 0,-10 0 4 16,19 0 5-16,-19 0-13 0,21 1 5 16,-21-1-5-16,18-1 2 0,-18 1-2 0,21 0-2 15,-21 0 2-15,18 0 0 0,-18 0 0 16,22-2 0-16,-22 2 0 0,17 0 8 16,-17 0 0-16,21-2 4 0,-21 2-1 0,17 0 12 15,-17 0-2-15,16-3-8 0,-4 3-3 16,-12 0 1-16,18-3-1 0,-18 3 0 15,19-1-2-15,-19 1 5 0,17-3-7 0,-17 3-1 16,15 0 2-16,-15 0 1 0,17-1-7 16,-17 1 2-16,15-5 10 0,-15 5-6 15,15-1-9-15,-15 1 5 0,17-2 1 0,-17 2-3 16,16-2-2-16,-16 2 4 0,15-2-2 16,-15 2 12-16,15-2-16 0,-15 2 1 0,16-2-1 15,-16 2 3-15,0 0 0 0,27-2 0 16,-27 2 0-16,0 0 8 0,22-2-9 0,-22 2 5 15,15-1-2-15,-15 1 3 0,0 0-7 16,20-3 5-16,-20 3-4 0,0 0 1 16,19-3-3-16,-19 3 9 0,0 0-6 15,25-3 6-15,-25 3 1 0,19 0-7 0,-19 0 0 16,0 0 0-16,30 0 3 0,-30 0-2 16,18-1-1-16,-18 1 0 0,22 0-3 0,-22 0 0 15,23 0-5-15,-23 0-5 0,21-3-3 16,-21 3 2-16,19-1-1 0,-19 1 7 0,22-3-3 15,-22 3 1-15,18-1 2 0,-18 1 8 16,20-2-6-16,-20 2 6 0,23-1-3 16,-23 1 3-16,21 0 1 0,-21 0-1 0,21 0-1 15,-21 0 4-15,26 0-13 0,-12-3 12 16,-14 3 1-16,28 0-1 0,-28 0-9 16,29 3 7-16,-29-3-3 0,28 0 3 0,-28 0 0 15,26-3-3-15,-26 3 9 0,23 0-6 16,-23 0 4-16,23 0-4 0,-23 0-5 0,23 3 3 15,-23-3-1-15,22 0 0 0,-22 0-1 16,23 0 4-16,-13 0-1 0,-10 0 6 16,22 1-14-16,-12-1 5 0,-10 0-4 15,24 2 9-15,-14-2 1 0,-10 0-12 0,21 1 12 16,-10-1-7-16,-11 0 10 0,21 0-10 16,-21 0 8-16,19 0-3 0,-19 0 0 0,19-1-2 15,-7 1 1-15,-12 0 4 0,22 1-5 16,-22-1-2-16,21 0 4 0,-10 0-2 15,-11 0 2-15,23 0-2 0,-11 3-4 0,2-3 6 16,-14 0 10-16,25 0-10 0,-13 1-7 16,1-1 1-16,2 0 1 0,-15 0 3 0,28 0 4 15,-14 3 1-15,-1-3-5 0,0 0 4 16,2 0 1-16,-15 0-9 0,25-3 9 16,-10 6-6-16,-3-6 3 0,-12 3 3 0,24 0-5 15,-12 0-1-15,-12 0 3 0,26-1 2 16,-15 1 1-16,-11 0-8 0,26 0 2 0,-12 1 1 15,-2-1 1-15,3 0-4 0,-2 0 13 16,2 0-7-16,-1 0-1 0,2 0 0 16,-2 3-3-16,-14-3 3 0,30 1-5 15,-13-1 7-15,-1 0 0 0,0 0-6 0,-2 0 9 16,3 0-5-16,-2-1 0 0,0 1 5 16,-1-4 0-16,2 4 6 0,-16 0-3 0,24-4 5 15,-24 4-1-15,28-2 10 0,-15 1-15 16,-13 1 2-16,30-3-5 0,-16 3 2 15,-14 0-3-15,28-3-3 0,-13 1 4 0,-15 2-4 16,32-3 3-16,-16 2-3 0,2 1 1 16,-18 0 1-16,31-2 6 0,-14 0-10 0,2 2 2 15,1-2-1-15,-20 2 2 0,36-4-1 16,-20 4-1-16,1-2-1 0,-17 2-3 16,32-1 7-16,-16-2 1 0,-16 3-6 0,28-1 6 15,-28 1 2-15,28 0-10 0,-15 0 2 16,-1 0-2-16,-12 0 2 0,24 0 5 0,-12 0 1 15,1-2-6-15,-13 2-4 0,27 0 1 16,-14 0-6-16,-13 0 3 0,28 0-3 16,-16 0 1-16,1 0 0 0,2 0-4 0,-15 0 5 15,23-2 4-15,-12 2 1 0,-11 0-3 16,21 0 6-16,-11-2 1 0,-10 2 4 16,20-2-1-16,-20 2-1 0,16-3 1 0,-16 3 3 15,18-4-4-15,-18 4-4 0,14-4 1 16,-14 4-1-16,17-4-2 0,-17 4-8 15,20-2 0-15,-10 0-3 0,-10 2-1 0,16-2 3 16,-16 2 0-16,18-3 8 0,-18 3-6 16,17-6 7-16,-9 4 7 0,-8 2-7 0,15-4 3 15,-15 4-6-15,15-4-2 0,-15 4 7 16,12-6 0-16,-12 6-1 0,18-3 3 16,-10 1-4-16,-8 2 5 0,19-4-9 0,-9 2 9 15,-10 2-3-15,20-4-4 0,-10 3 7 16,-10 1 4-16,20-4-4 0,-8 0 0 0,-12 4-7 15,21-2 7-15,-10 0 7 0,-11 2-4 16,17-2 7-16,-7 0-2 0,-10 2 1 0,15-3-3 16,-15 3 7-16,17-3-8 0,-17 3-1 15,14-1-4-15,-14 1 11 0,16-2-4 16,-16 2 1-16,16-2 0 0,-16 2 4 16,15 0-12-16,-15 0 0 0,18 0-5 0,-18 0-5 15,18-2-16-15,-18 2-21 0,20-2-26 16,-20 2-52-16,16-2-115 0,-7-1-166 0,-9 3 130 15</inkml:trace>
  <inkml:trace contextRef="#ctx0" brushRef="#br1" timeOffset="83094.87">16880 5386 1103 0,'0'0'-33'0,"0"0"8"0,0 0 9 15,0 0 5-15,0 0 4 0,0 0 9 0,0 0-2 16,0 0 2-16,0 0 12 0,0 0-5 15,0 0-4-15,0 0 6 0,0 0-2 0,0 0-6 16,0 0 4-16,0 0-1 0,0 0-3 16,0 0 1-16,0 0 1 0,0 0 0 0,0 0-1 15,0 0-2-15,0 0 7 0,0 0 6 16,0 0 3-16,0 0 12 0,0 0 7 16,0 0-1-16,0 0 4 0,0 0-7 15,0 0-4-15,0 0 7 0,0 0-7 0,0 0-1 16,0 0 1-16,0 0 10 0,0 0-24 15,0 0 3-15,0 0-3 0,0 0-3 16,0 0-2-16,0 0 4 0,45 0-3 16,-45 0-6-16,0 0 2 0,0 0 8 0,0 0-8 15,0 0-2-15,0 0-9 0,0 0 11 16,0 0-5-16,0 0-2 0,22 0-5 16,-22 0 11-16,0 0 14 0,0 0-23 0,0 0 8 15,0 0-3-15,0 0-2 0,20 2 0 0,-20-2 1 16,0 0 3-16,0 0-8 0,0 0 3 15,14 3 6-15,-14-3 1 0,0 0-7 0,0 0 1 16,0 0-4-16,0 0 3 0,17 2-11 16,-17-2 12-16,0 0 3 0,0 0 2 0,0 0 0 15,0 0-6-15,20 0-6 0,-20 0 5 16,0 0 1-16,0 0 2 0,0 0 1 16,0 0-5-16,22-2 4 0,-22 2 8 15,0 0-9-15,0 0 3 0,0 0-15 16,22 0 17-16,-22 0 5 0,0 0-3 0,0 0 0 15,0 0-1-15,19-2 12 0,-19 2-19 0,0 0 7 16,0 0-4-16,0 0-2 0,21 0 5 16,-21 0 3-16,0 0-3 0,0 0-2 15,19-1-1-15,-19 1 0 0,0 0 4 0,0 0-4 16,24 0-1-16,-24 0 6 0,0 0-4 16,20-2-1-16,-20 2 13 0,0 0-15 15,20 0 0-15,-20 0 5 0,0 0-5 0,19-3-5 16,-19 3 3-16,0 0-1 0,0 0 3 15,23 0 8-15,-23 0-10 0,0 0 2 0,19 0 8 16,-19 0-11-16,0 0 2 0,20-1-3 16,-20 1 1-16,0 0 6 0,0 0-6 15,24 0 6-15,-24 0-3 0,0 0 0 0,22-2-3 16,-22 2 3-16,0 0-2 0,21-2 2 16,-21 2-3-16,0 0 3 0,18 0-2 15,-18 0 1-15,0 0 2 0,20 2 3 0,-20-2-3 16,0 0 1-16,0 0-4 0,21 0 4 15,-21 0-5-15,0 0-1 0,0 0 9 0,21 0 10 16,-21 0-17-16,0 0-1 0,0 0 5 16,19 0-4-16,-19 0 4 0,0 0-2 15,0 0 3-15,22 2-6 0,-22-2-2 16,0 0 5-16,0 0 2 0,0 0-2 0,20 0 0 16,-20 0 0-16,0 0 0 0,0 0 1 0,18 1-6 15,-18-1 7-15,0 0 9 0,0 0-14 16,0 0 3-16,21 3 3 0,-21-3-6 15,0 0 1-15,0 0 2 0,0 0 2 0,21 0-4 16,-21 0-1-16,0 0-2 0,0 0 12 16,19 0-7-16,-19 0 0 0,0 0 6 15,0 0-7-15,22 0-3 0,-22 0 0 16,0 0 4-16,0 0-4 0,20 0 4 0,-20 0-6 16,0 0 6-16,0 0 1 0,19 0-4 15,-19 0 5-15,0 0-2 0,0 0-8 16,0 0 6-16,26-4 5 0,-26 4 4 0,0 0-11 15,0 0 4-15,18-2 0 0,-18 2 4 16,0 0-8-16,0 0 8 0,22-4-4 0,-22 4 1 16,0 0 1-16,0 0-2 0,19-2 10 15,-19 2-13-15,0 0 1 0,0 0 7 0,19-1-8 16,-19 1-2-16,0 0 5 0,17-3 1 16,-17 3-4-16,0 0-5 0,0 0 8 15,26 0 5-15,-26 0-9 0,0 0 4 0,20 0 20 16,-20 0-23-16,0 0 3 0,20 0-3 15,-20 0 1-15,0 0 0 0,23 0-1 16,-23 0 3-16,17 3 3 0,-17-3-6 0,0 0 3 16,25 0 0-16,-25 0 0 0,18 0 3 15,-18 0-4-15,18 0 2 0,-18 0-4 16,19 0-8-16,-19 0 12 0,0 0-4 0,28 0-5 16,-28 0 9-16,16-3-4 0,-16 3-2 15,0 0 5-15,30 0-10 0,-30 0 2 0,17 0 5 16,-17 0-1-16,0 0 0 15,28 0 5-15,-28 0-7 0,16-1 6 0,-16 1 3 0,0 0-6 16,28 0-1-16,-28 0 1 0,20 0 0 16,-20 0 1-16,16-3 0 0,-16 3 2 15,21 3 2-15,-21-3-4 0,0 0 6 16,28-3-11-16,-28 3 4 0,16 0 1 0,-16 0-1 16,0 0 0-16,28 0-1 0,-28 0 6 15,0 0-5-15,24 0-1 0,-24 0-1 0,17 0 2 16,-17 0 0-16,0 0 3 0,28 0-5 15,-28 0-5-15,16 3 0 0,-16-3 6 16,0 0 4-16,26 0-11 0,-26 0-6 16,17 0 7-16,-17 0 3 0,0 0-4 0,25 0 2 15,-25 0 3-15,17 1 6 0,-17-1-9 0,19 0 2 16,-19 0 2-16,0 0-1 0,27 0-4 16,-27 0 1-16,19 0-4 0,-19 0-1 15,20 0 4-15,-20 0-5 0,20 0-2 16,-20 0 2-16,20 0-6 0,-20 0 1 0,21 0 4 15,-21 0-3-15,21 0 2 0,-21 0 2 16,21-1 4-16,-21 1-2 0,20-3 4 0,-20 3 2 16,0 0 2-16,29 0-7 0,-29 0 8 15,21 0 1-15,-21 0-4 0,21 0 0 16,-21 0 3-16,22-1-4 0,-22 1-3 0,20 0-3 16,-20 0 2-16,22 0-2 0,-10 0 2 15,-1 1-6-15,-11-1 4 0,24 0 0 0,-14 0 0 16,2 3 2-16,-12-3 3 0,24 0 0 15,-14 0 0-15,-10 0-5 0,26 0 7 16,-15-3-2-16,1 6 6 0,-12-3-4 0,26 0 7 16,-14 0-4-16,1 1-3 0,-13-1-2 15,25 0-5-15,-14 3-4 0,1-3-2 16,-12 0-1-16,24 0 3 0,-12 0 0 0,-1 1 1 16,-11-1 1-16,23 0-6 0,-12 2 8 15,-11-2 5-15,24 0-4 0,-14 2 2 0,-10-2 4 16,21 2-2-16,-10-2-2 0,-11 0 4 15,21 0 3-15,-13 2-2 0,-8-2 1 0,22 1 1 16,-22-1 1-16,18 0 3 0,-8 3-2 16,-10-3-6-16,16 2 3 0,-16-2 3 15,17 0-3-15,-17 0 5 0,17 1 0 0,-17-1 1 16,17 0 3-16,-17 0 5 0,0 0-3 16,28 2-3-16,-28-2 1 0,16 2 0 15,-16-2-2-15,19 2 1 0,-19-2-3 0,21 0-2 16,-21 0 1-16,21 2 1 0,-21-2-2 15,22 0 0-15,-22 0 0 0,23 2-5 16,-23-2 9-16,19 0-1 0,-19 0-2 0,21 0 8 16,-21 0-5-16,20 2 3 0,-20-2-1 15,20 0-2-15,-20 0 0 0,22 1 5 16,-22-1-5-16,21 0-1 0,-21 0-1 0,21 0 2 16,-21 0-4-16,21 3 1 0,-21-3-1 15,22 0 0-15,-22 0 0 0,18 0 2 16,-18 0-3-16,22 0 4 0,-22 0-2 0,19 0 2 15,-19 0-1-15,0 0 6 0,27 0-6 0,-27 0 3 16,19-3 1-16,-19 3 2 0,20-1-3 16,-20 1 5-16,0 0-3 0,22 0 8 15,-22 0-2-15,17-2 1 0,-17 2-3 16,0 0 1-16,26 0-1 0,-26 0 7 0,0 0-5 16,24-2 3-16,-24 2-5 0,0 0 0 15,22 0-2-15,-22 0 4 0,19 0-7 16,-19 0 5-16,0 0 1 0,24-2-1 0,-24 2-2 15,18 0-3-15,-18 0 7 0,0 0-8 16,28 0 4-16,-28 0 4 0,17 0-6 0,-17 0 6 16,0 0 0-16,28 0-2 0,-28 0-6 15,21 0 8-15,-21 0-8 0,19 0 4 16,-19 0-5-16,24 2 3 0,-24-2-3 0,22 2 2 16,-22-2-10-16,24 0 5 0,-11 2-3 15,-13-2 1-15,28 0 3 0,-14 1-2 0,0-1 2 16,2 3-2-16,-2-3 0 0,1 0 2 15,0 0-9-15,0 2 4 0,1-2-5 0,2 0-5 16,-1 2 3-16,-1-2 1 0,0 0-3 16,-2 0 7-16,1 0-8 0,0 1 8 15,0-1 4-15,-1 0-4 0,1 0-1 16,-2 0 7-16,1 3-5 0,-14-3-3 0,28 1 7 16,-15-1 2-16,0 0-1 0,-13 0-1 15,25 0 0-15,-11 0 2 0,0 0-5 16,-14 0 6-16,23 0-2 0,-23 0 2 0,23 0 3 15,-23 0 5-15,23 2 2 0,-23-2 0 16,26 0 3-16,-26 0 4 0,23 0-4 0,-23 0 4 16,25 0 0-16,-25 0 5 0,26 0-9 15,-11 0-2-15,-15 0 2 0,28 0 4 16,-14 0-2-16,-14 0-2 0,28 0-9 0,-13 0 9 16,-15 0-3-16,30 0-4 0,-16 0 0 15,-14 0 10-15,30 0-13 0,-14 0 1 16,-16 0-2-16,33 0 2 0,-19 0-1 0,-14 0-4 15,30 0 5-15,-16 0-1 0,-14 0 3 16,32 0-4-16,-32 0 4 0,27-2-2 0,-11 2-5 16,-16 0 5-16,29 0-5 0,-29 0-1 15,28 0 2-15,-14 0-4 0,-14 0 3 16,28 0 3-16,-28 0-4 0,28-1 1 16,-28 1-7-16,25 0 3 0,-10-3-3 0,-15 3 4 15,27-1-1-15,-27 1-1 0,28-2 2 16,-13 0 1-16,-15 2 0 0,25 0-1 0,-8-4 4 15,-17 4-1-15,30 0-8 0,-30 0-1 16,29-2-7-16,-16 2-10 0,4 0-7 0,-3-2-4 16,4 2-2-16,-4 0 7 0,4-2 2 15,-4 2-1-15,3-2 3 0,-2 2 8 16,0-2 7-16,-1 2 4 0,2-2 0 0,-2 2 2 16,1-1-2-16,0 1 9 0,0-2-5 15,-1 2-3-15,2 0 1 0,-2-3 2 0,3 3-4 16,0 0 1-16,0-1 3 0,-1 1-2 15,2-2-3-15,1 2 7 0,-4 0-8 16,4 0 11-16,-3 0-4 0,2 0-3 16,-2 0 3-16,2-2 6 0,-2 2 0 15,1-2 2-15,-2 2-1 0,-15 0 5 0,29 0-1 16,-29 0-4-16,30-2 1 0,-30 2-2 16,28 0 0-16,-28 0 3 0,25 0-3 0,-25 0-6 15,28 0 4-15,-28 0 2 0,23 0-4 16,-23 0 2-16,23 0-5 0,-23 0 3 15,26 0-2-15,-26 0 8 0,23 0 2 0,-23 0 4 16,24 0-2-16,-24 0 8 0,23 0-1 0,-23 0 4 16,23 0-1-16,-23 0 0 0,23-1 6 15,-23 1-6-15,24 0 0 0,-24 0 1 16,25 1-4-16,-25-1-3 0,26 0 0 0,-26 0-1 16,24 0 3-16,-24 0-3 0,24 0-4 15,-24 0 7-15,26 0-7 0,-26 0 0 16,23 2 2-16,-23-2 3 0,23 0-3 0,-23 0 3 15,25 0-1-15,-25 0 1 0,24 0 4 16,-24 0-2-16,23 0 3 0,-23 0-10 16,24 0-2-16,-24 0 6 0,22-2-8 15,-22 2 9-15,24 0-6 0,-24 0 1 0,23 0-7 16,-23 0 5-16,24 2-2 0,-24-2-1 16,20 0 0-16,-20 0-1 0,24 0-1 0,-24 0 2 15,21 2-12-15,-21-2 8 0,23 0-8 16,-23 0 6-16,21 0-6 0,-21 0 8 0,24 2 0 15,-24-2-3-15,21 2 9 0,-21-2 1 16,23 0 0-16,-23 0 4 0,25 1-2 0,-25-1-7 16,26 3 7-16,-26-3-1 0,26 2 0 15,-26-2-1-15,23 1 2 0,-23-1-2 16,25 2-3-16,-25-2 6 0,23 2-18 0,-23-2 17 16,22 2 8-16,-22-2 2 0,23 2 2 15,-23-2 12-15,21 2-2 0,-21-2 0 16,21 2-5-16,-21-2 1 0,24 0 7 15,-24 0-13-15,22 1-1 0,-22-1 4 0,24 0-14 16,-24 0 4-16,23 3 1 0,-23-3-5 16,24 0 1-16,-24 0-3 0,20 0 6 0,-20 0 5 15,22 0-4-15,-22 0 2 0,21 2 1 16,-21-2-1-16,24 0-2 0,-24 0 0 16,18 0 0-16,-18 0-1 0,22 2-1 0,-22-2 2 15,23 1-3-15,-23-1 3 0,23 3 5 16,-23-3-4-16,23 1-6 0,-23-1 4 0,26 0-3 15,-14 2 1-15,-12-2 3 0,26 2-15 16,-26-2 9-16,27 2 2 0,-27-2-1 16,28 1-1-16,-16-1 12 0,-12 0-8 0,28 3 7 15,-15-2-4-15,-13-1-1 0,23 0 1 16,-23 0-1-16,23 3 3 0,-23-3 7 16,22 0-5-16,-22 0-2 0,23 0 1 0,-23 0 0 15,21 1-9-15,-21-1 0 0,21 0-1 16,-21 0 1-16,24 2-11 0,-24-2 14 15,23 0-6-15,-23 0 2 0,21 3 7 0,-21-3-1 16,21 0-4-16,-21 0 8 0,24 0-9 16,-24 0 13-16,18 0-2 0,-18 0 4 15,22 0 1-15,-22 0-4 0,19 0 3 0,-19 0 6 16,0 0-12-16,27-3-2 0,-27 3 0 0,21-2-2 16,-21 2 1-16,20-1 1 15,-20 1-8-15,18-3 7 0,-18 3-5 0,24 0 1 16,-24 0-4-16,21-1 0 0,-21 1 0 0,22 0 1 15,-22 0-4-15,20 0 2 0,-20 0-4 16,22-3 4-16,-22 3-8 0,23 0 6 0,-23 0-5 16,23-1 5-16,-23 1-3 0,21-2 2 15,-21 2-2-15,24 0 3 0,-24 0-3 16,23 0 9-16,-23 0-11 0,25 0 7 0,-25 0-5 16,23 0 4-16,-23 0-6 0,26 0 4 15,-26 0-5-15,25 0 0 0,-25 0 0 16,26 0-3-16,-26 0 8 0,23 2-4 0,-23-2 1 15,24 0 1-15,-24 0 3 0,23 0-3 16,-23 0-8-16,25 0 7 0,-25 0-1 16,24 0 5-16,-12 1-3 0,-12-1 8 15,26 0-8-15,-26 0 1 0,27 3-4 0,-27-3 2 16,28 0-2-16,-14 0-3 0,-14 0-5 16,28 1 4-16,-28-1-8 0,25 0-4 0,-25 0 2 15,27 3-4-15,-27-3 2 0,24 0 4 16,-24 0-11-16,21 0 11 0,-21 0-5 0,24 1 10 15,-24-1 3-15,23 2-11 0,-23-2-2 16,26 0-4-16,-26 0 4 0,25 0-2 16,-13 3-4-16,-12-3 0 0,29 1 6 0,-29-1-5 15,26 0 6-15,-11 2 5 0,-15-2-2 16,26 0-1-16,-26 0 1 0,25 0 8 0,-25 0 5 16,25 0-3-16,-25 0 0 0,24 0 3 15,-24 0-9-15,21 0 6 0,-21 0 1 16,19 0 1-16,-19 0 1 0,21-2-2 0,-21 2 0 15,21 0 21-15,-21 0-24 0,19-1 10 16,-19 1-9-16,19-3 23 0,-19 3-16 16,22 0 0-16,-22 0-8 0,0 0 8 15,29 0 8-15,-29 0-5 0,19-2 7 0,-19 2-10 16,21 0 3-16,-21 0-5 0,23 0 9 16,-23 0 2-16,17-1 13 0,-17 1 3 15,23 0 0-15,-23 0 8 0,18-3-7 0,-18 3-8 16,0 0-8-16,30 0 0 0,-30 0-9 0,20 0 4 15,-20 0 6-15,20-1-4 0,-20 1 4 16,21 0-12-16,-21 0 7 0,19-3-3 0,-19 3-3 16,21 0 6-16,-21 0-3 0,20-1 2 15,-20 1 2-15,22 0 1 0,-22 0-8 0,23 0 0 16,-23 0 0-16,22 0 3 0,-22 0 0 16,22-2 0-16,-22 2 11 0,25 0-11 15,-25 0 6-15,20-2 9 0,-20 2-4 16,23-2-3-16,-23 2 1 0,20 0-6 0,-20 0 6 15,21-1-6-15,-21 1 2 0,22 0 4 16,-22 0-11-16,20 0 4 0,-20 0-5 16,23 0 4-16,-23 0 8 0,26 0-9 0,-26 0-3 15,26 0 3-15,-26 0 5 0,27 1-5 16,-15-1-8-16,-12 0 8 0,30 0 6 16,-30 0-7-16,29-1-7 0,-16 1 10 0,-13 0-10 15,29 0 5-15,-29 0 2 0,28 0-1 16,-12-3 2-16,-16 3 2 0,27 0-5 0,-27 0-2 15,31-1 4-15,-18 1-4 0,-13 0 4 16,29-2-2-16,-29 2 6 0,27-2-6 0,-27 2-3 16,25-3 4-16,-10 3-2 0,-15 0 4 15,23-1 0-15,-23 1 0 0,27-2-2 16,-27 2 2-16,25-4 8 0,-25 4-2 0,24-2-11 16,-10 0 4-16,-14 2-4 0,25-2 11 15,-25 2-16-15,24-3 5 0,-8 0-7 16,-16 3 8-16,25-3-11 0,-25 3 9 0,29-2 1 15,-18 0-1-15,-11 2 0 0,27-2 17 16,-27 2-10-16,25-1-2 0,-10-2-4 0,-15 3 1 16,23-1 4-16,-23 1-9 0,27 0 3 15,-27 0 9-15,25-3-11 0,-25 3-1 16,27-1-1-16,-27 1 10 0,26-2-5 16,-11 2 4-16,-15 0-2 0,26 0 0 0,-26 0 3 15,25-2-2-15,-25 2-5 0,27 0 7 16,-27 0-9-16,26 0 9 0,-26 0-6 0,25 0-5 15,-25 0 16-15,25 0-5 0,-25 0-9 16,27 0 4-16,-27 0 8 0,22-2-9 0,-22 2-6 16,23 2 8-16,-23-2 2 0,23-2 4 15,-23 2-16-15,27 0 13 0,-27 0-2 16,23-2 3-16,-23 2-3 0,21 0 1 0,-21 0 1 16,25-2 1-16,-25 2-3 0,21 0-2 15,-21 0 2-15,27 0 5 0,-27 0-7 0,19 0-1 16,-19 0 0-16,23 0 3 0,-23 0 11 15,23 0-14-15,-23 0 1 0,22 0 10 16,-22 0-10-16,24 2-2 0,-24-2 1 0,23-2 3 16,-23 2 1-16,23 0 2 0,-23 0-7 15,22 0 10-15,-22 0-12 0,22-2 4 0,-22 2 10 16,23 0-16-16,-23 0 8 0,21 0-3 16,-21 0 3-16,21 0 9 0,-21 0-12 15,21 0 3-15,-21 0-3 0,25 0 9 0,-25 0-9 16,23 0 9-16,-23 0-10 0,26 0 7 15,-26 0-8-15,25-2 7 0,-25 2-13 16,24 0 17-16,-24 0-7 0,23-1 2 16,-23 1-7-16,22 0 14 0,-22 0-20 0,25-3 15 15,-25 3-11-15,23-1 10 0,-23 1-4 16,24 0 8-16,-24 0-9 0,25-2 9 0,-25 2-15 16,24 0 8-16,-24 0-10 0,25 0 4 15,-25 0 1-15,27-2 4 0,-27 2-4 16,25 0-4-16,-25 0-6 0,27 0 12 0,-27 0-11 15,27 2 6-15,-16-2 10 0,-11 0-5 0,27 0-2 16,-27 0-5-16,25 0 14 0,-14 2-9 16,-11-2-2-16,25 0 7 0,-25 0-4 15,27 0 13-15,-27 0-13 0,22 0 1 16,-22 0 5-16,27 1-7 0,-27-1 3 0,23 0 3 16,-23 0-3-16,26 0-5 0,-26 0-16 15,23 3 7-15,-23-3-6 0,22 0 9 0,-22 0 0 16,23 0-1-16,-23 0-2 0,25 0 12 15,-25 0-11-15,21 0 7 0,-21 0 3 16,23 0 1-16,-23 0 1 0,21 1-3 0,-21-1 1 16,22 0 0-16,-22 0 6 0,20 0-6 15,-20 0 1-15,22 0 2 0,-22 0-11 0,23 2 14 16,-23-2-5-16,20 0 0 0,-20 0-4 16,23 2-1-16,-23-2 2 0,23 2-1 15,-23-2 0-15,23 2 1 0,-23-2-2 0,23 0 1 16,-23 0-4-16,23 0 0 0,-23 0 5 15,24 2-14-15,-24-2 6 0,26 0 8 16,-26 0-11-16,23 2 8 0,-11-2-4 16,-1 2 2-16,-11-2 4 0,23 0-6 0,-12 1 6 15,-11-1 2-15,25 3-8 0,-12-3 12 16,-2 1-15-16,-11-1-1 0,25 0 3 0,-13 3-2 16,2-3 1-16,-14 0 7 0,24 1-1 15,-10-1 4-15,-14 0 6 0,23 0-7 0,-11 2 4 16,-12-2-7-16,21 0 7 0,-10 0-9 15,-11 0 7-15,24 0 2 0,-12 0 6 16,-12 0-4-16,23 0-1 0,-13 0-5 0,4 2 6 16,-14-2 2-16,25 0 0 0,-12 0 2 15,-2 0 13-15,-11 0-19 0,27 0 4 16,-15 0-3-16,-12 0-2 0,27 0 5 0,-15 0-6 16,0 0 7-16,-12 0 11 0,24 0-2 15,-12 0-12-15,1 0 9 0,-13 0 4 16,24 0-4-16,-12 0-4 0,-12 0 0 0,24-2-1 15,-12 2 0-15,-12 0 3 0,23 0-2 0,-12 0 0 16,-11 0 0-16,25 0 1 0,-11 0-4 16,-14 0 6-16,24 0-6 0,-11 0-5 15,-13 0 5-15,26 0-3 0,-14 0-4 0,4 2 7 16,-4-2-3-16,-12 0 0 0,25 0-4 16,-14-2 7-16,2 4 0 0,-13-2 2 15,25-2-2-15,-12 4 2 0,-13-2-6 0,22 0-1 16,-10 0 4-16,0 0 1 0,1 2 6 15,-13-2-11-15,23 0 4 0,-23 0 4 16,23 2-8-16,-23-2-3 0,26 1 5 0,-26-1-6 16,27 3-2-16,-27-3-2 0,26 2 8 15,-26-2 0-15,28 0 5 0,-16 1-4 16,-12-1 4-16,28 2-1 0,-28-2-6 0,25 2 0 16,-11-2 4-16,0 0-5 0,-2 0 3 15,0 2 5-15,2 0 1 0,-14-2 1 16,23 0-4-16,-11 0 9 0,1 0 6 0,-13 0-9 15,23 0-1-15,-9 0 0 0,-14 0-4 16,22 0-4-16,-11 0 13 0,2 0-10 0,-13 0 1 16,23 2-1-16,-13-2 2 0,-10 0 5 15,24 0-3-15,-12 0-6 0,1 0 4 0,-13 0 4 16,24 0 2-16,-14 0-9 0,-10 0 3 16,26 0 10-16,-16 0-12 0,-10 0-3 15,24 0 5-15,-14 0 5 0,1 2-6 0,-11-2-6 16,23 0 10-16,-12 0-3 0,-11 0-3 15,24 0 13-15,-12 1-15 0,0-1-2 16,-12 0-1-16,23 3 0 0,-10-3 1 0,0 0-1 16,1 0-4-16,-14 0 5 0,24 0-1 15,-12 0 1-15,1 0-6 0,-13 0 10 16,26 0 3-16,-16 0-7 0,3 0 4 0,-13 0 6 16,25 0-1-16,-14 0-4 0,2 0-5 15,-13 0 4-15,25 0 1 0,-12 0-1 16,0 0 3-16,-13 0-3 0,24-3 1 0,-10 6 2 15,-14-3-2-15,23 0-1 0,-10 0 0 0,-13 0-1 16,23 0 1-16,-13 0 5 0,-10 0-4 16,22 0 0-16,-22 0 7 0,23-3-6 15,-12 6-1-15,-11-3 2 0,23-3-2 16,-13 3 0-16,3 3-3 0,-13-3 2 0,21-3 3 16,-21 3 0-16,24-1 8 0,-14 1 6 15,-10 0-1-15,19-2 16 0,-19 2-26 16,20 0 4-16,-20 0 4 0,20 0-2 0,-9-2-3 15,-11 2 6-15,19 0-5 0,-19 0-1 16,21-2 1-16,-10 2-4 0,-11 0-4 0,19-2 2 16,-19 2 6-16,22-2-1 0,-14 0-1 15,-8 2 4-15,20-1 4 0,-20 1-5 16,20-2-3-16,-20 2 0 0,0 0 2 0,29-3-1 16,-29 3 1-16,20-1 1 0,-20 1-3 15,18 0-4-15,-18 0 3 0,0 0-1 0,28-2 0 16,-28 2-3-16,21 0-1 15,-21 0 4-15,22 2 2 0,-22-2-5 0,18 1 0 16,-18-1 0-16,24 0 0 0,-24 0 3 0,21-1-9 16,-21 1 9-16,21 0-3 0,-8 0 0 15,-13 0 0-15,20 0 8 0,-8 0-10 16,-12 0 9-16,18-2-10 0,-18 2 4 0,22 0 1 16,-12 0-4-16,-10 0 1 0,21 0 10 15,-21 0-7-15,20-2-2 0,-10 4 2 16,-10-2-4-16,21 0 12 0,-10 0-17 15,-11 0 4-15,21 0 10 0,-21 0-11 0,21 0-1 16,-10 0 10-16,-11 0-11 0,20 0 4 0,-6 0-1 16,-14 0 0-16,21 0 6 0,-21 0-8 15,19-2 7-15,-19 2 1 0,21 2-6 16,-9-2-1-16,-12 0 8 0,22 0-8 0,-12 2 4 16,-10-2-3-16,22 0-2 0,-12 0 2 15,-10 0-7-15,23 0 2 0,-12 1 0 16,-11-1 3-16,21 0 0 0,-11 0 0 0,-10 0 0 15,22 0 3-15,-22 0-8 0,19 0 6 16,-19 0 2-16,17-1-6 0,-17 1 3 0,17 0 5 16,-17 0-2-16,18-2-3 0,-18 2-3 15,18-2 8-15,-18 2-3 0,17 0-6 0,-17 0 1 16,19 0 6-16,-19 0-6 0,19 0 1 16,-19 0-3-16,18-2-3 0,-6 0 1 15,-12 2-1-15,20 2 8 0,-9-2-2 16,-11 0-8-16,26 0-5 0,-16 0-2 0,3 0 2 15,-13 0 2-15,23 0-6 0,-10-2 9 16,-13 2 3-16,23 0-4 0,-10 2 4 0,-13-2 4 16,21 0-4-16,-8 0 3 0,-13 0-3 15,23 0 9-15,-8 0-4 0,-3 2-5 0,1-2 4 16,-13 0-3-16,24 0 1 0,-14 0 0 16,2 2-1-16,-12-2 10 15,26 2-10-15,-13-2 8 0,2 0-2 0,-2 0 1 0,-1 1 2 16,3-1 4-16,-15 0 5 0,27 3 2 15,-14-3 10-15,0 0 10 0,-13 0 5 16,23-3 2-16,-23 3 0 0,24 0 6 16,-14-1-3-16,-10 1-10 0,24 1 2 0,-24-1 11 15,25 3-4-15,-25-3-8 0,28 0 18 16,-28 0-20-16,22 2-1 0,-22-2-4 16,26 1-5-16,-26-1 8 0,25 2-8 0,-25-2-4 15,24 2 6-15,-24-2-17 0,23 0-26 16,-12 0-22-16,1 0-51 0,-12 0-86 0,19-4-332 15,-19 4 312-15</inkml:trace>
  <inkml:trace contextRef="#ctx0" brushRef="#br0" timeOffset="92472.9">1382 8532 2288 0,'6'-17'-65'16,"-6"17"9"-16,0 0 20 0,0 0 25 15,0 0 30-15,0 0 36 0,0 0 36 16,0 0 15-16,0 0 8 0,0 0 2 0,0 0 8 16,0 0 10-16,0 0 11 0,0 0 9 15,0 0-2-15,0 0 5 0,0 0 0 0,0 0-5 16,0 0-12-16,0 0-2 0,0 0-10 15,0 0-8-15,0 0-7 0,0 0-13 16,0 0-8-16,0 0-6 0,2 49-29 16,-2-49-9-16,-4 19 3 0,4-19 0 0,-2 23-5 15,2-23-5-15,-2 23-4 0,2-23-4 16,-2 22-4-16,2-22 0 0,0 23-8 0,0-23 1 16,0 21-3-16,0-21-29 0,0 20-29 15,0-20-40-15,2 17-52 0,-2-17-66 0,2 15-59 16,-2-15-74-16,0 11-155 0,0-11-144 15,0 0-292-15,-4 14-321 0</inkml:trace>
  <inkml:trace contextRef="#ctx0" brushRef="#br0" timeOffset="93032.14">1060 8938 2708 0,'0'0'-62'0,"0"0"51"16,0 0 34-16,0 0 21 0,0 0 25 0,0 0 21 15,0 0 15-15,0 0 7 0,0 0-7 16,43 5-4-16,-43-5 5 0,20 0 0 0,-20 0-1 16,33 0 2-16,-16 0 5 0,10 0 1 15,4 0 5-15,1 2-8 0,2 0-6 16,2-2-4-16,5 2-5 0,-6 0-5 15,1-2-14-15,0 2-3 0,-5-2-14 0,2 2-17 16,-5 0-30-16,-3-2-33 0,-2 0-51 16,-4 0-52-16,-2 1-66 0,-3-1-58 0,-2 2-69 15,-12-2-148-15,12 3-159 0,-12-3-221 16,0 0-183-16</inkml:trace>
  <inkml:trace contextRef="#ctx0" brushRef="#br0" timeOffset="93435.35">1526 9090 2411 0,'0'0'-90'0,"0"0"28"16,0 0 23-16,-31 1 30 0,31-1 26 0,0 0 57 15,-16 2 21-15,16-2 23 0,-17 7 12 16,17-7 3-16,-19 5 4 0,19-5 0 0,-19 5-9 15,19-5-9-15,-17 11-14 0,17-11-8 16,-16 7-11-16,16-7-9 0,-11 11-9 16,11-11-5-16,-8 14-12 0,8-14 3 15,-6 18-10-15,6-18-3 0,2 20-7 0,-2-20-2 16,10 27-4-16,-4-10-3 0,0 0-3 16,-1 2-2-16,3 0-4 0,-2 1-2 15,-1-1-2-15,-1-1 0 0,0-1-1 16,0 1 4-16,-1-1 16 0,-3-4 17 0,0-13 7 15,2 27 7-15,-2-27 5 0,-5 22-2 0,5-22 2 16,-10 20-3-16,1-13-7 0,9-7 0 16,-16 13-8-16,7-8-6 0,9-5-2 15,-18 4-15-15,18-4-20 0,0 0-38 0,-27 0-56 16,27 0-69-16,0 0-75 0,-24-13-80 16,14 6-169-16,2-1-162 0,1 0-272 0,7 8-311 15</inkml:trace>
  <inkml:trace contextRef="#ctx0" brushRef="#br0" timeOffset="114795.64">20647 5053 359 0,'0'0'63'16,"0"0"-8"-16,0 0-8 0,0 0 9 15,0 0-7-15,0 0-5 0,0 0 2 16,0 0-2-16,0 0 0 0,0 0 2 0,0 0 6 15,0 0 2-15,0 0-2 0,0 0 0 16,0 0 1-16,0 0-4 0,0 0-3 0,0 0 2 16,0 0 1-16,0 0 1 0,0 0 8 15,0 0 0-15,0 0-6 0,0 0 1 16,0 0-3-16,0 0 1 0,0 0-1 0,0 0-12 16,0 0 1-16,0 0 10 0,0 0-7 15,0 0-5-15,0 0 15 0,30 22-14 0,-30-22 3 16,0 0-4-16,0 0-4 0,13 8 4 15,-13-8-9-15,0 0-4 0,0 0 4 16,15 8-8-16,-15-8 0 0,0 0 0 16,0 0-9-16,17 9 6 0,-17-9-10 0,0 0 4 15,10 6 9-15,-10-6-12 0,0 0 11 16,14 8-16-16,-14-8 8 0,0 0-2 0,14 5-1 16,-14-5 2-16,0 0-4 0,15 8-1 15,-15-8 9-15,13 6-16 0,-13-6 7 16,0 0-13-16,17 5 13 0,-17-5 1 0,10 5 0 15,-10-5-9-15,0 0 6 0,17 8-3 16,-17-8 3-16,15 4-3 0,-15-4-5 16,12 6 7-16,-12-6 1 0,15 5-9 0,-15-5 10 15,15 7-5-15,-15-7 8 0,15 5-8 0,-15-5 1 16,0 0 3-16,24 5 1 0,-24-5-11 16,10 6 8-16,-10-6-2 0,0 0-1 0,21 6 4 15,-21-6 1-15,13 4-6 0,-13-4-6 16,0 0 7-16,17 8-1 0,-17-8 5 15,14 3-2-15,-14-3-3 0,0 0 4 0,20 4-5 16,-20-4 4-16,16 6 3 0,-16-6-3 16,16 5 0-16,-16-5-5 0,16 4 17 15,-16-4-13-15,17 4 1 0,-17-4-6 0,15 5 15 16,-15-5-15-16,15 5 0 0,-15-5 13 16,14 6-11-16,-14-6 1 0,14 7-2 15,-14-7 8-15,14 7-9 0,-14-7 0 0,15 7 4 16,-15-7-2-16,13 7 1 0,-13-7 4 15,14 9-10-15,-14-9 5 0,15 6 11 16,-15-6-10-16,15 8 2 0,-15-8-1 0,13 7-4 16,-13-7 6-16,14 7-1 0,-14-7 2 15,16 7-4-15,-16-7 9 0,14 7-4 0,-14-7-2 16,15 8 3-16,-15-8 0 0,17 10-3 16,-17-10 1-16,17 7 5 0,-17-7-7 15,18 10 1-15,-8-7-3 0,-10-3 3 16,18 10 0-16,-7-4-3 0,-11-6 0 0,21 9 1 15,-12-5-1-15,-9-4 3 0,18 10-3 0,-8-5 3 16,-10-5 14-16,18 10-8 0,-7-5-6 16,-11-5-3-16,15 10 0 0,-15-10 3 15,19 8-3-15,-11-2 6 0,-8-6-6 16,17 7 0-16,-17-7 1 0,19 8-7 0,-19-8 6 16,17 7 3-16,-17-7-3 0,19 11 0 0,-8-8 6 15,-11-3-3-15,21 7 0 0,-10 0-4 16,1-4 8-16,0 2 1 0,-12-5-7 15,24 12 5-15,-11-8-6 0,0 1-3 0,-1 1 6 16,3 0-4-16,-15-6 2 0,28 10 14 16,-16-5-16-16,1-1-1 0,-13-4 8 15,21 10-7-15,-8-6 8 0,-13-4-8 0,19 5 2 16,-8-1 11-16,-3 0 2 0,2-2-2 16,-10-2-12-16,0 0 1 0,26 7 4 15,-26-7-4-15,17 4 7 0,-17-4-8 0,12 3 6 16,-12-3-6-16,0 0-5 0,20 5 8 15,-16-3 11-15,-4-2-13 0,0 0 13 0,14 4 1 16,-14-4 5-16,12 1-8 0,-12-1 10 16,0 0-7-16,14 2-3 0,-14-2 2 15,0 0 1-15,15 2 6 0,-15-2-14 0,0 0-5 16,15 3 7-16,-15-3 3 0,0 0-5 16,15 3-1-16,-15-3-3 0,0 0 0 0,10 1 0 15,-10-1-6-15,0 0 6 0,0 0-3 16,0 0-7-16,0 0-4 0,0 0 14 15,22 4-4-15,-22-4 4 0,0 0-6 0,0 0-5 16,0 0 13-16,0 0-5 0,0 0-5 16,0 0 1-16,0 0-7 0,0 0-14 0,12 5-31 15,-12-5-21-15,0 0-17 0,0 0-30 16,0 0-27-16,0 0-35 0,0 0-380 16,0 0 238-16</inkml:trace>
  <inkml:trace contextRef="#ctx0" brushRef="#br0" timeOffset="119130.14">22098 5631 1570 0,'0'0'-54'0,"0"0"24"16,0 0 25-16,0 0 17 0,0 0 15 16,0 0 1-16,0 0 6 0,0 0 1 15,0 0 2-15,0 0 6 0,21 4 0 0,-21-4-5 16,0 0-12-16,0 0 19 0,0 0-11 16,15 4-1-16,-15-4-11 0,0 0 2 15,0 0-3-15,0 0-13 0,21 4 11 16,-21-4 1-16,0 0 0 0,19 6 4 0,-19-6-10 15,14 3 4-15,-14-3-6 0,18 5-2 0,-18-5-1 16,17 9 7-16,-17-9-8 0,19 5-2 16,-8-1-8-16,-11-4 15 0,18 8 10 0,-18-8-12 15,22 8 0-15,-22-8 9 0,16 5-1 16,-5-1 7-16,-11-4 4 0,17 6-9 16,-17-6 8-16,17 4-4 0,-17-4-1 0,14 5 0 15,-14-5 11-15,0 0 0 0,20 6-8 16,-20-6 3-16,12 4-2 0,-12-4-6 0,0 0 3 15,20 6-10-15,-20-6 1 0,17 6-1 16,-17-6-2-16,20 3-7 0,-8 1 7 16,-12-4-11-16,22 6 5 0,-9-3 2 15,2 1-5-15,-15-4 1 0,25 10 2 0,-12-8-3 16,2 3 5-16,-15-5-6 0,28 8 0 16,-14-2 1-16,-1-2 5 0,-13-4-3 0,28 5-6 15,-16-1 6-15,-12-4-2 0,26 4-8 16,-16 0 6-16,-10-4-3 0,24 4 2 15,-12-3-1-15,-12-1 0 0,21 4 8 0,-21-4-3 16,22 2 0-16,-22-2 9 0,20 4-4 16,-20-4 3-16,24 4 3 0,-11-3-3 15,-13-1 0-15,23 5 0 0,-8-4 4 0,-15-1-10 16,28 6 2-16,-14-2 3 0,3 0-9 0,-2 0 1 16,0-1 8-16,1-2-8 0,-16-1-1 15,28 7 4-15,-13-3-4 0,-15-4 0 16,23 6-2-16,-10-5 3 0,-13-1-1 0,24 7-3 15,-24-7 1-15,20 5-1 0,-20-5 2 16,20 4-2-16,-20-4 4 0,18 1-7 0,-18-1 9 16,21 4-7-16,-21-4 2 0,22 4 5 15,-22-4-8-15,23 6 6 0,-10-4-8 16,1 1 7-16,-14-3-6 0,33 8 2 16,-19-6-3-16,2 4 6 0,0-2-2 0,-1-1 0 15,2 1-2-15,-2 0-4 0,-15-4 9 16,27 5-2-16,-14-2-5 0,-13-3 7 15,23 5-3-15,-10-3 3 0,-13-2-3 0,21 4 7 16,-21-4-9-16,19 2 1 0,-19-2-2 16,21 4 3-16,-21-4 1 0,17 2-1 0,-17-2 0 15,19 1 5-15,-19-1-3 0,19 4-4 16,-19-4-1-16,24 4 4 0,-24-4-5 16,20 4 5-16,-20-4-3 0,24 4 0 0,-24-4 4 15,23 6-5-15,-10-5 8 0,-13-1-7 16,23 6-1-16,-11-4 8 0,-12-2-7 0,22 4-1 15,-22-4 0-15,19 4 4 0,-19-4-5 16,17 4 10-16,-17-4-6 0,17 3 1 16,-17-3-1-16,15 4-1 0,-15-4-5 15,0 0 6-15,21 4 1 0,-21-4-2 0,16 1-3 16,-16-1 8-16,16 7-7 0,-16-7 3 0,19 3 2 16,-19-3-1-16,21 4 2 0,-21-4-2 15,19 6-5-15,-19-6 1 0,22 5 0 16,-22-5 2-16,20 6-3 0,-20-6 2 0,19 4 2 15,-19-4 5-15,17 7-10 0,-17-7 1 16,19 4 4-16,-19-4 2 0,20 4-4 16,-20-4-5-16,18 7 1 0,-18-7 1 0,18 3-4 15,-18-3 2-15,16 4-4 0,-16-4-4 16,17 6 11-16,-17-6-3 0,15 4 6 0,-15-4-1 16,15 5-2-16,-15-5 1 0,14 4 3 15,-14-4 1-15,16 3 7 0,-16-3-8 16,0 0-6-16,18 8 0 0,-18-8 0 0,13 4 6 15,-13-4-7-15,0 0 9 0,17 4 6 16,-17-4-12-16,0 0 0 0,17 5 1 16,-17-5 3-16,0 0 1 0,14 6-6 0,-14-6 6 15,0 0-2-15,16 8-2 0,-16-8-3 16,12 4 7-16,-12-4-8 0,0 0 3 16,23 7-8-16,-23-7 12 0,18 8-7 0,-18-8 0 15,18 8 1-15,-18-8 0 0,18 5 2 16,-7-1 7-16,-11-4-13 0,18 7 6 0,-18-7-2 15,17 8 6-15,-17-8-3 0,17 6 1 16,-17-6 1-16,15 6 1 0,-15-6-3 16,15 5-9-16,-15-5 11 0,12 6 1 0,-12-6-6 15,16 4 3-15,-16-4 5 0,16 7 1 16,-16-7-9-16,21 7 6 0,-21-7-2 0,22 5 4 16,-8 1-4-16,0-1-1 0,0 0 5 15,1 0-4-15,0 1-2 0,3-1 4 16,-5 2-3-16,5-4 3 0,-4 3 0 0,1-1-3 15,0 1 2-15,-15-6-1 0,30 8-3 16,-17-4-1-16,1 0 6 0,-14-4 3 0,21 7-2 16,-10-3-2-16,-11-4-8 15,21 8 6-15,-21-8-4 0,17 5 7 0,-6-1 0 16,-11-4 3-16,18 5-5 0,-18-5 4 0,24 10-4 16,-12-6 4-16,-12-4-2 0,28 8-2 15,-13-3 1-15,0 1 4 0,2 1-3 16,-3-3 0-16,3 4-5 0,0-2 2 0,0-1 2 15,-2 2 1-15,3 0-2 0,-5-1-5 16,3-1 8-16,-3-1-1 0,1 2-7 0,-14-6 6 16,25 10 7-16,-16-6-8 0,-9-4 1 15,24 9 2-15,-10-3 5 0,-1-3-6 0,1 3-2 16,-14-6 1-16,27 12 4 0,-12-5-5 16,1-2 1-16,-2 3 4 0,1-2-6 15,1 1 6-15,0 2-6 0,-1-4 3 16,0 3-4-16,-1-3 5 0,2 1-5 0,-4 2 5 15,4-2-4-15,-5-1 9 0,5-2-15 16,-16-3 9-16,22 10 0 0,-10-5 0 0,-12-5-3 16,22 9 5-16,-11-6-8 0,-11-3 9 15,25 10 13-15,-14-6-13 0,4 2 6 16,-15-6 1-16,27 9-6 0,-13-3 1 0,-1-1 1 16,1 0 2-16,-14-5-5 0,27 8 2 15,-14-3-1-15,1 0 0 0,0 1 2 0,-14-6 0 16,25 10 3-16,-13-7-2 0,3 3-6 15,-2 0 1-15,1 0 1 0,3-2 2 16,-2 1-3-16,1 3-2 0,0-2-4 0,2-1 12 16,0 3-16-16,0-1 13 0,2 1-8 15,0 0 3-15,0-1 0 0,1 1-1 0,-2 0-3 16,4 1 15-16,-5-1-14 0,2-1 5 16,-2 1-4-16,3-1 1 0,-6 0-3 0,0-2-4 15,2 1-6-15,-1 0-1 0,-3-1-4 16,3 1 3-16,-1-1 2 0,-1 1 1 15,-1-1 2-15,1 0 1 0,-14-5 1 16,29 10 0-16,-15-7 2 0,-1 2-2 0,3 0 3 16,-3-1-1-16,5 2 5 0,-4-3 2 15,4 3-10-15,-5-1 3 0,5 0-4 0,-2 0 14 16,2 1 3-16,2-1-9 0,-4 1 3 16,4-2-3-16,-2 2 3 0,2 0-4 15,-4-1 1-15,0-1-2 0,4 2 2 16,-3-3-10-16,0 4 10 0,2-3 5 0,-2 1 8 15,1-2-16-15,-3 1 3 0,4 2 4 16,-4-2-2-16,3 0 1 0,-3 0 3 0,-1-1-6 16,2 1 12-16,0 0-15 0,-1 0 2 15,-1 0 1-15,-14-4-2 0,24 5 7 0,-12-2 1 16,-12-3-8-16,25 5 5 0,-15-2 0 16,-10-3 0-16,19 4 3 0,-19-4-4 15,22 4-1-15,-10 0 5 0,-12-4-6 16,21 5-1-16,-21-5 1 0,23 7 1 0,-14-6-4 15,-9-1 3-15,27 8 5 0,-15-2-2 0,3-2 3 16,-15-4-3-16,27 7 3 0,-16-3-2 16,-11-4 5-16,25 6-3 0,-13-3-7 15,-12-3 2-15,23 7 2 0,-13-3 0 0,-10-4 3 16,24 5-3-16,-12-2 3 0,-12-3-3 16,25 7 2-16,-12-2-1 0,-13-5 2 15,27 5-4-15,-12 0-1 0,1 0 5 0,-2-1 4 16,2 0-5-16,-3 0-5 0,3-1 12 15,-1 1-12-15,-15-4 0 0,29 8 6 16,-13-4-6-16,-2-2 10 0,-14-2-8 0,29 7 1 16,-13-3-9-16,-3-1 3 0,-13-3 9 15,31 5-9-15,-16-2 2 0,-15-3 11 0,27 7-4 16,-14-6-4-16,-13-1-4 0,25 4 14 16,-12-1-13-16,-13-3 4 0,24 0 1 0,-24 0-1 15,21 4 0-15,-21-4 3 0,20 3-6 16,-20-3-1-16,20 2 9 0,-20-2-6 15,16 0 7-15,-16 0 6 0,20 2-6 0,-20-2-5 16,19 2-8-16,-19-2 11 0,21 1-4 16,-21-1 3-16,21 5-1 0,-21-5 2 15,22 1 2-15,-22-1-6 0,23 4-6 0,-10-2 9 16,-13-2 6-16,23 3-13 0,-23-3-1 16,22 4 10-16,-22-4-4 0,22 4-4 15,-22-4 3-15,21 4 2 0,-21-4-1 0,17 2 4 16,-17-2-8-16,17 2 8 0,-17-2 1 15,18 1-3-15,-18-1 12 0,18 0-12 0,-18 0 4 16,18 5-1-16,-18-5-3 0,15 3 5 16,-15-3-5-16,20 2-2 0,-20-2-1 15,20 4 3-15,-20-4-3 0,20 4 0 0,-20-4 3 16,19 4 4-16,-19-4-2 0,15 5-5 16,-15-5-5-16,17 2 5 0,-17-2 8 15,0 0-8-15,17 4-2 0,-17-4 8 0,0 0-6 16,16 4-2-16,-16-4 1 0,0 0 5 15,21 5-2-15,-21-5-2 0,14 5-6 0,-14-5 6 16,14 5 3-16,-14-5 0 0,16 5-9 16,-16-5 6-16,19 6 7 0,-19-6-8 15,17 7 1-15,-17-7 4 0,16 7-5 0,-16-7 1 16,15 4 0-16,-15-4-2 0,16 5 5 16,-16-5-1-16,0 0-2 0,16 6 3 0,-16-6-6 15,0 0 1-15,18 5 1 0,-18-5-2 16,16 5 6-16,-16-5-5 0,17 5 4 15,-17-5 4-15,16 8-11 0,-16-8 7 0,20 7-8 16,-11-5 7-16,-9-2 2 0,21 8-4 16,-21-8 1-16,18 6-5 0,-7-2 14 0,-11-4-16 15,17 5 0-15,-17-5 7 0,15 7 2 16,-15-7 0-16,14 3-4 0,-14-3 4 16,16 4-8-16,-16-4 8 0,14 6 0 15,-14-6 0-15,16 5 4 0,-16-5-6 0,21 7-3 16,-11-3 6-16,-10-4-6 0,26 10 1 15,-12-6-3-15,-1 2-1 0,0 0 7 0,-13-6-4 16,23 7 0-16,-11-3 3 0,-12-4 0 16,22 5 3-16,-22-5-4 0,16 6 4 15,-16-6 1-15,18 5-1 0,-18-5-3 0,14 6-4 16,-14-6 2-16,15 5 4 0,-15-5-1 16,16 3-4-16,-16-3 0 0,20 4 0 15,-20-4 0-15,22 7-1 0,-12-3 4 0,-10-4 4 16,21 8-11-16,-10-4 4 0,-11-4 3 15,25 8-4-15,-15-5-2 0,4 4-12 0,-14-7-1 16,25 8 12-16,-12-4-13 0,-13-4 10 16,27 11 1-16,-15-7-6 0,2-1 6 15,0 3 0-15,-14-6 2 0,28 9 4 0,-15-5-8 16,1-1 5-16,-14-3-6 0,26 10-1 16,-14-4 17-16,4 0-11 0,-2-3-8 15,1 3 18-15,2 2-3 0,2-2-2 0,-3 1-1 16,6 3 2-16,-3-3-5 0,2 2 7 15,0-1 7-15,1 1-8 0,-2-1-2 0,0 0 4 16,-1 1 1-16,-3-3-6 0,2 2 0 16,-2-2 9-16,2 2-6 0,-4-3 6 15,1 1-8-15,-2-1-2 0,2 2 8 16,-3-2-1-16,-12-5 0 0,28 9 3 0,-16-3-10 16,1-1 1-16,0 2 1 0,2-2-1 15,-3 1 0-15,4 2 2 0,-2-3-1 0,1 3 4 16,2 0 1-16,0 1-5 0,-1-2-7 0,2 1 9 15,0 2 2-15,0-2-5 0,-1-1-2 16,-1 1 8-16,2-1-3 0,-4-1-4 16,4 1 7-16,-4 0-5 0,1 0-4 0,0 1 18 15,0-4-13-15,-1 3 4 0,0-1-9 16,0-1 6-16,-2 1 1 0,3 0-5 16,-2 0 10-16,0 0-3 0,1-3 4 0,0 3-5 15,0 0-8-15,1-2 6 0,-2 0 10 16,1 3-14-16,-14-7-2 0,28 9 9 15,-15-5-9-15,1 1 3 0,0-1 1 0,-2 2 5 16,0-2-1-16,-1 0 1 0,0 0 24 16,2 0-23-16,-3 0 2 0,0 0 8 15,2-1-10-15,-2 1 7 0,0 0-11 0,1-3 3 16,0 3-3-16,-11-4 6 0,19 5-6 16,-9-2 4-16,0-1-2 0,-10-2-1 0,20 5-1 15,-10-2 6-15,-1 0-3 0,-9-3-1 16,21 6-7-16,-13-5 10 0,-8-1-4 15,21 7 1-15,-9-3 2 0,-2-1-6 0,0-1 1 16,1 2 2-16,2 0-5 0,-3 0 6 16,1 2-4-16,-11-6-2 0,25 8 2 0,-12-5 2 15,-1 2 0-15,-12-5 2 0,26 8-2 16,-13-2 4-16,-13-6-4 0,21 10-3 16,-8-7 3-16,-13-3-1 0,23 10 1 0,-10-4 1 15,1-3-2-15,-1 3 2 0,0 2-2 16,2-2 1-16,-15-6-2 0,27 11 5 0,-12-7 2 15,-1 1 8-15,2 1-19 0,-4 0 6 16,3-2-7-16,-15-4 5 0,24 9-4 16,-12-6 9-16,-12-3-9 0,22 8 9 15,-22-8-3-15,18 5 3 0,-7 0-9 0,-11-5 5 16,19 6-7-16,-19-6 8 0,19 5-4 16,-19-5 5-16,17 6-2 0,-17-6 10 15,19 5-15-15,-11 0 10 0,1-3-4 0,-9-2-4 16,19 6 1-16,-11-5 3 0,-8-1-5 15,15 7 8-15,-15-7-15 0,18 5 15 0,-10-1-3 16,-8-4 2-16,14 4-1 0,-5 0-2 16,-9-4 1-16,17 3 9 0,-17-3-9 0,15 6 4 15,-15-6 1-15,14 3-7 0,-5-1-2 16,-9-2 8-16,17 6-4 0,-9-4 3 0,-8-2-9 16,20 4 3-16,-12-1 0 0,-8-3 8 15,17 4 1-15,-6 0-8 0,-11-4-2 16,16 4 2-16,-16-4-2 0,19 6-1 0,-10-5 2 15,-9-1 0-15,17 7-1 0,-9-5 7 16,-8-2-3-16,17 3-3 0,-17-3 4 16,17 6-4-16,-8-4-1 0,-9-2-1 0,16 3 5 15,-16-3-10-15,18 7 5 0,-10-6 4 16,-8-1-5-16,16 4 4 0,-16-4-1 16,18 4 3-16,-18-4-9 0,19 3 12 0,-19-3-10 15,15 4 7-15,-7-2-2 0,-8-2 1 16,19 4-1-16,-9-1 4 0,-10-3-10 15,18 4 16-15,-8 1-7 0,-10-5 1 0,0 0-11 16,26 3 12-16,-18 1-3 0,-8-4-6 16,0 0-2-16,25 5 2 0,-25-5 2 15,18 6 1-15,-8-6 9 0,-10 0-11 0,17 5 7 16,-8-4 7-16,-9-1-17 0,16 2 11 0,-16-2-10 16,17 6 5-16,-6-6 5 0,-11 0 0 15,17 4 3-15,-17-4-7 0,14 3 1 16,-4-1 4-16,-10-2-4 0,0 0 2 0,24 4-8 15,-13-4 9-15,-11 0 3 0,17 4-5 16,-17-4 1-16,17 3 10 0,-17-3 1 16,14 1-2-16,-14-1-4 0,16 3 1 0,-16-3-1 15,0 0 1-15,21 0-1 0,-21 0 4 16,0 0-5-16,19 3-3 0,-19-3 6 16,0 0-6-16,19 1-5 0,-19-1 5 0,0 0 0 15,19 3 6-15,-19-3-2 0,0 0-7 16,21 3 6-16,-21-3-3 0,0 0 0 15,22 5-6-15,-22-5-3 0,14 0 12 0,-14 0-3 16,15 5 0-16,-15-5 0 0,15 5-3 16,-15-5 3-16,15 7 0 0,-15-7-9 0,14 3 9 15,-14-3-6-15,16 4 3 0,-16-4-3 16,14 7 12-16,-14-7-15 0,15 5 9 16,-15-5-7-16,15 7 5 0,-15-7-4 0,17 6 2 15,-17-6 8-15,18 7-1 0,-18-7 13 16,18 6-16-16,-18-6 3 0,14 6 3 0,-14-6-3 15,13 4-12-15,-13-4-25 0,0 0-39 16,19 7-41-16,-14-5-65 0,-5-2-150 0,0 0-296 16,0 0 163-16</inkml:trace>
  <inkml:trace contextRef="#ctx0" brushRef="#br0" timeOffset="123828.68">31575 8532 420 0,'0'0'97'0,"0"0"-23"16,0 0 8-16,0 0 5 0,0 0 6 16,0 0 1-16,0 0 0 0,0 0 0 0,-25 0 11 15,25 0 3-15,0 0 4 0,0 0-9 16,0 0 8-16,0 0-3 0,0 0-3 0,0 0 3 16,0 0 3-16,0 0 6 0,0 0 1 15,0 0 4-15,0 0 2 0,0 0-4 16,0 0-5-16,0 0-9 0,0 0-4 15,0 0-8-15,0 0-10 0,0 0-10 0,-12-14-5 16,12 14-6-16,0 0 1 0,0 0-2 16,0 0-2-16,0 0-6 0,0 0 3 0,23-30-4 15,-23 30 1-15,14-14-7 0,-4 7 0 16,-10 7-3-16,18-17 1 0,-7 9-4 16,0 1 2-16,1-3 1 0,1 2 3 0,-1 1-10 15,4 0-1-15,-2 0-8 0,3-1 4 16,0 6-10-16,0-5 1 0,0 1-5 15,2 1 2-15,-3 1-6 0,4-2 1 16,-1 5 1-16,0-3 2 0,0 2 1 0,-19 2 5 16,36-5-1-16,-21 4-4 0,-15 1 0 15,25-2-2-15,-25 2-6 0,23-2 1 0,-23 2-5 16,22 2-18-16,-22-2-24 0,18 0-27 16,-18 0-44-16,0 0-56 0,28 2-52 15,-28-2-71-15,21-4-136 0,-12 1-172 0,-9 3-242 16,21-5-169-16</inkml:trace>
  <inkml:trace contextRef="#ctx0" brushRef="#br0" timeOffset="124931.64">32249 8106 2400 0,'0'0'-76'0,"-4"-19"26"16,4 19 26-16,0 0 41 0,0 0 17 16,4-24 24-16,-4 24 6 0,0 0 18 0,10-19-3 15,-10 19 0-15,11-12-7 0,-11 12-6 16,17-10-1-16,-17 10-7 0,17-8-9 15,-17 8-3-15,19-6-3 0,-19 6-4 0,17-4-4 16,-17 4-6-16,0 0 1 0,21-2-3 16,-21 2-1-16,0 0 2 0,0 0 1 0,17 12-4 15,-17-12 0-15,0 0-1 0,0 0 9 16,-6 24 9-16,6-24 1 0,0 0 7 16,-20 29 9-16,12-18 6 0,-2 1 4 0,1-1 7 15,-2 1 2-15,3 0-4 0,0 1-1 16,-1-3-6-16,2 3-10 0,7-13 1 15,-8 22-9-15,8-22-4 0,0 21-4 0,0-21-8 16,4 18 0-16,-4-18-9 0,14 16-21 16,-6-8-26-16,-8-8-36 0,18 8-40 0,-18-8-34 15,20 3-43-15,-20-3-21 0,21-2-20 16,-21 2-20-16,19-7-21 0,-12 1-10 16,1 0-584-16,2-1-202 0</inkml:trace>
  <inkml:trace contextRef="#ctx0" brushRef="#br0" timeOffset="125197.86">32452 8181 2397 0,'9'-11'-132'16,"-1"-1"39"-16,-8 12 36 0,13-19 27 0,-7 12 48 15,-6 7 37-15,12-15 20 0,-12 15 16 16,14-14 13-16,-14 14 13 0,12-12 6 0,-12 12 3 16,13-11-9-16,-13 11-7 0,13-9-10 15,-13 9-10-15,0 0-3 0,0 0 3 0,17-3 1 16,-17 3-3-16,0 0 2 0,0 0 3 16,8 23-4-16,-8-23-3 0,0 18-8 15,0-18 7-15,0 0-5 0,-13 29 5 0,9-19 3 16,4-10-5-16,-17 20 8 0,6-13-2 15,1 1-28-15,10-8 3 0,-20 12 6 16,20-12-13-16,-18 8-1 0,18-8-11 16,-21 3 1-16,21-3-4 0,-17 0-3 0,17 0-13 15,0 0-11-15,0 0-20 0,-17-16-30 16,17 16-26-16,4-15-33 0,-4 15-37 0,0 0-49 16,13-27-50-16,-9 20-46 0,2-5-83 15,3 3-150-15,-3-1-465 0,1 3-419 16</inkml:trace>
  <inkml:trace contextRef="#ctx0" brushRef="#br0" timeOffset="125538.75">32016 8101 2878 0,'0'0'-30'0,"-19"-10"51"15,19 10 12-15,0 0 7 0,0 0 13 16,0 0 3-16,0 0-7 0,0 0-5 16,0 0-1-16,0 0-13 0,38-11-38 15,-38 11-51-15,32 2-65 0,-15-4-77 16,-17 2-142-16,36-2-427 0,-17 0-64 0</inkml:trace>
  <inkml:trace contextRef="#ctx0" brushRef="#br0" timeOffset="126437.65">32780 8054 2104 0,'45'-19'-125'16,"-45"19"21"-16,0 0 29 0,0 0 26 0,8-12 23 16,-8 12 16-16,0 0 20 0,0 0 13 15,6-12 20-15,-6 12 14 0,0 0 14 16,0 0-5-16,0 0 15 0,-4-22 7 0,4 22 9 16,0 0 2-16,0 0 6 0,-14-19-3 15,14 19 2-15,-12-9-4 0,12 9-2 16,0 0-1-16,-20-7-2 0,20 7-10 0,0 0-2 15,-24 4-3-15,24-4-12 0,0 0-5 16,-21 13-6-16,21-13-4 0,-10 15-9 0,10-15 2 16,-6 16-8-16,6-16-3 0,-2 17-2 15,2-17-1-15,0 17-3 0,0-17-5 0,0 0-2 16,8 21-2-16,-8-21 5 0,8 11-10 16,-8-11 1-16,10 8-2 0,-10-8 4 15,0 0-1-15,18 6 9 0,-18-6 11 16,0 0 1-16,0 0-7 0,0 0 3 0,27-14-5 15,-27 14-1-15,10-13-3 0,-3 4-1 16,0-5-6-16,-7 14-1 0,10-28-3 16,-6 10 1-16,2-1 0 0,-1-1 19 0,-1-2 15 15,-2 3 4-15,3 0-12 0,-3 3 17 16,0 0 6-16,-2 16-2 0,2-28-20 16,0 16-4-16,-2 12-7 0,2-20-4 0,-2 20-3 15,0 0-2-15,-2-20-4 0,2 20 1 16,0 0 2-16,0 0 3 0,0 0-3 0,0 0-2 15,0 0 3-15,0 0-1 0,0 0-2 16,0 0-5-16,-17 60 3 0,17-45-3 16,0 4-2-16,0-1 2 0,0 3-3 0,2 0-9 15,0 1-29-15,0 1-30 0,1-4-46 16,-1 2-48-16,0-3-74 0,2 1-58 0,-2-3-95 16,0-1-166-16,0-4-112 0,-2-11-177 15,2 20-164-15</inkml:trace>
  <inkml:trace contextRef="#ctx0" brushRef="#br0" timeOffset="127053.16">33083 7925 2390 0,'8'-13'-65'0,"-8"13"38"15,0 0 17-15,7-13 33 0,-7 13 39 0,0 0 17 16,0 0 11-16,0 0-2 0,0 0 3 15,0 0 5-15,0 0 1 0,0 0-8 0,0 0-6 16,-11 59-12-16,9-43-6 0,0-1-9 16,2-15-6-16,-4 30-6 0,4-14 0 15,0-16-6-15,-2 23-6 0,-1-8-6 0,3-15-19 16,-2 18-17-16,2-18-21 0,-2 18-32 16,2-18-26-16,0 0-18 0,0 0-15 0,-11 13-9 15,11-13-9-15,0 0 9 0,0 0 5 16,0 0 15-16,0 0 7 0,-26-32 11 15,20 18 7-15,6 14 12 0,-8-28 25 16,6 11 19-16,0 0 25 0,2 17 27 0,-2-28 12 16,2 13 33-16,0 15 26 0,2-24 7 15,0 10-2-15,-2 14 1 0,6-19-6 16,-6 19-11-16,14-19-6 0,-8 11-11 0,-6 8-3 16,19-13-8-16,-4 10-9 0,-1-1-1 15,3 0 2-15,-17 4-11 0,36 0-6 0,-19 0 1 16,2 2-6-16,-2 0-4 0,0 2-5 15,-2-1 0-15,-15-3-1 0,19 8-2 0,-19-8 19 16,13 10 8-16,-13-10 7 0,0 0 9 16,0 0 11-16,0 0 4 0,0 0 2 15,-28 30 1-15,28-30-6 0,-16 10-4 16,7-5-8-16,9-5-3 0,-15 10-5 16,15-10-1-16,-11 11-5 0,11-11-4 0,-2 16-5 15,2-16-2-15,0 0-6 0,5 28-6 0,-5-28-2 16,6 25-5-16,-2-10 0 0,0 0 0 15,-4-15-4-15,4 26 1 0,-4-12-2 16,0-14 0-16,-2 23 1 0,2-23 1 0,-10 23-1 16,1-13 1-16,-1 1-4 0,-1-3-2 15,-2 1-19-15,1-3-38 0,-3 2-48 16,4 0-66-16,1-1-71 0,10-7-107 16,-19 7-197-16,19-7-338 0,-15 9-250 0</inkml:trace>
  <inkml:trace contextRef="#ctx0" brushRef="#br0" timeOffset="127332.12">33552 8181 2583 0,'7'-9'-69'0,"-7"9"61"15,0 0 32-15,0 0 40 0,0 0 28 16,0 0 15-16,0 0 5 0,-49 13 4 0,35-6-7 15,-5 4 3-15,-1 0-1 0,-2 1-2 0,0 3-13 16,-5 1-8-16,-3 1-9 16,0 1-8-16,1 0-9 0,-7 3-4 0,4-3-4 0,0 1-8 15,1 0-3-15,-5 2-2 0,4-2-7 16,2 0-4-16,1-2-9 0,1 1-15 16,0-2-29-16,3-1-35 0,3-2-44 0,2 1-38 15,2 0-51-15,2 0-66 0,1-6-125 16,5 3-538-16,-1-2-320 0</inkml:trace>
  <inkml:trace contextRef="#ctx0" brushRef="#br0" timeOffset="127871.97">33085 8686 2674 0,'0'0'-77'16,"0"0"54"-16,0 0 17 0,0 0 31 15,0 0 28-15,0 0 18 0,0 0 15 16,0 0 16-16,0 0-4 0,0 0 2 0,0 0 2 16,0 0-5-16,0 0-1 0,-64 4-2 15,64-4-10-15,-20 11-3 0,7-5-8 0,2 2-4 16,11-8-9-16,-19 17-5 0,13-7-3 15,-3-1-4-15,9-9-5 0,-9 17-6 16,9-17-2-16,-4 17-2 0,4-17-6 0,-2 14 0 16,2-14-6-16,0 0 1 0,0 0-3 15,0 0-1-15,0 0-2 0,0 0-2 16,18 13-1-16,-18-13 0 0,0 0 0 0,0 0-4 16,25-25 3-16,-17 13-3 0,1 0 2 15,1-6 2-15,1-2 3 0,-1 2 6 16,0-2 8-16,0 2 17 0,-2 0 7 0,0 2 6 15,1 0 7-15,-3 3 6 0,1 0-19 16,-1 1 4-16,-6 12-5 0,11-21-6 16,-11 21 1-16,4-13-11 0,-4 13 5 0,0 0 6 15,0 0-1-15,0 0 2 0,0 0-4 16,0 0 4-16,0 0-12 0,0 0-4 16,0 0 19-16,-24 39-5 0,24-39-6 0,-2 24 0 15,0-9-7-15,0 2-6 0,2-17-36 16,0 35-26-16,2-21-33 0,-2 0-41 0,0-1-49 15,0-13-63-15,4 21-63 0,-4-11-120 16,5-2-183-16,-5-8-42 0,4 10-330 16,-4-10-390-16</inkml:trace>
  <inkml:trace contextRef="#ctx0" brushRef="#br0" timeOffset="128214.83">33235 8785 2817 0,'0'0'-97'15,"0"0"37"-15,0 0 36 0,0 0 37 16,0 0 30-16,0 0 16 0,0 0 2 0,0 0-7 16,0 0-1-16,0 0-10 0,10-21-3 15,-10 21-4-15,0 0-5 0,14-13 1 16,-14 13-5-16,10-12-2 0,-10 12 4 16,13-15 4-16,-13 15 12 0,8-15 15 0,-8 15 7 15,9-16 10-15,-9 16 1 0,4-13-9 16,-4 13-9-16,0 0 12 0,0 0 15 0,0 0 7 15,-19-22 1-15,19 22 7 0,0 0-3 16,-29 2 3-16,29-2-3 0,0 0 2 16,-36 13-17-16,22-6-6 0,2 3-7 0,1-1-6 15,1 2-8-15,1 1-5 0,9-12-3 16,-11 25-10-16,7-12-23 0,4-13-25 0,-2 21-27 16,4-11-28-16,2-1-42 0,-4-9-50 15,14 15-54-15,-6-8-44 0,0-4-46 16,3 1-87-16,-11-4-107 0,24 2-420 0,-12 0-311 15</inkml:trace>
  <inkml:trace contextRef="#ctx0" brushRef="#br0" timeOffset="128620.73">33496 8682 2717 0,'0'0'-56'0,"0"0"62"16,0 0 48-16,0 0 48 0,0 0 26 0,-30-15 14 15,30 15-7-15,-23 4-14 0,23-4-6 16,-26 9-13-16,12-2-10 0,1 1-7 0,0 2-9 15,2 0-10-15,1-1-4 0,10-9-4 16,-14 21-9-16,6-9-15 0,8-12-19 16,-6 17-19-16,6-17-24 0,-2 17-24 0,2-17-27 15,0 0-25-15,0 0-26 0,10 19-26 16,-10-19-10-16,12 5-3 0,-12-5 11 0,0 0 6 16,0 0 14-16,0 0 17 0,0 0 17 15,35-21 37-15,-35 21 9 0,11-11 44 16,-11 11 31-16,11-9 36 0,-11 9 6 15,0 0 8-15,10-11 8 0,-10 11 32 0,0 0 14 16,0 0 4-16,0 0-1 0,0 0-2 16,0 0-3-16,0 0-8 0,0 0-13 15,0 0-5-15,0 0-14 0,0 0-8 0,0 0-6 16,0 0-6-16,4 34-6 0,-4-34-4 16,0 0-5-16,0 0-3 0,4 13-7 0,-4-13-15 15,0 0-15-15,0 0-21 0,0 0-23 16,0 0-24-16,18 4-30 0,-18-4-35 0,0 0-28 15,0 0-32-15,0 0-20 0,27-11-31 16,-27 11-43-16,13-9-572 0,-13 9-202 0</inkml:trace>
  <inkml:trace contextRef="#ctx0" brushRef="#br0" timeOffset="-69762.21">8754 12766 2526 0,'0'0'-11'0,"0"0"49"0,0 0 18 15,0 0 23-15,0 0 17 0,0 0 19 16,0 0 12-16,14-11 5 0,-14 11-6 0,0 0-12 16,0 0-13-16,0 0-9 0,0 0-10 15,0 0-12-15,0 0-16 0,0 0-23 16,10-7-38-16,-10 7-42 0,0 0-60 0,0 0-58 15,0 0-61-15,0 0-81 0,0 0-590 16,0 0-283-16</inkml:trace>
  <inkml:trace contextRef="#ctx0" brushRef="#br0" timeOffset="-6418.07">29028 8614 2479 0,'0'0'-106'16,"0"0"32"-16,0 0 31 0,0 0 16 15,0 0 35-15,0 0 26 0,0 0 22 16,0 0 25-16,0 0 17 0,0 0 7 0,0 0 5 15,0 0 11-15,0 0-1 0,0 0 7 16,0 0-4-16,0 0-5 0,0 0 3 0,0 0-2 16,0 0-5-16,0 0-4 0,0 0-6 15,0 0-5-15,0 0-6 0,0 0-12 16,0 0-7-16,0 0-6 0,0 0-7 0,0 0-8 16,0 0-1-16,0 0-5 0,0 0-5 0,0 0-5 15,0 0-3-15,0 0-4 0,0 0 0 16,0 0-5-16,0 0-1 0,0 0-1 15,0 0-4-15,0 0-1 0,0 0-4 16,0 0 5-16,0 0-7 0,0 0-4 16,0 0 2-16,0 0-2 0,0 0-1 0,0 0 1 15,0 0-3-15,0 0-1 0,0 0 2 16,0 0 1-16,0 0-2 0,0 0-2 16,0 0 0-16,0 0 2 0,0 0-4 0,0 0 2 15,0 0-2-15,0 0 1 0,0 0-3 16,0 0 1-16,0 0-5 0,0 0 5 0,0 0-1 15,0 0-1-15,0 0 1 0,0 0 2 16,0 0-4-16,0 0 6 0,0 0-2 16,0 0 0-16,0 0-3 0,0 0 2 0,0 0 1 15,0 0-1-15,0 0 1 0,0 0-1 16,0 0 2-16,0 0 0 0,0 0 0 0,0 0 5 16,0 0-6-16,0 0 1 0,0 0-2 15,0 0 1-15,0 0-1 0,0 0 2 0,0 0-2 16,0 0 0-16,0 0 1 0,0 0-1 15,0 0 3-15,0 0-3 0,0 0 2 16,0 0-3-16,0 0 0 0,0 0 2 16,0 0 1-16,0 0-4 0,0 0 0 0,0 0 0 15,0 0 2-15,0 0 4 0,0 0-5 16,0 0 0-16,0 0-1 0,0 0 1 0,0 0 0 16,0 0-1-16,0 0 4 0,0 0-3 15,0 0 1-15,0 0-3 0,0 0 3 16,0 0 2-16,0 0-1 0,0 0 2 0,0 0-1 15,0 0 1-15,0 0-1 0,0 0 1 16,0 0 1-16,0 0-1 0,0 0-2 0,0 0 0 16,0 0-3-16,0 0-1 0,0 0 1 15,0 0-5-15,0 0-8 0,0 0 0 16,0 0-9-16,0 0-10 0,0 0-26 0,0 0-29 16,0 0-38-16,0 0-62 0,0 0-68 15,0 0-95-15,0 0-183 0,0 0-441 0,0 0-430 16</inkml:trace>
  <inkml:trace contextRef="#ctx0" brushRef="#br0" timeOffset="87354.21">16867 14022 342 0,'0'0'208'0,"0"0"-57"16,0 0-36-16,0 0-29 0,0 0-13 0,-13-9-14 16,13 9-21-16,0 0 1 0,0 0 1 15,0 0-3-15,0 0-2 0,0 0 0 0,0 0-2 16,0 0-11-16,0 0-1 0,0 0 8 16,0 0 9-16,0 0-4 0,0 0 5 0,0 0-2 15,0 0 0-15,0 0-1 0,0 0 10 16,0 0 4-16,0 0 5 0,-27 5 6 15,27-5-1-15,0 0 11 0,0 0 1 0,0 0 8 16,0 0-5-16,0 0-12 0,0 0 19 16,0 0-1-16,0 0 3 0,0 0 5 15,0 0 1-15,0 0 4 0,0 0 2 0,0 0-3 16,0 0-7-16,0 0 3 0,0 0-3 16,0 0-4-16,0 0 0 0,0 0-9 15,0 0 0-15,0 0 2 0,0 0-12 0,0 0-4 16,0 0-5-16,0 0-2 0,57 10-7 15,-57-10-5-15,23 2 0 0,-23-2-8 0,26 3-2 16,-16 0-3-16,-10-3-3 0,28 1-2 16,-16 2-1-16,-12-3-5 0,24 3 0 15,-24-3-1-15,23 3-4 0,-11-1 2 0,-12-2-1 16,22 1-1-16,-22-1 2 0,21 2 3 16,-21-2 3-16,19 4 4 0,-19-4 1 0,19 0 1 15,-19 0 0-15,20 2 1 0,-20-2-2 16,18 0-2-16,-18 0-1 0,20 0-1 15,-20 0-1-15,0 0-4 0,29-2 1 0,-29 2-1 16,19-4-3-16,-19 4 4 0,17-2-7 16,-17 2-1-16,20-1-1 0,-20 1 2 15,0 0-2-15,22-2-2 0,-22 2-2 0,15-3 1 16,-15 3-2-16,0 0 1 0,0 0-2 16,26 0 0-16,-26 0 1 0,0 0-2 15,20 0 3-15,-20 0 0 0,0 0-2 0,24 0-1 16,-24 0 1-16,0 0 0 0,26 0 0 15,-26 0 1-15,19-2 1 0,-19 2-3 16,20-1 2-16,-20 1-2 0,22 0 0 16,-22 0 2-16,23-3-1 0,-23 3 0 0,21-1-1 15,-21 1 1-15,21-3 0 0,-21 3-2 0,22-3 0 16,-22 3 1-16,18-4 0 0,-18 4-2 16,0 0 4-16,24-1-4 0,-24 1 3 0,17-3-1 15,-17 3-1-15,17-1-1 0,-17 1 4 16,17-3-3-16,-17 3 2 0,21-3-1 15,-21 3-2-15,25-2 1 0,-25 2-2 0,30 0 3 16,-13-2 2-16,2 2-1 0,-19 0-2 16,34-2 2-16,-17 2-1 0,2 0 1 0,-19 0-2 15,34 2 3-15,-18-4 0 16,-16 2-5-16,32 0 3 0,-15 0 0 0,-17 0 0 16,30 2 0-16,-16-2-2 0,-14 0 2 15,30 0 0-15,-10 0 0 0,-4 2 0 16,-16-2 1-16,35 2 0 0,-21-2 1 15,5 3-4-15,-19-3 2 0,32 0 1 0,-17 3-2 16,-15-3 0-16,33 1 2 0,-15-1 0 0,-2 0-2 16,1 4 1-16,-17-4 1 0,28 0-2 15,-28 0 3-15,30 0-2 0,-16 0 1 0,-14 0-1 16,26 2-1-16,-26-2 1 0,25 0 0 16,-12 2 0-16,-13-2 0 0,25 0 0 0,-25 0 0 15,26 0-1-15,-26 0 2 0,25 3-1 16,-25-3 0-16,28 0 0 0,-14 0-1 15,-14 0 1-15,32 0 1 0,-17 0-1 16,4 1-1-16,0-1 1 0,-19 0 0 0,34 2 2 16,-17-2-3-16,2 0 1 0,-19 0 1 0,36 1-2 15,-17-1 1-15,-2 3-1 0,2-2 2 16,0-1-1-16,0 2-2 0,2 1 2 16,1-3 1-16,-4 0-2 0,4 2 1 0,-1-1 0 15,-3-1-1-15,4 0 0 0,-1 2-1 16,0-2 4-16,2 0-2 0,-3 2 2 15,1-2-3-15,0 0 1 0,-2 2 0 16,0-2 1-16,2 2-1 0,1-2-1 0,-4 0 4 16,4 0-3-16,-22 0-2 0,39-2 4 15,-19 2-3-15,3 0 0 0,-2 0 0 0,0 0 0 16,1-2 2-16,1 0-2 0,-2 0 1 16,0 2-3-16,1 0 3 0,-2-1-1 0,2-1 0 15,1 2 0-15,-4-3 2 0,2 3-1 16,1-2-1-16,-2 2 1 0,2-1-1 0,-22 1 1 15,38 0 1-15,-19 0-2 0,0 0 1 16,-2-3 0-16,-17 3-1 0,38-1 2 16,-19 1-2-16,1 0 0 0,-20 0 2 0,35 0-1 15,-16 0 0-15,0 0-1 0,1-2 1 16,-20 2-2-16,37 0 1 0,-17 0 1 0,-2 0-1 16,2 0 1-16,-20 0 0 0,40 0-2 15,-21 2 1-15,2-2 0 0,-2 1 0 16,3-1 2-16,-2 3 0 0,1-2 2 15,1-1-2-15,-2 2-2 0,2 1-1 0,-3-3 1 16,2 2-1-16,0-2 2 0,1 1 0 16,-1-1 2-16,-2 0-3 0,0 2-1 15,0-2 2-15,0 2-3 0,0-2 1 0,-2 2 0 16,-17-2 4-16,34 0-2 0,-19 2-1 16,-15-2 0-16,30 0-1 0,-14 0-1 0,-16 0-7 15,30 0-1-15,-15 0-4 0,-15 0 2 16,30 0-3-16,-16 0 0 0,-14 0 5 15,30 0 5-15,-15 0-7 0,-15 0 4 0,32 0 0 16,-14-2 1-16,-18 2 1 0,32-2 1 16,-13 2 1-16,-2-2-1 0,-17 2 1 0,37 0 2 15,-19-2-2-15,-1 2 3 0,2-1-3 16,-19 1 2-16,35-2-4 0,-19-1 3 16,1 1-4-16,-17 2 2 0,34-1 4 0,-15-2-5 15,0 3 1-15,0-1 3 0,-19 1-1 16,34-3 2-16,-17 3-2 0,-17 0 1 15,35-3 2-15,-19 3-2 0,0-2 2 16,-16 2 0-16,35-3-2 0,-19 0 3 0,2 2 0 16,-18 1-3-16,26 0 1 0,-10-3-2 15,-16 3 4-15,27 0-1 0,-27 0-5 16,28-3 6-16,-16 1 0 0,-12 2 0 0,30-2 0 16,-30 2-1-16,29 0 0 0,-13 0 1 0,-16 0-2 15,32-2 2-15,-16 4 0 0,1-2 0 16,-17 0 0-16,38 0 1 0,-18 0-2 0,-4 0 2 15,3 0-3-15,2 0 3 0,-21 0 0 16,39-2-2-16,-23 4 0 0,4-2-1 16,-2 0 0-16,3 0 2 0,-1 0 0 0,-20 0 0 15,36 2-1-15,-17-2 0 0,2-2 1 16,-21 2 2-16,35 2-3 0,-19-2 2 16,2 0-5-16,-18 0 7 0,33 0-2 15,-17-2-3-15,-16 2 3 0,30 0 0 0,-18-2-1 16,-12 2 1-16,30-2-2 0,-30 2 1 15,28-2 0-15,-28 2 0 0,27-1 0 16,-11 1 1-16,-16 0-2 0,31-3 2 0,-12 1-3 16,-19 2 1-16,33 0 1 0,-13 0-3 15,-1 0 2-15,-19 0 2 0,34 0-1 16,-17 0 0-16,2-1 0 0,-19 1 0 0,36 1 0 16,-17-1-1-16,0 0-1 0,-2 2 3 0,-17-2-1 15,36 0-1-15,-15 0 0 0,-4 0-2 16,2 0 7-16,-19 0-9 0,36 3 6 15,-19-3 0-15,2 1-4 16,-19-1 3-16,36 2 0 0,-17 0 1 0,-2-2-1 0,-17 0 1 16,36 2-1-16,-19 0 1 0,2-2-3 0,-3 2 3 15,4 1-1-15,-20-3-2 0,36 0 5 16,-17 3-3-16,1-2-2 0,-20-1 1 0,35 3 0 16,-16-3 5-16,2 1-5 0,-1 1 1 15,-2 0-1-15,2 2-1 0,1-2 4 16,-3-1-4-16,2 2-1 0,0-2 2 15,2 1 1-15,-3 1-1 0,2-1 1 16,-2-1 0-16,1 1 1 0,-2 0-1 0,1 0-1 16,1 0 5-16,-4 0-7 0,4 0 0 15,-2-1 3-15,-18-1-4 0,36 3-1 16,-19-2 2-16,3-1-1 0,-4 2 2 0,4-1 0 16,-20-1-3-16,35 3 5 0,-15-3-2 0,-4 3-1 15,4-3 2-15,-20 0-1 0,36 0 0 16,-20 0 0-16,3-3-3 0,-19 3 4 0,38-3 0 15,-18 3 0-15,-3-1 0 0,-17 1-3 16,38 0-1-16,-22-2 1 0,4 1-6 16,-20 1-1-16,36-3 1 0,-17 2-1 0,-3-1 0 15,4 0-2-15,-20 2-2 0,38-2-3 16,-21 2-2-16,1 0-3 0,2-2 1 0,-20 2-1 16,34-2 6-16,-17 0-3 0,-17 2 5 15,30-1 2-15,-16 1-2 0,-14 0 4 16,26-2 2-16,-26 2 1 0,27 0 1 15,-27 0 0-15,26 0-1 0,-12-3 3 16,-14 3-2-16,28 3 2 0,-28-3 0 0,27-3-4 16,-12 6 0-16,-15-3-1 0,27 0-3 15,-27 0 3-15,28 2-1 0,-13-2 1 0,-15 0 0 16,32 0-2-16,-18 0 1 0,-14 0 2 16,31 0-6-16,-31 0-1 0,27 0 0 0,-13-2 2 15,-14 2-2-15,28 2 3 0,-28-2 1 16,23 0 3-16,-23 0 1 0,26 0 1 15,-26 0 0-15,23 0 4 0,-23 0-5 0,21-2 0 16,-21 2 2-16,23 0-1 0,-23 0 3 16,26 2 2-16,-26-2 1 0,25-2-3 0,-25 2-3 15,26 0 5-15,-26 0 2 0,25 2-2 16,-12-1-2-16,-13-1 2 0,28-1 2 16,-28 1-3-16,27 0-2 0,-27 0 2 0,30 1 1 15,-18-1-2-15,-12 0-4 0,30 2 4 16,-16-2-4-16,-14 0 4 0,30 0-4 15,-15 2 6-15,-15-2 2 0,30 2-3 16,-14-2-1-16,-16 0 1 0,30 2-2 0,-15-2 0 16,3 2-2-16,-18-2-1 0,28 2 3 15,-12-1 2-15,-16-1-3 0,29 3 2 16,-14-2-3-16,-15-1 0 0,27 0 3 0,-11 0-1 16,-16 0 0-16,29 2 1 0,-29-2 1 0,27 1 3 15,-14-1-3-15,-13 0-1 0,28 0-1 16,-28 0 4-16,27 3-1 0,-27-3 0 0,23 0-1 15,-23 0 6-15,28 0-7 0,-15 0 1 16,-13 0 2-16,25 3-1 0,-25-3 0 16,25 0-1-16,-25 0-1 0,26-3 3 0,-26 3-2 15,27 0-1-15,-27 0 1 0,28 3 2 16,-16-3 1-16,-12 0 1 0,28 0 2 16,-28 0-3-16,27 0-4 0,-11 0-4 15,-16 0 1-15,24 1-1 0,-24-1 0 0,27-1 1 16,-27 1-2-16,27 0 3 0,-27 0-2 0,25 0 2 15,-25 0 0-15,27 0-2 0,-27 0 1 16,25 0-2-16,-25 0 2 0,22-3 6 16,-22 3-6-16,25 0 1 0,-25 0 2 15,26 3-1-15,-26-3-1 0,25 0 2 0,-25 0-1 16,26 0 3-16,-26 0-3 0,26-3 2 16,-26 3-1-16,24 0 5 0,-24 0-2 0,28-3 1 15,-28 3-5-15,27 0 2 0,-13-1 0 16,-14 1 0-16,26-2 2 0,-26 2 0 15,31-1-4-15,-19 2 3 0,-12-1 0 0,32 0 2 16,-15 0-1-16,3 0 2 0,-20 0-2 16,36 2-5-16,-20-2-7 0,2 0-1 0,-18 0-4 15,37 1 4-15,-18 2-1 0,0-3-1 16,-2 0 0-16,3 3 0 16,-3-2-5-16,-17-1 3 0,35 1 1 0,-20-1 3 0,-15 0-4 15,32 3 5-15,-16-3 6 0,-16 0 1 16,27 2-5-16,-11-2 4 0,-16 0 1 15,29 0-3-15,-13 0 1 0,-16 0 2 0,31 0 5 16,-15 1-8-16,-16-1 6 0,31-1 9 16,-13 1-10-16,-18 0-1 0,30 0 1 15,-15 0 0-15,-15 0-3 0,36 0 4 0,-18-2 4 16,-1 2-2-16,-17 0-2 0,39 0 2 16,-19 0-2-16,-2 0 0 0,3 0 10 0,-2 0-10 15,2-3 2-15,-3 6-1 0,2-3 1 16,3 0 1-16,-5 0-2 0,4 0 2 15,-2 2-1-15,1-2-8 0,-1 0 9 0,0 0 0 16,-3 1 2-16,4-1-4 0,-3 0 9 16,-18 0-7-16,38-1-7 0,-19 1 9 0,0 0 1 15,-19 0 5-15,36 0-2 0,-16-2 1 16,-3 2 0-16,-17 0-2 0,38-3-3 16,-19 3 4-16,2 0-2 0,1 0-5 0,-2 0 4 15,-1 0 1-15,3 0-2 0,-2 3 0 16,2-3-2-16,-3 0 3 0,1 2-6 15,2-2 5-15,-22 0-4 0,38-2 5 0,-19 2-3 16,1 0-3-16,-2 0 1 0,2-3 2 16,-20 3 0-16,38 0 2 0,-19 0 8 15,0-1-12-15,0 1-3 0,3 0 8 0,-4-1-4 16,2 1 1-16,3 0-5 0,-1 0 3 16,0 0-1-16,1 0 1 0,0 0 1 0,1 1 2 15,-1-1-8-15,3 0 6 0,-3 1-4 16,1-1 3-16,-2 0 4 0,2 0-3 15,-4-1 0-15,2 1 6 0,-1 0-5 0,-1 0 0 16,-20 0-3-16,38 0 2 0,-20 0 1 16,-1 0-3-16,2-1-1 0,-19 1 5 0,35 0-6 15,-19-3 5-15,-16 3 0 0,32 0 4 16,-17 0-3-16,-15 0-8 0,36 0 6 16,-17-3 2-16,-2 3-5 0,2-1 2 0,-19 1 0 15,36 0 0-15,-19-2 5 0,1 2-3 16,-18 0 9-16,36-4-8 0,-18 3-2 15,-2 1-1-15,-16 0 8 0,31-4-5 16,-13 0 1-16,-18 4 3 0,32-2-12 0,-17 0 7 16,4 1-3-16,-2-1 8 0,-17 2-8 15,34-3 1-15,-18 1 0 0,4 1 2 16,-20 1-9-16,36-3 13 0,-20 2-5 0,1-1-3 16,4 1 2-16,-2-2 1 0,0 1-2 0,1 0-2 15,0 1 5-15,0-2-2 0,-1-1-1 16,2 4 1-16,0-3 1 0,0 3 1 0,0-2-2 15,1 2-3-15,0 0 2 0,0-2 0 16,-1 2-3-16,1 0 9 0,1 0-2 16,-4 0-5-16,2 0 4 0,1 0 2 0,-2 0-5 15,2 0 3-15,-22 0-3 0,38-2 16 16,-19 2-13-16,0 0-3 0,-19 0-3 0,36-2 9 16,-21 2-6-16,4 0 0 0,0-2 3 15,-19 2-4-15,35 0 11 0,-15 0-8 16,-1 0-2-16,0 0 1 0,2 0-6 15,-21 0 5-15,40 0 3 0,-21 0-3 0,3 0 0 16,-4 2-1-16,4-2 4 0,-3 0-6 16,0 0 0-16,-19 0 6 0,38-2 2 15,-19 2-4-15,0-1 2 0,-19 1 3 0,36-3-6 16,-17 3-1-16,0-2-5 0,-19 2 5 16,36-3 2-16,-17 3 5 0,0-2-7 0,0 0 5 15,1 0-4-15,-20 2 2 0,38 0-2 16,-19-1 1-16,1 1 1 0,0 0-11 15,-2-3 4-15,4 6 5 0,-1-3-3 0,1 0-4 16,-2 0 7-16,2 1-8 0,-1-1 0 16,0 0 2-16,-2 0-1 0,5 0 5 15,-6 2-8-15,4-2 7 0,-1 0 6 0,0 0-4 16,2 0-1-16,-1 0-1 0,-1 0 0 16,0-2 1-16,0 4-3 0,0-2 2 0,2 0 9 15,-2 0-12-15,3 2 5 0,-4-2 1 16,4 0-3-16,0 2 3 0,-3-2 0 15,0 2 0-15,2-2 9 0,-1 0-16 16,1 1 2-16,-2-1 4 0,-2 0-2 0,-1 0-3 16,4 0-6-16,-1 0 6 0,-2 2 12 15,0-2-8-15,3 0 1 0,-4 3 4 16,2-2-11-16,-1-1 5 0,-1 2 9 0,4-2-7 16,-6 2-1-16,4 0 8 0,-20-2-6 0,38 2-3 15,-19 0 12-15,-3-2-9 0,4 3 2 16,-3-3-8-16,2 3-11 0,0 1 5 0,-3-3-11 15,2 3 8-15,1-1-3 16,-2 0 1-16,0 1 6 0,2-3 3 0,-2 4-9 16,2-3 10-16,0-1 2 0,-2 1-4 0,2 0 7 15,0 2-10-15,-3-2 4 0,2 0 6 16,-1-1-9-16,-17-1 11 0,27 3 2 16,-12-2-6-16,-15-1 4 0,28 2 5 15,-28-2-12-15,27 1 4 0,-14-1 8 16,-13 0-5-16,27 3 1 0,-27-3 5 0,28 0 3 15,-28 0 2-15,25 0 0 0,-25 0-3 16,28 0 1-16,-16 3-9 0,-12-3 6 0,32 0 6 16,-14 1 0-16,-18-1 2 0,33 0 5 15,-18 0 4-15,-15 0 12 0,29 0-6 0,-13 0 3 16,-16 0 6-16,27-1 1 0,-27 1-4 16,25 0-5-16,-25 0 6 0,29 0-14 15,-13 0 0-15,-16 0-1 0,27 0 1 0,-12 1-7 16,-15-1-2-16,29 0-1 0,-11 1-3 15,-18-1 4-15,32 3-1 0,-18-1 2 0,-14-2 18 16,30 1-2-16,-30-1 4 0,25 0 5 16,-25 0 2-16,24-1 2 0,-24 1-5 15,20 0-2-15,-20 0-3 0,20-2 1 0,-20 2-6 16,19-3-1-16,-19 3-8 0,0 0-2 16,26-1 1-16,-26 1-5 0,0 0 0 15,20 0-2-15,-20 0-7 0,0 0-37 16,0 0-40-16,22 0-39 0,-22 0-34 0,0 0-60 15,6-1-167-15,-6 1-318 0,0 0 61 16</inkml:trace>
  <inkml:trace contextRef="#ctx0" brushRef="#br2" timeOffset="93810.71">1092 10717 2025 0,'0'0'-119'0,"0"0"13"0,11-13 8 15,-11 13 15-15,0 0 2 0,0 0 7 16,0 0 9-16,0 0 0 0,0 0 6 16,0 0 2-16,0 0 6 0,0 0 7 0,0 0 1 15,0 0 12-15,0 0 4 0,0 0 7 16,0 0-3-16,0 0 7 0,0 0 12 16,0 0 11-16,0 0 8 0,0 0 13 0,0 0 10 15,0 0 6-15,0 0 13 0,0 0 7 16,0 0 11-16,0 0 8 0,0 0 11 15,0 0 9-15,0 0-13 0,0 0-2 16,0 0 2-16,0 0-8 0,0 0 0 0,0 0-16 16,0 0 0-16,0 0 0 0,0 0 11 15,0 0-4-15,0 0 0 0,0 0-3 16,0 0 0-16,0 0-1 0,0 0 17 0,0 0 8 16,0 0-7-16,0 0 3 0,0 0-10 0,0 0-2 15,0 0-3-15,0 0-3 0,0 0-7 16,0 0 5-16,0 0-3 0,10 38 6 15,-10-38-8-15,4 13-7 0,-4-13 0 0,4 20-5 16,-4-20-5-16,5 20-4 0,-3-7-3 16,-2-13-6-16,5 27-1 0,-1-13-5 15,1-1-4-15,-1 2-10 0,1-2-29 0,-5-13-51 16,9 25-54-16,-5-14-65 0,-4-11-62 16,7 18-117-16,-3-11-567 0,-1 1-342 15</inkml:trace>
  <inkml:trace contextRef="#ctx0" brushRef="#br2" timeOffset="94535.75">656 11182 2677 0,'0'0'-148'0,"0"0"19"0,0 0 20 16,0 0 24-16,0 0 24 0,0 0 34 0,0 0 27 15,0 0 36-15,0 0 18 0,0 0 17 16,0 0 20-16,0 0 3 0,0 0 7 0,0 0-3 15,0 0-5-15,0 0-6 0,0 0-2 16,0 0-1-16,0 0-2 0,0 0-3 16,72 2-4-16,-56-2-3 0,6 2-6 15,-1-2-9-15,1 1-5 0,3-1-1 0,6 0-4 16,1 2-5-16,1 0-5 0,1-2 0 16,2 3-8-16,5-2 0 0,3-1-4 0,2 2 1 15,1 0-3-15,0 0 3 0,1-2-5 16,2 2 0-16,-5-2-5 0,5 2 2 0,-3-2-2 15,-4 2-4-15,2-2 0 0,0 1-1 16,1 1-4-16,-3-2 2 0,0 3-1 16,3-2-2-16,-2 1-1 0,1 2 2 15,-1-2 0-15,-3-1 4 0,0 3 6 0,-4-1 2 16,2-1-4-16,-7 1 1 0,0-1-2 16,-2 0-2-16,-3 2-1 0,-4-2 0 15,-2-2-7-15,-1 1 3 0,-1 3-2 0,0-1 2 16,-2-2-1-16,-17-1 1 0,32 2-2 15,-16 2 3-15,-16-4-7 0,28 2 3 0,-15 0-2 16,1 2-3-16,-14-4-5 0,24 3-14 16,-24-3-23-16,19 2-25 0,-19-2-39 0,19 2-57 15,-19-2-58-15,0 0-88 0,21 0-672 16,-21 0-442-16</inkml:trace>
  <inkml:trace contextRef="#ctx0" brushRef="#br2" timeOffset="95697.56">1130 11673 2855 0,'0'0'-123'16,"3"-11"34"-16,-3 11 21 0,0 0 14 16,0 0 12-16,4-16 21 0,-4 16 16 0,0 0 42 15,0 0-4-15,0 0 12 0,-22-9 8 16,22 9 6-16,0 0 12 0,-26 0 13 0,26 0 3 15,0 0 3-15,-29 9-2 0,29-9 5 16,-19 8-3-16,9-2-1 0,10-6-3 0,-15 12-6 16,6-5-5-16,9-7-8 0,-11 14-4 15,11-14-10-15,-5 15 0 0,5-15-9 16,0 0-4-16,12 24-2 0,-12-24-2 16,19 18-9-16,-7-9-2 0,3 1-1 15,2 1-2-15,0 0-2 0,3 1-2 0,-4-1-4 16,-4-1-1-16,3 1-1 0,-1-1-3 0,-4 1-2 15,0-2 1-15,-3 1-2 0,-7-10 5 16,9 19-2-16,-9-19 2 0,-2 17 1 16,2-17 2-16,0 0-2 0,-16 25 2 0,9-17-3 15,7-8 0-15,-18 15-4 0,9-9 0 16,9-6-20-16,-18 7-30 0,18-7-41 16,-20 6-59-16,20-6-56 0,0 0-63 0,-23 2-127 15,23-2-572-15,-11 0-398 0</inkml:trace>
  <inkml:trace contextRef="#ctx0" brushRef="#br2" timeOffset="96140.05">893 12165 2790 0,'0'0'-130'0,"0"0"30"16,0 0 24-16,-24 2 21 0,24-2 25 0,0 0 25 16,0 0 31-16,0 0 0 0,0 0 4 15,0 0 3-15,0 0 9 0,0 0 0 16,0 0 14-16,0 0-3 0,0 0 9 0,66-5-9 16,-48 5 8-16,5 0 2 0,1-3 2 0,5 1 8 15,2 2-4-15,0-2-5 16,4 1 14-16,-1-2-7 0,0 2-9 0,-3-3-7 15,-2 2-11-15,4 1-30 0,-7-3-38 16,-4 1-41-16,0 3-49 0,1 0-64 16,-8-1-58-16,-15 1-127 0,23-2-429 0,-23 2-94 15</inkml:trace>
  <inkml:trace contextRef="#ctx0" brushRef="#br2" timeOffset="96752.7">966 12552 2308 0,'0'0'-43'15,"-4"15"12"-15,4-15 12 0,0 0 12 16,0 0 22-16,0 0 30 0,0 0 17 15,4 23 8-15,-4-23 15 0,6 15-5 16,-6-15-8-16,2 19-1 0,-2-19-5 0,6 22 2 16,-4-8 2-16,-2-14-3 0,4 25-8 15,-3-13 0-15,-1-12-8 0,4 22-2 0,-2-10-4 16,-2-12-3-16,7 23-8 0,-4-14-1 16,-3-9-2-16,4 18-7 0,-4-18 5 15,4 13-6-15,-4-13-1 0,0 0 1 0,3 17 3 16,-3-17-2-16,0 0-3 0,0 0-3 15,0 0-3-15,0 0 0 0,0 0-2 0,0 0-3 16,0 0 2-16,0 0-5 0,0 0-5 16,0 0-6-16,15-40 0 0,-13 23-10 0,4-1-6 15,-4 0-13-15,0-2-8 0,0 0-4 16,2-1 4-16,-4 0 3 0,4-2 4 16,-3 1 2-16,-1 2 2 0,2 1 2 0,-2 2 8 15,4-3 3-15,-4 20 2 0,0-30 6 16,0 17 2-16,0 13-3 0,2-23-1 15,-2 23 3-15,2-23 1 0,-2 23-1 0,3-17 5 16,-3 17-2-16,3-15-1 0,-3 15 1 16,4-13-2-16,-4 13 4 0,0 0-3 0,13-16 6 15,-13 16 6-15,15-10 4 0,-15 10 3 16,21-7 1-16,-11 3 3 0,-10 4-1 16,31-5 2-16,-15 1 8 0,2 2 2 15,-1-2 2-15,4 2 0 0,-1 1-1 0,5-2-3 16,-5 1-4-16,1 2-2 0,1 0 0 15,-4-2-5-15,-18 2-24 0,35-2-45 0,-18 4-62 16,-3-2-68-16,-14 0-86 0,19-2-604 16,-19 2-236-16</inkml:trace>
  <inkml:trace contextRef="#ctx0" brushRef="#br2" timeOffset="97370.77">1257 12571 2569 0,'0'0'-61'15,"-23"-17"0"-15,23 17 16 0,0 0-4 16,0 0 15-16,0 0 0 0,0 0 16 0,0 0 13 16,0 0 16-16,31-27 3 0,-31 27 7 15,16-6 9-15,-16 6 14 0,14-3 14 16,-14 3 4-16,0 0 10 0,22-3-7 0,-22 3-2 15,0 0 6-15,20 10 5 0,-20-10-4 16,5 14-2-16,-5-14 8 0,-3 20-7 0,3-20 5 16,-6 29 11-16,1-14 15 0,2 0 9 15,-2 0 9-15,-2 1 0 0,-1-1 2 16,4 0 1-16,-2-1-9 0,6-14-6 16,-8 26-15-16,4-16-5 0,4-10-6 0,0 19-7 15,0-19-14-15,0 0-4 0,14 19-15 16,-14-19-28-16,20 4-46 0,-20-4-53 0,27-4-67 15,-27 4-67-15,32-12-90 0,-13 3-177 16,0-3-149-16,-5-1-209 0,3-1-185 16</inkml:trace>
  <inkml:trace contextRef="#ctx0" brushRef="#br2" timeOffset="97698.36">1602 11963 2414 0,'4'-19'-121'0,"-4"19"15"0,4-15 12 16,-4 15 16-16,0 0 29 0,9-15 34 16,-9 15 26-16,0 0 34 0,0 0 33 0,15-4 9 15,-15 4 17-15,0 0 2 0,0 0-7 16,18 29 4-16,-11-17-7 0,-3 6-9 0,2-1-1 15,1 6-5-15,-2 1-12 0,1 3-4 16,-3 0-8-16,-1 3-4 0,1 1-5 16,-1-1-5-16,-2 5-6 0,-2 1-3 15,-1 0 1-15,-2-2-6 0,-1 4-10 0,-1-1-24 16,-4-1-29-16,0-2-29 0,-1 0-42 16,-1-3-35-16,-4 2-37 0,1-7-59 15,-6 0-149-15,0-3-328 0,0 0 26 0</inkml:trace>
  <inkml:trace contextRef="#ctx0" brushRef="#br2" timeOffset="98154.45">580 11969 1999 0,'0'0'-86'0,"0"0"24"15,0 0 23-15,0 0 29 0,0 0 25 0,0 0 27 16,0 0 24-16,0 0 19 0,-4 44 15 16,4-44 15-16,-10 33 7 0,4-11 9 15,-1 1-9-15,3 0 26 0,1 2-15 16,-1 1-15-16,2 0-10 0,2 5-10 0,0-3-6 15,2 1-14-15,2 0-9 0,1-1-9 16,4 5-17-16,5 1-26 0,-1-4-28 16,7 1-34-16,0 3-65 0,7-5-58 0,4-2-65 15,-3-6-155-15,1-5-417 0,2-2-121 16</inkml:trace>
  <inkml:trace contextRef="#ctx0" brushRef="#br2" timeOffset="98686.79">1784 11679 2324 0,'0'0'-45'0,"0"0"20"0,0 0-4 16,0 0 4-16,0 0 5 0,0 0 1 0,8-23 2 16,-8 23-1-16,0 0 9 0,0 0 7 15,20-2-1-15,-20 2 22 0,0 0 19 16,0 0 10-16,29 8 2 0,-29-8 16 0,13 11-2 16,-13-11-11-16,11 16-1 0,-11-16 8 15,6 19 8-15,-6-19 25 0,0 24-10 16,0-24 10-16,-6 25 14 0,1-11 5 15,-1-1 1-15,2 0 0 0,4-13-1 0,-7 23-7 16,7-23-8-16,-7 19-8 0,7-19-6 0,-2 15-5 16,2-15-8-16,0 0-5 0,11 18-11 15,-11-18-20-15,20 7-30 0,-8-5-42 16,-12-2-54-16,38 0-51 0,-17 0-66 16,1-4-73-16,3 0-157 0,0-1-452 0,-5 1-272 15</inkml:trace>
  <inkml:trace contextRef="#ctx0" brushRef="#br2" timeOffset="99056.52">2146 12289 2636 0,'-9'12'-64'0,"9"-12"16"16,0 0 21-16,0 0 3 0,0 0 3 15,0 0 15-15,0 0 3 0,0 0 19 16,22 13-8-16,-22-13 9 0,19 0 2 0,-19 0-1 16,28-2 5-16,-28 2 5 0,33-2-7 15,-14 2 4-15,2-2-3 0,1 1-25 0,-4-2-44 16,2 0-50-16,-20 3-71 16,31-5-115-16,-16 2-362 0,-15 3 126 15</inkml:trace>
  <inkml:trace contextRef="#ctx0" brushRef="#br2" timeOffset="99286.66">2283 12226 1866 0,'-14'-4'-2'15,"14"4"2"-15,0 0 7 0,0 0 20 16,0 0 20-16,0 0 28 0,0 0 23 16,0 0 23-16,0 0 11 0,0 0 6 15,0 35-1-15,0-35-2 0,0 0-2 0,6 34-7 16,-4-18-11-16,0 0-3 0,0 1-12 15,0 0-15-15,0 2-8 0,0-1-6 0,1 1 6 16,-1-1-6-16,3 1-43 0,-3-1-50 16,2-1-51-16,0-2-61 0,2 0-60 0,-2-3-84 15,-4-12-171-15,13 17-362 0,-13-17-126 16</inkml:trace>
  <inkml:trace contextRef="#ctx0" brushRef="#br2" timeOffset="99766.82">2588 12041 2365 0,'0'0'-52'0,"0"0"4"0,0 0 9 16,0 0 7-16,0 0-3 0,6-14 1 0,-6 14 13 16,0 0 2-16,0 0 3 0,18-7-1 15,-18 7 1-15,14-3 3 0,-14 3 0 0,20-4 1 16,-20 4 2-16,21-2 7 0,-21 2-7 16,25 0 7-16,-25 0 3 0,25 2-3 15,-11-1-2-15,-14-1 5 0,22 6 5 0,-22-6 11 16,17 7 21-16,-17-7 21 0,11 12 43 15,-11-12 3-15,4 18 8 0,-4-18 9 16,-4 22 7-16,4-22 6 0,-13 28 0 16,5-14-1-16,1 1-1 0,-1 0-5 0,0 1-3 15,2-1-7-15,-4 1-2 0,4-1-11 16,0-1-5-16,2 2-5 0,0-2-7 0,-3 1-4 16,7-15-7-16,0 22 1 0,0-22-6 15,3 21-5-15,-3-21-6 0,8 18-6 16,-8-18-6-16,14 15-5 0,-5-9-3 0,-9-6-17 15,21 8-25-15,-21-8-42 0,21 3-49 16,-21-3-63-16,24 0-60 0,-12-2-67 0,-12 2-126 16,22-4-181-16,-12 2-292 0,-10 2-252 15</inkml:trace>
  <inkml:trace contextRef="#ctx0" brushRef="#br2" timeOffset="101936.53">4038 11944 2643 0,'0'0'-84'0,"0"0"6"16,6-19 13-16,-6 19 10 0,0 0 9 15,0 0 18-15,0 0 8 0,0 0 21 16,-31-14 10-16,31 14 21 0,-19-1 25 0,19 1 22 16,-23 0 9-16,23 0 13 0,-26-2-1 15,26 2-7-15,-25 2-8 0,25-2-7 16,-23 4-8-16,23-4-8 0,-21 3-7 0,21-3-3 15,-20 8-7-15,20-8 1 0,-14 8-7 16,14-8-5-16,-9 10 2 0,9-10-5 0,0 0-6 16,3 19-1-16,-3-19-2 0,0 0-5 15,20 22-3-15,-9-15 0 0,2 1-5 16,-1 2 1-16,1-1-3 0,2 0 2 0,-2 3 0 16,-1-2-4-16,1-1 0 0,-2 1-2 15,-1 0 1-15,-2-1-3 0,-8-9 0 0,11 17 3 16,-11-17 8-16,4 15 13 0,-4-15 5 15,0 0 8-15,-8 24 2 0,8-24 0 16,-13 8 7-16,13-8-1 0,-12 8-7 0,12-8-2 16,-18 6-5-16,18-6-1 0,-18 0-6 15,18 0-10-15,0 0-23 0,-26-10-26 16,26 10-44-16,-15-7-50 0,15 7-40 16,-10-9-52-16,10 9-82 0,-6-10-651 0,6 10-380 15</inkml:trace>
  <inkml:trace contextRef="#ctx0" brushRef="#br2" timeOffset="102235.08">3715 12294 2853 0,'0'0'-88'0,"-11"7"14"0,11-7 1 0,0 0 17 16,0 0 0-16,0 0 3 0,0 0 19 15,0 0 8-15,0 0 1 0,47 3 13 16,-47-3 7-16,27 0 22 0,-6-3 15 0,0 3 14 16,1 0-5-16,0 0 28 0,8 0-7 15,-4 0-7-15,-1 0-5 0,1-1-6 16,-3 1-33-16,3 0-33 0,-4 1-45 0,0-1-47 15,-3 0-64-15,-19 0-94 0,32 3-398 0,-22-3 93 16</inkml:trace>
  <inkml:trace contextRef="#ctx0" brushRef="#br2" timeOffset="102704.46">3780 12462 1905 0,'-9'7'-44'16,"9"-7"15"-16,0 0 20 0,0 0 13 16,-2 18 27-16,2-18 20 0,0 0 14 15,0 0 10-15,0 0 4 0,11 25 1 0,-11-25-3 16,6 13 3-16,-6-13 1 0,7 18-1 16,-3-7-4-16,-4-11-4 0,7 22-4 0,-5-10-4 15,-2-12-9-15,6 23-14 0,-6-23 6 16,6 20-3-16,-4-10 1 0,-2-10-7 0,8 19 7 15,-8-19-2-15,8 18 9 0,-8-18-1 16,8 13-1-16,-8-13-3 0,8 10-1 0,-8-10-4 16,0 0-5-16,10 14-1 0,-10-14-2 15,0 0 1-15,0 0 3 0,14 6 9 0,-14-6-5 16,0 0-2-16,0 0-5 0,0 0-2 16,14-24-3-16,-14 24 0 0,7-24-9 15,-3 9 3-15,-2 0-7 0,4-2 0 16,-4 0-3-16,4-1-2 0,-1 0 2 0,-1 0-1 15,1 2 1-15,-1-2 8 0,0 4-2 16,0-2 2-16,2 3-2 0,-2-3 0 0,-4 16-3 16,12-23 0-16,-6 12-5 0,-6 11 3 15,12-17-4-15,-12 17-2 0,17-13-2 16,-8 6-9-16,-9 7-23 0,21-10-22 16,-9 5-31-16,-12 5-36 0,24-5-45 0,-10 3-45 15,-14 2-61-15,26-2-134 0,-15 0-494 16,-11 2-270-16</inkml:trace>
  <inkml:trace contextRef="#ctx0" brushRef="#br2" timeOffset="103034.88">4072 12504 2696 0,'0'0'-61'0,"0"0"9"0,0 0 4 16,0 0 6-16,0 0 4 0,0 0 15 0,0 0 2 15,13 23 7-15,-13-23 7 0,0 0 8 16,21 6 11-16,-21-6 13 0,21 3 20 16,-21-3-6-16,22 7-1 0,-12-4 6 15,-10-3 2-15,19 8 3 0,-19-8-5 0,15 11 6 16,-15-11 13-16,10 14 9 0,-10-14 6 16,3 19-12-16,-3-19 14 0,-3 16 10 15,3-16 14-15,-4 22 6 0,4-22-2 0,-8 19-3 16,8-19-6-16,-4 17-8 0,4-17-9 15,-5 17-6-15,5-17-8 0,0 0-6 16,5 19-7-16,-5-19-11 0,12 10-28 0,-12-10-30 16,19 5-43-16,-19-5-45 0,22 4-63 0,-22-4-51 15,22-4-62-15,-22 4-138 0,22-8-495 16,-14 4-304-16</inkml:trace>
  <inkml:trace contextRef="#ctx0" brushRef="#br2" timeOffset="104104.48">3240 11978 2654 0,'0'0'-125'0,"0"0"16"0,0 0 22 16,0 0 30-16,0 0 43 0,0 0 22 15,0 0 29-15,0 0 18 0,0 0 15 16,0 0 18-16,0 0 21 0,11 23 11 15,-11-23 7-15,0 0 4 0,0 21-1 0,0-21-2 16,0 0-6-16,0 27-8 0,0-27-4 16,0 20-10-16,0-20-9 0,0 24-4 0,0-24-8 15,0 24-4-15,2-11-9 0,-2-13-5 0,0 27-7 16,2-15-8-16,-2-12 2 0,2 25-7 16,-2-25-8-16,0 20-13 0,0-20-26 15,3 18-35-15,-3-18-42 0,0 0-54 0,2 21-59 16,-2-21-67-16,0 0-90 0,0 0-131 15,-2 16-386-15,2-16-231 0</inkml:trace>
  <inkml:trace contextRef="#ctx0" brushRef="#br2" timeOffset="104628.92">2986 12362 2521 0,'0'0'-92'0,"0"0"19"0,0 0 12 15,0 0 3-15,0 0 5 0,0 0 9 0,0 0 13 16,11 14-10-16,-11-14 4 0,0 0 5 16,0 0-3-16,0 0 13 0,0 0-3 15,0 0 4-15,0 0 5 0,0 0 11 16,0 0 4-16,17 2 10 0,-17-2 14 0,0 0 3 15,0 0 9-15,0 0 10 0,26 0 9 16,-26 0-2-16,0 0 8 0,20 0-7 0,-20 0 9 16,17 0 6-16,-17 0 0 0,22 3-1 15,-22-3 5-15,22 0-3 0,-22 0-4 16,28 1 5-16,-13-1-7 0,-15 0-4 0,30 0-7 16,-16 0-3-16,-14 0-9 0,30 0 0 15,-30 0-5-15,28 0-8 0,-28 0-7 16,23 0-19-16,-23 0-13 0,19 0-30 15,-19 0-25-15,17 0-32 0,-17 0-14 0,0 0-32 16,21 2-32-16,-21-2-50 0,0 0-486 16,15 0 28-16</inkml:trace>
  <inkml:trace contextRef="#ctx0" brushRef="#br2" timeOffset="105418.02">3234 12750 1956 0,'0'0'-85'16,"0"0"24"-16,0 0 15 0,0 0 9 16,0 0 9-16,0 0-4 0,0 0 19 0,0 0 6 15,0 0 15-15,0 0 21 0,0 0 0 0,0 0 13 16,0 0 21-16,0 0 28 0,-51-16 6 16,51 16 0-16,-23 0-3 0,23 0-6 15,-23 0-5-15,23 0-5 0,-24-1-10 16,24 1-4-16,-21 1-5 0,21-1-1 0,0 0-11 15,-25-1 1-15,25 1 7 0,0 0 6 16,0 0-2-16,-21-2-10 0,21 2-6 16,0 0-6-16,0 0-2 0,0 0-9 0,0 0-5 15,0 0-10-15,0 0-12 0,0 0-5 16,0 0 1-16,0 0-1 0,40-24-6 0,-40 24-6 16,17-10 1-16,-17 10-11 0,18-14 0 15,-6 4-3-15,-4 1 6 0,2-2-3 16,1 1 2-16,0-2 5 0,-3 2 1 0,3-2 9 15,-3 1 12-15,0-1 18 0,1 1 6 16,-9 11 15-16,15-16 9 0,-15 16 11 16,10-15 4-16,-10 15-3 0,11-9-6 0,-11 9-3 15,9-8 16-15,-9 8 8 0,0 0-3 16,0 0-6-16,0 0-6 0,0 0-6 0,12 27 3 16,-12-27 9-16,0 27 1 0,0-14 3 15,0 6 4-15,0-1-1 0,0 1-1 16,0 0-7-16,0 3-4 0,0-1-9 0,2 0-6 15,0 0-2-15,1 0-3 0,-3-1-6 16,2-1-3-16,0 0-8 0,2 1-25 0,-2-5-40 16,0 0-44-16,0 0-53 0,-2-15-68 15,4 21-66-15,-2-11-122 0,-2-10-164 16,0 0-337-16,0 0-272 0</inkml:trace>
  <inkml:trace contextRef="#ctx0" brushRef="#br2" timeOffset="106295.08">3270 12224 2536 0,'0'0'-142'0,"0"0"33"16,0 0 18-16,0 0 15 0,0 0 16 16,0 0 16-16,0 0-1 0,0 0-2 0,0 0 12 15,0 0 6-15,0 0 19 0,0 0 8 16,0 0 10-16,0 0 17 0,0 0 5 16,0 0 11-16,0 0 13 0,0 0 2 0,0 0 5 15,0 0-7-15,0 0 7 0,11-19 2 16,-11 19-1-16,0 0 0 0,8-21 2 15,-8 21-9-15,6-17-4 0,-6 17-2 0,4-19-5 16,1 7-7-16,-5 12 2 0,4-22-7 16,1 8 1-16,-1-1-7 0,-4 15 2 0,4-27-4 15,-4 14-3-15,0 13 8 0,4-25-4 16,-2 12 2-16,-2 13-1 0,2-21-4 16,-2 21-1-16,2-21-5 0,-2 21-3 0,0-17 3 15,0 17-5-15,0 0 0 0,2-23 0 16,-2 23-4-16,0 0 3 0,0-17-5 15,0 17 5-15,0 0-1 0,0 0 11 16,4-18 0-16,-4 18-2 0,0 0 0 16,0 0 2-16,5-13 2 0,-5 13 2 0,0 0 3 15,0 0 5-15,0 0 7 0,0 0-4 0,7-13-4 16,-7 13 1-16,0 0-1 0,0 0-2 16,0 0 0-16,16-8-7 0,-16 8 5 0,0 0-8 15,21-5-1-15,-21 5 0 0,20-2-4 16,-20 2 0-16,24-4-5 0,-24 4 1 15,28-2-2-15,-28 2 1 0,26-2-3 16,-26 2-5-16,25-2 4 0,-25 2-1 0,22 2-8 16,-22-2-13-16,18 0-29 0,-18 0-25 15,17 5-42-15,-17-5-34 0,0 0-53 16,15 10-57-16,-15-10-126 0,0 8-411 0,0-8-102 16</inkml:trace>
  <inkml:trace contextRef="#ctx0" brushRef="#br2" timeOffset="106676.24">3378 12043 2285 0,'0'0'-93'0,"0"0"11"0,4 25 11 16,-4-25 14-16,0 0 10 0,0 0 12 0,0 0 15 15,0 0 4-15,22-3 11 0,-22 3 4 16,0 0 5-16,18 0 1 0,-18 0 18 16,0 0-8-16,22-1-3 0,-22 1 6 15,0 0 6-15,23 1-11 0,-23-1 3 0,0 0 14 16,17 7 7-16,-17-7 17 0,0 0 15 0,8 10 7 16,-8-10 6-16,0 0 2 0,0 19 14 15,0-19 10-15,0 0 11 0,-12 25 5 16,12-25 4-16,-13 17 5 0,6-10 1 0,7-7-6 15,-10 15-13-15,10-15-8 0,-8 13-12 16,8-13-8-16,0 0-5 0,-6 16-14 16,6-16-4-16,0 0-11 0,0 0-40 15,0 0-44-15,14 17-53 0,-14-17-59 0,17 3-62 16,-17-3-64-16,19 0-134 0,-19 0-491 16,17-1-275-16</inkml:trace>
  <inkml:trace contextRef="#ctx0" brushRef="#br2" timeOffset="113451.8">2463 11297 2530 0,'0'0'-145'0,"0"0"19"0,0 0 17 15,0 0 19-15,0 0 15 0,0 0 19 16,0 0 9-16,0 0 13 0,0 0 8 16,0 0 11-16,0 0 15 0,0 0 2 0,0 0 29 15,0 0 3-15,0 0 1 0,0 0 15 16,0 0 8-16,0 0 2 0,0 0 11 15,0 0-5-15,0 0-4 0,0 0-2 0,0 0-11 16,0 0 1-16,0 0 2 0,0 0-9 16,0 0-1-16,0 0 1 0,0 0-4 15,0 0-5-15,0 0 1 0,38-18 1 0,-38 18 1 16,0 0-4-16,0 0-6 0,18-2 2 16,-18 2-6-16,0 0 4 0,0 0 9 0,20-4-14 15,-20 4 4-15,0 0 3 0,22-2-2 16,-22 2 3-16,17-2-5 0,-17 2-2 15,0 0-4-15,30 0-1 0,-30 0 3 0,22 0-4 16,-22 0 0-16,26 2-5 0,-7-2-1 16,-2 2 0-16,2-2-3 0,1 2 2 15,-2 0-2-15,3-2 3 0,-1 2-5 0,0 0 2 16,2-1-2-16,-1 2 1 0,2-1-5 16,0-2 2-16,1 2 3 0,-1-1-4 15,2 1 2-15,3-2-4 0,1 0-1 0,1 2 5 16,0-2-3-16,-1 0-4 0,1 0 4 15,2 0 4-15,-3 2-5 0,3-2 0 0,2 0 3 16,-2 0-1-16,-1-2 2 0,1 4-2 16,0-4 6-16,-1 2 1 0,-1 0 7 15,0 0 0-15,-1 0 9 0,3 0-11 0,-2 0 1 16,0 2 0-16,-1-2 9 0,1 0-14 16,0 1 0-16,-3 2-3 0,3-3 0 15,-5 0-1-15,-1 1 2 0,1 2 9 0,-2-3-12 16,1 1-2-16,-1-1 3 0,0 3-3 15,0-1-1-15,1-1 1 0,-3 1-22 0,2 0 1 16,0 0 0-16,1 0 7 0,-1 0-4 16,-2 0 6-16,2 0 0 0,1-1-1 15,-3 2-2-15,0-3 1 0,0 1 3 0,3 1 5 16,-4 1-4-16,0 1 5 0,3-3-3 16,-2 3 1-16,0-2-2 0,1 2 1 0,-1-3 1 15,0 1 2-15,0 0-3 16,1 2 2-16,-4-2-1 0,4-2 2 0,-3 4-1 15,-1-2 2-15,2 0 0 0,-2 0 0 16,2-1 0-16,-1 2 0 0,0 0-2 0,0-1 4 16,-1 0-4-16,4 2 2 0,-1-3 2 15,1 2-3-15,-2-2-2 0,2 3 6 16,-1-2-7-16,0-2 4 0,0 4 0 0,1-4 0 16,-2 2-3-16,2 0 5 0,-1 0-1 15,0-1-2-15,0 4 2 0,3-4-2 0,-3 1 2 16,0 0-1-16,0 2-3 15,1-4 6-15,-2 4-3 0,2-4 0 0,-3 1 1 0,-1-1-1 16,2 3 4-16,-4-1-4 0,4-1 0 16,-20-1 6-16,31 4-9 0,-13-2 0 15,-18-2 6-15,29 2-2 0,-14-2-2 16,-15 0 1-16,27 2 0 0,-12-2 0 0,-15 0 1 16,27 2-1-16,-11-2-1 0,-16 0 4 0,27 0-1 15,-27 0-2-15,25 1-1 0,-25-1 0 16,26 0-1-16,-11 0 4 0,-15 0-2 15,27 0 0-15,-14 3-4 0,-13-3 2 16,27 0 2-16,-27 0 3 0,26 1-4 0,-26-1 5 16,26 0-6-16,-26 0 2 0,24 0-1 15,-11 3 4-15,-13-3-10 0,26 0 6 16,-26 0 3-16,26 1-4 0,-26-1 0 0,24 2 5 16,-24-2-4-16,28 0-2 0,-17 2 3 15,-11-2 0-15,25 0 1 0,-25 0-1 0,23 0 2 16,-23 0 3-16,24 2-5 0,-24-2 0 15,23 0-3-15,-23 0 3 0,26-2 2 16,-26 2 0-16,22 2-3 0,-22-2 1 0,24-2 3 16,-24 2-7-16,23 0 2 0,-23 0 5 15,24 0-6-15,-24 0 3 0,22 0 3 16,-22 0-3-16,24 2 0 0,-24-2 0 0,19 0 0 16,-19 0-1-16,21 0-1 0,-21 0 2 15,19 0 3-15,-19 0-6 0,20 0 3 16,-20 0 0-16,20-2-1 0,-20 2 1 0,0 0-1 15,28 0 2-15,-28 0-2 0,19 0 3 16,-19 0-4-16,19 0 0 0,-19 0 4 0,0 0-2 16,29 0 1-16,-29 0 0 0,22-2-1 15,-22 2 0-15,21 0 0 0,-21 0 2 0,21 0-1 16,-21 0-1-16,21-3 0 0,-21 3-3 16,18 0 3-16,-18 0 3 0,18-3-3 15,-18 3 0-15,20-1-1 0,-20 1 1 0,0 0-2 16,25 0 2-16,-25 0 3 0,0 0-6 15,26 0 5-15,-26 0-2 0,18 0-2 0,-18 0 6 16,0 0-5-16,24 1 0 16,-24-1 2-16,0 0-1 0,19 0-1 0,-19 0 2 15,0 0-2-15,0 0 1 0,21 0 4 16,-21 0-6-16,0 0-12 0,0 0-25 16,19 0-23-16,-19 0-30 0,0 0-44 0,0 0-39 15,0 0-77-15,14 0-185 0,-14 0-274 0,0 0 27 16</inkml:trace>
  <inkml:trace contextRef="#ctx0" brushRef="#br2" timeOffset="114447.88">4658 12289 2145 0,'0'0'13'15,"0"0"26"-15,0 0 20 0,0 0 35 16,-14 4 6-16,14-4 22 0,0 0 16 15,0 0 0-15,0 0-10 0,0 0-7 0,0 0-6 16,0 0-9-16,0 0-4 0,0 0-6 16,0 0-12-16,65-12-8 0,-48 10-11 15,2 1-4-15,1-2-9 0,-2 3-7 0,4-3-21 16,-5 0-35-16,1 2-42 16,-18 1-47-16,32-4-53 0,-32 4-50 0,24-4-56 15,-24 4-146-15,14-6-436 0,-14 6-179 0</inkml:trace>
  <inkml:trace contextRef="#ctx0" brushRef="#br2" timeOffset="114652.71">4830 12184 2554 0,'0'0'-18'15,"0"0"20"-15,-11-9-5 0,11 9 6 16,0 0 18-16,0 0 28 0,0 0 16 0,0 0 13 16,0 0 13-16,0 0 9 0,0 0 9 15,0 0 4-15,0 0-8 0,0 0-7 0,0 0-11 16,30 34-7-16,-30-34-9 0,9 23-5 15,-5-10-8-15,0 0-6 0,0 2-18 16,0-1-28-16,2-1-32 0,-1 1-40 0,-5-14-44 16,9 21-38-16,-3-12-54 0,-2-2-65 15,-4-7-145-15,13 14-389 0,-7-10-110 16</inkml:trace>
  <inkml:trace contextRef="#ctx0" brushRef="#br2" timeOffset="114933.14">5254 11963 2469 0,'0'0'1'16,"0"0"13"-16,14-4 17 0,-14 4 34 0,0 0 16 15,0 0 20-15,0 0 3 0,15 31 3 16,-12-20 14-16,-3-11 9 0,4 32-1 15,0-15 0-15,-2 1-1 0,0 1-7 0,0 1 10 16,2-1-15-16,0-1-11 0,0 3-17 16,1-2-2-16,-1 0-12 0,-2 0-6 0,2-2-12 15,1 1-27-15,-1-3-30 0,-2 0-51 16,-2-15-62-16,11 25-82 0,-9-16-109 16,2 0-220-16,-4-9-459 0,0 0-445 15</inkml:trace>
  <inkml:trace contextRef="#ctx0" brushRef="#br2" timeOffset="117157.68">8138 11151 2884 0,'0'0'-99'0,"0"0"35"16,-6-15 22-16,6 15 29 0,0 0 24 0,0 0 30 15,0 0 12-15,-6-15 12 0,6 15 13 16,0 0 10-16,0 0 0 0,0 0-5 16,0 0 16-16,0 0 4 0,0 0 6 0,0 0-2 15,0 0-7-15,0 0-5 0,0 0-11 16,0 0-9-16,-15 42-8 0,15-42-6 0,0 24-5 15,2-6-8-15,-2-18-21 0,7 30-2 16,-3-12-5-16,2-3-1 0,0-2-1 16,2 0-3-16,0-2-3 0,-2 3 1 0,2-4-5 15,-8-10-6-15,13 14-5 0,-13-14-1 16,15 7-1-16,-15-7 0 0,0 0-1 0,0 0 2 16,0 0-3-16,25-20-5 0,-25 20 7 15,6-15-1-15,-6 15-1 0,4-14 3 16,-4 14 1-16,0 0-3 0,2-19 2 15,-2 19-3-15,0 0 2 0,5-13 2 0,-5 13 1 16,0 0 7-16,0 0-3 0,0 0 2 16,0 0-3-16,0 0-1 0,0 0 3 15,34 20-1-15,-21-17 0 0,-1 5 2 0,3-3 3 16,-15-5-3-16,30 10-1 0,-20-8-3 16,-10-2 2-16,26 2 5 0,-26-2-9 0,25-6 3 15,-25 6-1-15,21-12 9 0,-12 5 9 16,-9 7-6-16,12-19-1 0,-8 8 6 0,-4 11-2 15,10-21-3-15,-8 10-1 0,-2 11-1 16,4-24-3-16,-4 24-17 0,0-19-32 0,0 19-47 16,0 0-65-16,-4-24-59 0,2 17-86 15,2 7-171-15,-8-12-474 0,8 12-362 16</inkml:trace>
  <inkml:trace contextRef="#ctx0" brushRef="#br2" timeOffset="117559.45">8492 11230 2778 0,'9'13'-104'15,"-9"-13"17"-15,4 13 9 0,-4-13 21 0,4 17 27 16,-4-17 19-16,4 19 23 0,-4-19 26 0,5 23 12 16,-3-12 5-16,0 6-3 0,0-2-3 15,-2-15 7-15,4 26-7 0,-2-11 6 16,-2-15-1-16,4 23-4 0,-2-12-2 0,-2-11-14 15,2 20 4-15,-2-20-3 0,2 12 7 16,-2-12-1-16,0 0-2 0,0 0-10 16,0 0-5-16,0 0-1 0,0 0 0 0,0 0-6 15,0 0 0-15,0 0-5 0,0 0 3 16,16-41-1-16,-12 25-4 0,0 2-2 0,-4 14 11 16,10-29 14-16,-5 15 7 15,1 3 4-15,-6 11 5 0,11-17 10 0,-11 17 3 16,13-13 7-16,-13 13-3 0,12-9 1 15,-12 9-2-15,0 0 5 0,22 0-11 16,-22 0-2-16,0 0-4 0,27 16-6 0,-18-8-4 16,1 2-4-16,-2-1-3 0,3 0-7 15,-3 1-2-15,-8-10-25 0,18 17-38 0,-12-11-54 16,-6-6-69-16,10 11-67 0,-10-11-140 16,8 6-236-16,-8-6-296 0,0 0-282 15</inkml:trace>
  <inkml:trace contextRef="#ctx0" brushRef="#br2" timeOffset="117778.32">8881 11273 2618 0,'0'0'-61'16,"18"-9"18"-16,-18 9-1 0,0 0 6 15,0 0 20-15,0 0 4 0,23-2 8 16,-23 2 23-16,0 0 3 0,26 0 5 0,-26 0-5 15,22 0 0-15,-22 0-4 0,28 3-2 16,-28-3 7-16,27 3-36 0,-14-3-15 0,-13 0-31 16,25 1-36-16,-25-1-38 0,22-4-59 15,-22 4-101-15,12-3-256 0,-12 3 260 16</inkml:trace>
  <inkml:trace contextRef="#ctx0" brushRef="#br2" timeOffset="117944.21">8998 11189 1751 0,'-17'-3'131'15,"17"3"21"-15,0 0-17 0,0 0-17 16,-15-6 3-16,15 6-6 0,0 0-8 16,0 0-4-16,0 0-16 0,0 0-6 0,0 0-6 15,0 0-10-15,0 0-5 0,51-2-6 16,-51 2-8-16,30 2-27 0,-12 0-59 0,0-2-72 16,1 0-84-16,-19 0-147 0,34 0-441 15,-16-2-83-15</inkml:trace>
  <inkml:trace contextRef="#ctx0" brushRef="#br2" timeOffset="118947.65">9540 11214 2295 0,'0'0'-67'0,"0"0"19"0,-4 18 16 15,4-18 24-15,0 0 35 0,0 0 32 16,0 0 26-16,0 18 24 0,0-18-8 0,0 0 8 15,0 0 3-15,0 21-1 0,0-21-2 16,0 0-2-16,2 23-5 0,-2-23-12 16,2 19-7-16,-2-19-9 0,2 23-8 0,0-12-5 15,-2-11-6-15,4 24-6 0,-2-13-7 16,-2-11-2-16,4 21-3 0,-4-21-1 16,7 19-10-16,-2-9 1 0,-5-10-4 0,4 17 0 15,-4-17-2-15,6 13-2 0,-6-13-2 16,6 11-1-16,-6-11-3 0,0 0 0 0,0 0-2 15,0 0-4-15,0 0-2 0,0 0 2 16,0 0-3-16,0 0-3 0,0 0 2 16,22-34 0-16,-22 34 0 0,0-26-3 0,0 10-3 15,0 16 2-15,-2-36 1 0,-1 19-2 16,1-2 2-16,2-1-3 0,-5 2 2 16,3-4-1-16,-2 3-1 0,2-1 2 0,0-1-2 15,0 0 2-15,0 2 0 0,0-2 1 16,2 3-1-16,0 18 2 0,2-34 4 0,-2 20-1 15,0 14-3-15,4-24 1 0,-2 13-1 16,-2 11 3-16,4-20 0 0,-4 20-1 0,7-15-1 16,-7 15 1-16,4-14 2 0,-4 14-2 15,7-12-1-15,-7 12-4 0,0 0 4 16,14-14-2-16,-14 14 4 0,13-5-3 0,-13 5-1 16,17-5 4-16,-17 5-1 0,19-5 2 15,-19 5 5-15,16-2-3 0,-16 2 0 16,0 0 3-16,18-5-3 0,-18 5 6 0,0 0-5 15,0 0-1-15,21-2 0 0,-21 2 6 16,0 0-6-16,0 0 2 0,17-4-4 0,-17 4 0 16,0 0 0-16,0 0-1 0,0 0-1 15,0 0-1-15,17-4-1 0,-17 4-1 16,0 0-9-16,0 0-17 0,0 0-28 16,0 0-36-16,0 0-45 0,0 0-44 0,0 0-40 15,0 0-75-15,0 0-669 0,0 0-401 0</inkml:trace>
  <inkml:trace contextRef="#ctx0" brushRef="#br2" timeOffset="119946.08">9726 11243 2865 0,'0'0'-110'0,"0"0"29"0,0 0 16 15,0 0 21-15,0 0 8 16,0 0 0-16,13-11 2 0,-13 11 4 0,0 0 7 16,21-10 11-16,-21 10-11 0,20-4 8 15,-20 4 20-15,20-4-1 0,-20 4 15 0,22-4 11 16,-22 4-4-16,21 0 9 0,-21 0 8 16,0 0 17-16,23 4 14 0,-23-4 0 0,11 9-3 15,-11-9 18-15,6 14 11 0,-6-14 3 16,0 19 6-16,0-19 7 0,-4 26 1 15,4-26 1-15,-6 29-4 0,1-14 0 0,5-15-11 16,-5 27-3-16,3-13-11 0,2-14-11 16,0 24-2-16,2-10-9 0,-2-14-9 15,10 21-4-15,-2-10-7 0,2-3-8 16,-2 0-28-16,-8-8-36 0,20 5-50 0,-20-5-52 16,19 2-53-16,-19-2-54 0,21-11-63 0,-21 11-149 15,15-19-494-15,-9 7-357 0</inkml:trace>
  <inkml:trace contextRef="#ctx0" brushRef="#br2" timeOffset="120472.92">9683 10984 2667 0,'0'0'-152'0,"0"0"34"0,0 0 28 16,0 0 26-16,0 0 21 0,0 0 18 16,0 0 19-16,0 0 20 0,0 0 18 0,0 0 21 15,0 0 12-15,0 0 13 0,0 0 13 0,0 0 6 16,0 0 6-16,0 0-5 0,0 0-4 15,0 0-5-15,69-4-1 0,-69 4-9 0,30 0-10 16,-16 0-5-16,-14 0-6 0,40-2-3 16,-17 4 0-16,1-2 3 0,-3 0-8 15,2-2 5-15,0 2-3 0,1 0 4 16,-3 0-3-16,0 0-2 0,-2 0-7 16,-19 0-2-16,32 0-7 0,-18 0-4 0,-14 0-4 15,26 0-36-15,-26 0-43 0,21 0-53 16,-21 0-77-16,15 2-96 0,-15-2-213 0,11 0-390 15,-11 0-248-15</inkml:trace>
  <inkml:trace contextRef="#ctx0" brushRef="#br2" timeOffset="122239.8">10307 11271 2530 0,'0'0'-116'0,"0"0"26"0,22 33 31 16,-22-33 27-16,0 0 33 0,0 0 26 16,0 0 30-16,0 0 25 0,0 0 21 0,0 0 12 15,0 0 7-15,0 0 6 0,0 0 1 16,0 0-2-16,0 0-9 0,0 0-4 15,0 0-6-15,0 0-8 0,0 0-11 16,30-22-10-16,-30 22-5 0,0 0-10 0,9-17-6 16,-9 17-6-16,8-12-6 0,-8 12-6 15,6-14-4-15,-6 14-6 0,8-12-1 16,-8 12-4-16,10-9-4 0,-10 9-4 0,0 0-1 16,0 0-1-16,12-11-2 0,-12 11-5 15,0 0 1-15,0 0 1 0,0 0-2 0,0 0-1 16,0 0 0-16,34 13 0 0,-34-13-2 15,13 12-1-15,-5-7 1 0,-8-5 1 0,15 13-3 16,-15-13 2-16,15 10-2 0,-15-10 2 16,12 5 1-16,-12-5 0 0,15 4 1 15,-15-4 3-15,0 0 3 0,0 0 7 0,28-7-5 16,-28 7 0-16,16-9-1 0,-16 9-1 16,16-12-2-16,-16 12-1 0,14-14-2 0,-6 9-4 15,-8 5-12-15,14-12-14 0,-14 12-17 16,10-11-47-16,-10 11-48 0,11-8-55 15,-11 8-54-15,0 0-69 0,0 0-151 16,0 0-450-16,0 0-312 0</inkml:trace>
  <inkml:trace contextRef="#ctx0" brushRef="#br2" timeOffset="122574.61">10342 11460 2714 0,'0'0'-94'0,"0"0"16"16,0 0 20-16,0 0 3 0,0 0 11 0,-15 8 13 15,15-8 10-15,0 0 13 0,0 0 22 16,0 0 23-16,0 0 27 0,0 0 25 15,0 0 28-15,0 0 15 0,0 0 4 0,0 0-12 16,0 0-9-16,0 0-12 0,0 0-7 16,0 0-9-16,55-6-13 0,-55 6-4 15,30-9-12-15,-15 6-6 0,2-2-21 0,0 1-28 16,-1 0-32-16,2 0-39 0,-4 1-25 16,4-1-48-16,-18 4-35 0,27-6-35 15,-15 2-78-15,-12 4-546 0,24-3-172 0</inkml:trace>
  <inkml:trace contextRef="#ctx0" brushRef="#br2" timeOffset="123124.43">10935 11092 2373 0,'0'0'-95'0,"10"-17"34"0,-10 17 27 15,0 0 27-15,0 0 50 0,0 0 28 16,0 0 41-16,0 0 22 0,11-11 16 0,-11 11 0 15,0 0-14-15,0 0 13 0,0 0 9 16,0 0-9-16,0 0-7 0,0 0-9 0,0 0-13 16,0 0-5-16,0 0-7 0,0 0 1 15,4 44 1-15,-4-44 20 0,0 21-18 16,0-21-13-16,2 24 4 0,0-10-20 0,1 1-10 16,-1 0-18-16,1 2 10 0,0-1-18 15,2-1-3-15,-3 0-1 0,2-2-17 0,0 3-24 16,-2-5-36-16,0-1-45 0,-2-10-57 15,6 19-72-15,-4-12-76 0,-2-7-149 0,0 0-197 16,2 14 16-16,-2-14-223 0,0 0-177 16</inkml:trace>
  <inkml:trace contextRef="#ctx0" brushRef="#br2" timeOffset="123378.59">11136 11369 2547 0,'0'0'25'0,"0"0"36"0,0 0 16 16,0 0 16-16,0 0 20 0,15 9 15 16,-15-9 10-16,0 0-3 0,0 0-5 15,0 0-15-15,0 0-11 0,0 0-13 0,0 0-10 16,0 0-15-16,0 0-27 0,0 0-42 15,0 0-57-15,0 0-70 0,0 0-73 0,0 0-143 16,0 0-616-16,0 0-399 0</inkml:trace>
  <inkml:trace contextRef="#ctx0" brushRef="#br2" timeOffset="123966.63">11291 11239 2868 0,'0'0'-90'0,"16"-7"30"0,-16 7 16 0,0 0 12 16,0 0 32-16,0 0 12 0,0 0 10 15,0 0 16-15,0 0 19 0,0 0-2 0,0 0 5 16,0 0 0-16,0 0 10 0,0 0 6 16,-48-6 8-16,48 6-2 0,0 0 4 0,-25 0-2 15,25 0-4-15,0 0-5 0,-24 1-6 16,24-1-3-16,0 0-3 0,-18 3-5 0,18-3-3 15,0 0-3-15,0 0-1 0,0 0-6 16,0 0-2-16,0 0-7 0,0 0-5 16,0 0-3-16,0 0-3 0,0 0-10 0,0 0-10 15,0 0-12-15,-12-14-5 0,12 14-1 16,0 0-12-16,0 0-4 0,0 0-2 16,28-27-3-16,-28 27 6 0,14-12 6 0,-14 12 0 15,16-18-2-15,-8 9 3 0,0-1 4 16,-8 10 1-16,19-19-1 0,-10 9 4 0,0 0-1 15,-1 1 2-15,-8 9 3 0,16-15 4 16,-8 7 8-16,-2 1 7 0,-6 7 8 16,8-13 4-16,-2 7-1 0,-6 6 2 0,11-10-3 15,-11 10-2-15,7-7 0 0,-7 7 5 16,0 0 1-16,0 0 12 0,0 0 3 16,0 0 9-16,0 0 5 0,0 0 6 15,0 0 2-15,0 0 3 0,25 19 3 0,-25-19 0 16,2 15 6-16,-2-15 4 0,0 21-5 0,0-21-6 15,4 23 14-15,-2-12 7 0,0 6-30 16,-2-17 0-16,6 29-6 0,-4-13-4 16,3-2-2-16,-1 3-2 0,-1 1-4 0,1-3-3 15,0 0 0-15,0 2-10 0,2 0 0 16,-3-2-2-16,3-1-2 0,-2 2-13 0,-4-16-22 16,7 20-33-16,-3-8-40 0,-4-4-62 15,4 1-84-15,-4-9-76 0,0 0-170 16,2 15-138-16,-2-15 1 0,0 0-290 0,0 0-291 15</inkml:trace>
  <inkml:trace contextRef="#ctx0" brushRef="#br2" timeOffset="-154327.17">25040 16608 2527 0,'0'0'-101'0,"0"0"28"0,0 0 19 16,0 0 14-16,0 0 29 0,0 0 22 16,0 0 20-16,0 0 20 0,0 0 7 0,0 0 15 15,0 0 11-15,0 0 3 0,0 0 9 16,0 0 7-16,0 0 1 0,0 0 4 16,0 0-4-16,0 0-2 0,0 0-1 0,0 0-3 15,0 0-2-15,4 40-7 0,-4-40-4 16,0 0-4-16,0 18-6 0,0-18-4 15,0 0-6-15,2 17-7 0,-2-17-9 16,0 0-3-16,0 19-2 0,0-19-9 0,0 0 1 16,0 17-8-16,0-17-21 0,0 0-34 15,2 15-40-15,-2-15-50 0,0 0-62 0,2 11-84 16,-2-11-171-16,0 0-538 0,0 0-415 16</inkml:trace>
  <inkml:trace contextRef="#ctx0" brushRef="#br2" timeOffset="-153739.08">25064 16677 2796 0,'0'0'-172'0,"0"0"27"16,0 0 10-16,0 0 13 0,0 0 14 16,0 0 20-16,0 0 16 0,0 0 29 0,0 0 7 15,0 0 10-15,0 0 12 16,0 0 14-16,0 0-5 0,0 0 8 0,0 0-3 15,0 0 3-15,0 0-7 0,0 0-5 0,0 0-28 16,0 0-26-16,0 0-35 0,0 0-60 16,0 0-316-16,0 0 359 0</inkml:trace>
  <inkml:trace contextRef="#ctx0" brushRef="#br2" timeOffset="-124202.45">25021 6225 1226 0,'0'0'-86'0,"0"0"23"16,0 0 11-16,0 0 15 0,0 0 14 15,0 0 5-15,0 0 14 0,0 0 4 16,0 0 11-16,0 0-2 0,0 0 14 0,0 0-1 15,0 0 11-15,0 0 1 0,0 0 16 16,0 0 1-16,0 0 1 0,0 0 7 16,0 0 7-16,0 0-1 0,0 0 1 0,0 0-3 15,0 0 2-15,0 0 5 0,0 0-12 16,0 0 2-16,0 0 6 0,0 0-18 0,0 0-4 16,0 0 2-16,0 0-11 0,0 0-1 15,0 0-11-15,0 0 6 0,0 0-3 16,0 0 1-16,-15-12 1 0,15 12 5 0,0 0-4 15,0 0 8-15,0 0-11 0,0 0 11 16,0 0-2-16,0 0 2 0,0 0 1 0,0 0 2 16,0 0 1-16,0 0 2 0,0 0-2 15,0 0 2-15,-25 3-3 0,25-3-1 16,0 0-1-16,0 0 1 0,0 0-6 0,0 0 7 16,0 0-11-16,-21 4 2 0,21-4 3 15,0 0-2-15,0 0-1 0,0 0 4 16,0 0 0-16,-21 0-1 0,21 0-4 15,0 0 2-15,0 0-2 0,0 0-1 0,0 0-4 16,-24 0 5-16,24 0-7 0,0 0-6 16,0 0 3-16,-17 2-2 0,17-2 2 0,0 0-2 15,0 0-7-15,0 0 1 0,0 0-2 16,-27-2-2-16,27 2 0 0,0 0 0 0,0 0-1 16,0 0 6-16,-19 0 0 0,19 0 4 15,0 0-3-15,0 0-5 0,0 0 0 16,0 0-2-16,-24 0 3 0,24 0-2 0,0 0 1 15,0 0-2-15,0 0 2 0,0 0-4 16,-23 0 6-16,23 0 0 0,0 0 5 16,0 0-5-16,0 0 5 0,0 0-3 0,-21 0 1 15,21 0-1-15,0 0 2 0,0 0-9 16,0 0 5-16,-21 0-4 0,21 0 2 0,0 0-3 16,0 0-1-16,0 0 0 0,-24 0 2 15,24 0-1-15,0 0-1 0,0 0 0 16,-18-2 3-16,18 2-5 0,0 0 0 0,0 0 1 15,0 0 2-15,0 0-1 0,0 0 0 0,-26 0-4 16,26 0 2-16,0 0 0 0,0 0-1 16,0 0 3-16,0 0 5 0,-21 0 3 15,21 0 2-15,0 0 0 0,0 0 0 16,0 0 0-16,-22 0-6 0,22 0 2 0,0 0-1 16,0 0-1-16,0 0-1 0,-20 2-2 15,20-2 2-15,0 0-1 0,0 0-1 0,0 0 1 16,-22 0 1-16,22 0 0 0,0 0 0 15,0 0 1-15,0 0 2 0,-19 2-1 16,19-2 1-16,0 0-3 0,0 0 0 0,0 0 4 16,0 0-3-16,-23 0-2 0,23 0 3 15,0 0-2-15,0 0-1 0,-19 0-2 16,19 0 0-16,0 0 1 0,0 0-1 16,-24 2 5-16,24-2 1 0,0 0 0 0,0 0 1 15,-22 0 6-15,22 0-5 0,0 0-4 0,-20 1-1 16,20-1 1-16,0 0 0 0,0 0-2 15,-23 0-1-15,23 0 2 0,0 0 0 0,0 0 4 16,-24 3-2-16,24-3 4 0,0 0-1 16,0 0 0-16,-21-3 6 0,21 3-4 15,0 0 1-15,0 0 2 0,-29 0 2 0,29 0-1 16,0 0-5-16,-19 0 1 0,19 0-1 16,0 0 0-16,-21-1-1 0,21 1 1 0,0 0-1 15,-23 0 3-15,23 0-1 0,0 0 0 16,-24-2-1-16,24 2-1 0,0 0-3 15,-23-2 3-15,23 2 3 0,0 0-6 16,-24-2 0-16,24 2 0 0,0 0-4 0,-22-4 3 16,22 4 1-16,0 0-2 0,-24-3 2 15,24 3-2-15,0 0 2 0,-21-2 2 16,21 2-2-16,-15-4 0 0,15 4-7 0,0 0 2 16,-21-2 1-16,21 2 0 0,0 0-1 15,-20-2-1-15,20 2 3 0,0 0-6 16,0 0 1-16,-22-2 3 0,22 2-3 0,0 0 2 15,0 0-1-15,-24 2-1 0,24-2 1 0,0 0 0 16,-19-2 14-16,19 2 1 0,0 0-1 16,0 0-4-16,-25 0 2 0,25 0-7 15,0 0 4-15,-23-2-2 0,23 2-1 0,0 0-2 16,0 0-1-16,-26 0 2 0,26 0-1 16,0 0-3-16,-21 0 4 0,21 0-7 0,0 0 4 15,-23 0-2-15,23 0-1 0,0 0 1 16,-27 0-1-16,27 0-1 0,0 0 0 15,-28 0 1-15,28 0-2 0,-19 0 5 0,19 0-1 16,0 0-1-16,-26 2-4 0,26-2 0 16,-16 0 4-16,16 0 0 0,0 0-5 15,-30 0 4-15,30 0 0 0,-17 0 0 0,17 0 10 16,0 0-13-16,-28 0 3 0,28 0-4 16,-21 0 4-16,21 0-4 0,0 0 3 0,-29-2 2 15,29 2-3-15,-22 0 0 0,22 0-2 16,-21-2 1-16,21 2 2 0,-23 0-2 0,23 0 0 15,-21-2 0-15,21 2 2 0,-20-1-1 16,20 1-1-16,0 0 0 0,-31 0 3 16,31 0 0-16,-21-3 0 0,21 3-4 0,-23-1 2 15,23 1 4-15,-22 0-1 0,22 0-2 16,-25-2-3-16,25 2 1 0,-23-2 1 16,23 2-1-16,-26 0 3 0,26 0-5 0,-25-2 4 15,25 2-4-15,-28 0 5 0,28 0-1 16,-25 0-1-16,25 0 1 0,-26-2 0 15,26 2 2-15,-28 0-3 0,28 0-1 0,-22 0-1 16,22 0 4-16,-26 0-6 0,26 0 4 16,-25 0 8-16,25 0-7 0,-24 0-2 15,24 0 1-15,-22 0 2 0,22 0-2 0,-24 2 0 16,24-2 2-16,-23 0-2 0,23 0 2 16,-22 2 3-16,22-2-5 0,-22 0 0 0,22 0-2 15,-22 2 2-15,22-2 0 0,-21 2 1 16,21-2-3-16,-19 0-2 0,19 0 6 0,-21 0 0 15,21 0-4-15,-20 1 2 0,20-1 0 16,0 0-1-16,-27 0 0 0,27 0-2 0,-19 0 2 16,19 0 1-16,-19 0 1 0,19 0 0 15,0 0-3-15,-28 0-4 0,28 0 7 16,-16 0-2-16,16 0 2 0,0 0-2 0,-26 0 2 16,26 0 2-16,0 0-4 0,-25 0 2 15,25 0-1-15,-18 0 1 0,18 0 1 16,0 0 1-16,-22 0-2 0,22 0 2 0,0 0-2 15,-24-1-3-15,24 1 2 0,0 0 3 16,-25 0-3-16,25 0 1 0,0 0-1 16,-26-2-2-16,26 2 3 0,-18 0 0 0,18 0-6 15,0 0 8-15,-26 0-4 0,26 0 3 16,-17-2-1-16,17 2-2 0,0 0-1 0,-28 0 0 16,28 0 2-16,0 0 2 0,-24-2-4 15,24 2 2-15,-22-2-3 0,22 2 6 16,-21-2-1-16,21 2-4 0,-21-1 2 0,21 1-1 15,0 0-1-15,-30-3 3 0,30 3-1 16,-21-1 0-16,21 1-1 0,-24-3 1 0,24 3 1 16,-21-3-1-16,21 3-2 0,-21-2 6 15,21 2-2-15,-19-2 1 0,19 2-3 16,-24-2 2-16,24 2-2 0,-20-2-4 0,20 2 5 16,-24-2 2-16,24 2-5 0,-21 0 4 15,21 0-2-15,-24-1 0 0,24 1 2 16,-24-2-1-16,24 2-2 0,-24 0 1 0,24 0-1 15,-25 0 0-15,25 0 1 0,-26 0 2 16,26 0-2-16,-27 0 4 0,27 0-5 16,-28 0 1-16,14-3-1 0,14 3 5 0,-30 0-5 15,30 0 2-15,-30 0-3 0,14 3 0 16,16-3 3-16,-35 0-1 0,21 0-1 0,14 0-3 16,-32 2 4-16,17-2 2 0,15 0-4 15,-32 0 4-15,14 0-4 0,18 0 4 16,-34 0-2-16,16 0 3 0,18 0-2 0,-35 0 0 15,19 0-2-15,0 1 1 0,16-1-1 16,-32 0 1-16,17 0-2 0,15 0 6 0,-30 0-7 16,16 2 6-16,14-2-4 0,-30 0 3 0,30 0-2 15,-30 2 2-15,30-2-4 0,-27 0 3 16,12 2 0-16,15-2-7 0,-29 0 6 16,29 0 1-16,-28 0-3 0,13 2 3 0,15-2 0 15,-28 0-3-15,28 0-1 0,-26 2 5 16,10-2-1-16,16 0 2 0,-25 2-2 15,25-2 3-15,-28 0-5 0,28 0-1 0,-28 0 2 16,28 0 1-16,-24 1 1 0,9-1-1 16,15 0 0-16,-28 0-4 0,28 0 3 0,-28 0 2 15,28 0-4-15,-27 0 4 0,12 3-1 16,15-3 0-16,-29 0-1 0,29 0 3 16,-28 0-3-16,14 0-3 0,14 0 3 0,-30 1 3 15,30-1-3-15,-28 0 2 0,11 0-3 16,17 0 1-16,-30 3 2 0,16-3-2 0,14 0 0 15,-28 1-1-15,28-1 0 0,-29 0 0 16,11 0-2-16,18 0 5 0,-31 2-3 16,16 0 2-16,15-2-1 0,-29 0-4 0,29 0 3 15,-30 2 4-15,16 0-2 0,14-2 0 16,-33 2-6-16,16-2 6 0,17 0 1 16,-29 1-2-16,13-1 0 0,16 0-3 0,-28 3 2 15,10-2 2-15,18-1-1 0,-29 0 2 16,29 0-5-16,-28 2 4 0,14 0 0 15,14-2 0-15,-30 2-1 0,30-2 5 16,-30 2-3-16,15-2-1 0,15 0-1 0,-32 2 1 16,18-2-1-16,14 0 0 0,-34 0 1 15,17 0-2-15,17 0 0 0,-34 0 3 0,15 0-1 16,19 0 1-16,-34 2-5 0,18-2 3 16,16 0 3-16,-32 0-3 0,14-2-3 0,18 2-1 15,-31 2 6-15,31-2-2 0,-32-2 5 16,16 2-5-16,16 0-4 0,-35 0 4 15,20 0-1-15,15 0-1 0,-33-2 3 0,15 2 0 16,18 0-2-16,-31-2 2 0,14 2-1 0,17 0 1 16,-29-2 1-16,29 2-2 0,-30 0 3 15,15-2-4-15,15 2-2 0,-30 0 6 16,30 0-6-16,-30-2 3 0,16 4 3 0,14-2-5 16,-30-2 4-16,30 2-2 0,-25 0-5 15,25 0 6-15,-28 0 0 0,28 0 0 0,-26-1 3 16,26 1-2-16,-29 0 0 0,29 0-2 15,-23 0 0-15,23 0-4 0,-23 0 2 16,23 0 4-16,-24 0-2 0,24 0 0 16,-23 0-5-16,23 0 10 0,-23 0-10 0,23 0 8 15,-25 0-1-15,25 0-3 0,-26 0-2 16,26 0 6-16,-26 0-6 0,26 0 3 0,-27 0 6 16,27 0-6-16,-28 0-1 0,28 0 1 15,-32 0 1-15,18 1 0 0,14-1 0 16,-32-1 1-16,15 1-6 0,17 0 7 0,-34 1-5 15,16-2 8-15,-2 1-9 0,20 0 7 0,-36 1-6 16,17-2 4-16,1 2-5 0,-4-2 2 16,22 1-1-16,-38 1 2 0,19-1 3 15,-1-1-5-15,20 1 1 0,-37 0-3 16,17 0-2-16,20 0 3 0,-36 1 5 0,18-1 5 16,18 0-3-16,-32 0-4 0,15 0 0 15,17 0 0-15,-34 0-1 0,17 2 1 0,17-2-1 16,-34 0 2-16,17 0-3 0,-2 0 4 15,19 0-2-15,-34 2 0 0,18-2 2 16,16 0-1-16,-32 0-5 0,17 0 3 0,15 0-2 16,-30 2 3-16,30-2 0 0,-30 0 2 15,16 0-12-15,14 0 13 0,-30 0 0 16,30 0-4-16,-27 0 7 0,11 0-5 0,16 0-1 16,-27 0 2-16,27 0-1 0,-30 0 0 15,30 0 3-15,-26 0-4 0,26 0 0 0,-26-2 0 16,26 2-2-16,-28 0 3 0,28 0-2 15,-25 0 1-15,25 0-2 0,-26-2 2 0,26 2 2 16,-27 0-3-16,27 0 6 0,-26 0-11 16,26 0 10-16,-25 0-1 0,25 0-5 15,-27 0 1-15,27 0-2 0,-28 0 3 0,28 0 0 16,-29 0 1-16,13 0 0 0,16 0-1 16,-32 0-2-16,14 2 2 0,18-2 1 15,-32 0 0-15,15 0-1 0,-2 0 1 16,19 0-1-16,-31 0-3 0,15 0 4 0,-3 2-5 15,19-2 3-15,-30-2 3 0,14 4-2 16,16-2 0-16,-32 0-4 0,32 0 5 0,-27 0 1 16,12 0-1-16,15 0-2 0,-27 0 1 15,27 0 2-15,-26 0 0 0,26 0-4 16,-23 0 2-16,23 0-4 0,-24 0 6 0,24 0 0 16,-23 0 0-16,23 0-3 0,-23-2 0 0,23 2 0 15,-24 0 2-15,24 0-2 0,-21 0 0 16,21 0 1-16,-21-2 2 0,21 2 4 15,-23-2-8-15,23 2 6 0,-22 0-6 0,22 0 3 16,-23-1-6-16,23 1 0 0,0 0 7 0,-30 0-5 16,30 0 2-16,-18 0 3 0,18 0 1 15,-20-3-2-15,20 3-4 0,0 0 4 16,-27 0 0-16,27 0 1 0,-19 0 0 0,19 0-4 16,0 0 6-16,-29 0-3 0,29 0 3 15,-20 0-1-15,20 0-6 0,-18-1 5 16,18 1 0-16,0 0-3 0,-28 0 2 0,28 0-3 15,-19 0 1-15,19 0 2 0,0 0 1 16,-26 0-6-16,26 0 10 0,0 0-5 0,-23 0-3 16,23 0 3-16,0 0 3 0,-25 0-10 15,25 0 8-15,-17 1-1 0,17-1-1 16,0 0 5-16,-24 0-5 0,24 0 3 0,0 0-5 16,-24 0 2-16,24 0 0 0,0 0-10 15,-22 0 12-15,22 0-2 0,0 0 4 0,-19 3-3 16,19-3-1-16,0 0 0 0,0 0 1 15,-26-3-2-15,26 3 3 0,0 0-3 16,-20 3 4-16,20-3-4 0,0 0 1 0,-22 0 0 16,22 0 1-16,0 0-2 0,-23 0 0 15,23 0 2-15,0 0 1 0,-21 1-2 0,21-1 0 16,0 0 0-16,-23 0 1 0,23 0 2 16,-18 2-3-16,18-2 0 0,0 0-2 15,-23 0 2-15,23 0 2 0,-17 2-4 0,17-2 2 16,0 0-5-16,0 0 5 0,-23 0 0 15,23 0 1-15,0 0 6 0,-19 2-9 16,19-2-2-16,0 0-2 0,0 0-15 0,-23 0-21 16,23 0-25-16,0 0-31 0,-20 0-32 15,20 0-44-15,0 0-47 0,-18 2-61 16,18-2-157-16,-15-2-195 0,15 2-303 0,-22-4-352 16</inkml:trace>
  <inkml:trace contextRef="#ctx0" brushRef="#br2" timeOffset="-112588.1">28796 8650 488 0,'0'0'118'16,"0"0"-7"-16,0 0-28 0,0 0-8 16,0 0 0-16,0 0-3 0,0 0-6 0,0 0-5 15,0 0 11-15,0 0 13 0,0 0-11 16,0 0 12-16,0 0 5 0,0 0-1 0,0 0 9 16,0 0 8-16,0 0 6 0,0 0 1 15,0 0 1-15,0 0 5 0,0 0-15 16,0 0 1-16,0 0 5 0,0 0-3 0,0 0-8 15,0 0-4-15,0 0-2 0,0 0-11 16,0 0-10-16,0 0-3 0,0 0-6 0,0 0-9 16,0 0-4-16,0 0-6 0,0 0-6 15,0 0 1-15,0 0-6 0,0 0-4 16,0 0-4-16,0 0-4 0,0 0-1 16,0 0-3-16,0 0 0 0,0 0-2 0,0 0-2 15,0 0-2-15,0 0-1 0,0 0-1 16,0 0-1-16,0 0-1 0,22 32 3 15,-22-32 10-15,0 0 2 0,0 0 3 0,0 0-3 16,0 0-3-16,0 0-2 0,0 0 0 16,0 0-4-16,0 0 5 0,0 0-1 0,0 0-1 15,0 0 0-15,0 0 0 0,0 0 2 16,8-39-4-16,-8 39 7 0,0 0-1 0,8-10 1 16,-8 10 0-16,0 0 1 0,0 0-6 15,9-11 0-15,-9 11 1 0,0 0-4 0,0 0-6 16,0 0 3-16,0 0-4 0,0 0 2 15,0 0-1-15,0 0-1 0,0 0 1 16,0 0-3-16,0 0 1 0,0 0 0 16,0 0-2-16,0 0 0 0,0 0-1 0,0 0 1 15,0 0-2-15,-19 45 0 0,19-45-2 16,0 0 2-16,0 0-1 0,-6 11 1 16,6-11 0-16,0 0 3 0,0 0 1 0,0 0 3 15,0 0 3-15,-11 9-2 0,11-9-1 16,0 0 2-16,0 0 2 0,0 0 3 15,0 0 4-15,0 0-3 0,0 0 4 0,0 0-4 16,0 0 6-16,0 0-4 0,0 0 2 16,0 0-4-16,0 0-2 0,0 0 4 0,0 0-7 15,0 0-1-15,0 0 1 0,0 0-3 16,0 0-4-16,0 0 3 0,0 0-2 16,13-45-3-16,-13 45 3 0,0 0-2 0,0 0-3 15,0 0 3-15,0 0-4 0,0 0 2 16,0 0 0-16,0 0-1 0,0 0 0 15,0 0-2-15,0 0 1 0,0 0 1 0,0 0 1 16,0 0 4-16,0 0-3 0,0 0-1 16,0 0 2-16,0 0 2 0,0 0-6 0,0 0 0 15,0 0 2-15,0 0 4 0,0 0-3 16,0 0-1-16,0 0 0 0,0 0 0 16,0 0 0-16,-20-9 3 0,20 9-4 0,0 0 0 15,0 0 0-15,0 0 0 0,0 0 1 16,0 0 0-16,0 0 0 0,0 0 2 0,0 0-4 15,0 0 2-15,14-21-1 0,-14 21-1 16,0 0-2-16,0 0-10 0,0 0-26 16,0 0-46-16,0 0-55 0,0 0-75 0,0 0-90 15,0 0-200-15,0 0-108 0,0 0-272 16,0 0-253-16</inkml:trace>
  <inkml:trace contextRef="#ctx0" brushRef="#br2" timeOffset="-106276.94">25073 6232 2423 0,'0'0'-208'15,"-29"-12"24"-15,29 12 27 0,0 0 18 0,0 0 26 16,0 0 23-16,0 0 18 0,0 0 18 0,0 0 11 16,0 0 3-16,0 0 6 0,0 0 1 15,0 0 0-15,0 0 5 0,0 0 0 16,0 0 0-16,0 0 12 0,0 0-2 0,0 0 9 15,0 0 8-15,0 0 2 0,0 0 3 16,0 0 12-16,0 0-4 0,0 0 9 0,0 0 0 16,0 0 2-16,0 0 2 0,0 0 1 15,0 0 2-15,0 0-1 0,0 0 8 16,0 0 1-16,0 0 0 0,0 0 0 16,0 0 3-16,0 0 10 0,0 0-4 0,0 0 0 15,0 0 12-15,0 0-11 0,0 0 4 16,0 0 4-16,0 0-14 0,-2 36 9 15,2-36 4-15,0 0-16 0,0 0 3 0,0 0-9 16,0 0-2-16,20 18 7 0,-20-18-8 16,0 0-3-16,11 9 5 0,-11-9-2 0,0 0-8 15,9 8 22-15,-9-8-1 0,0 0-9 16,13 11-3-16,-13-11 0 0,9 9-9 0,-9-9 7 16,12 8 1-16,-12-8 4 0,0 0 4 15,15 12 1-15,-15-12-2 0,11 6 3 16,-11-6-7-16,12 7 11 0,-12-7-10 0,0 0 0 15,15 7-5-15,-15-7 4 0,0 0-9 16,13 8 0-16,-13-8-1 0,12 6-4 0,-12-6 2 16,0 0-8-16,11 8 2 0,-11-8-5 15,0 0 0-15,16 7 2 0,-16-7-1 16,0 0-2-16,0 0 1 0,13 7-5 16,-13-7 5-16,0 0-5 0,16 8 1 0,-16-8-1 15,0 0 1-15,12 6-2 0,-12-6-1 16,0 0 3-16,0 0-4 0,15 8 4 0,-15-8-2 15,0 0 1-15,13 5-3 0,-13-5 0 16,0 0 4-16,15 7-1 0,-15-7-2 0,0 0-2 16,12 11 5-16,-12-11-6 0,11 6 4 15,-11-6-2-15,0 0 0 0,15 7 3 16,-15-7-2-16,0 0-1 0,15 6 4 0,-15-6-1 16,0 0 0-16,14 8-1 0,-14-8 11 15,0 0-10-15,13 8-2 0,-13-8 0 16,0 0-1-16,14 8 0 0,-14-8 3 0,11 6 3 15,-11-6-4-15,0 0 11 0,16 9-3 16,-16-9-9-16,11 9 6 0,-11-9-2 16,0 0-2-16,11 9 0 0,-11-9-2 0,0 0 2 15,16 7 1-15,-16-7-1 0,0 0 0 0,13 10-2 16,-13-10-2-16,0 0 3 0,12 12 0 16,-12-12 2-16,8 8-3 0,-1-5-1 15,-7-3 3-15,14 8-2 0,-9-5 3 0,-5-3-2 16,12 10-2-16,-5-6 1 0,-7-4 3 15,14 11-2-15,-9-8 0 0,-5-3 0 16,12 10-4-16,-4-5 0 0,-3-1 2 0,-5-4 1 16,10 11-2-16,-10-11 6 0,11 8-6 15,-11-8 5-15,12 10-4 0,-7-4 0 0,5 0 2 16,-10-6-2-16,14 12-1 0,-5-7-3 16,0 3 4-16,3-3 0 0,-2 4 1 0,1-2-3 15,1-1 2-15,-1 1 0 0,3 1 2 16,-5 0 1-16,1-1 0 0,4-1 0 15,-3 1 2-15,-2 1 0 0,5-1 2 0,-3 1-1 16,1 0-1-16,-1-1 1 0,0 1-4 16,3 0 4-16,1 1-2 0,-3-1-4 0,1 1 5 15,3 0 3-15,-3-2-8 0,0 2 4 16,1-2-1-16,-3 3 4 0,3-2-2 16,-1-1 2-16,-2 3-2 0,1-3 1 0,-2 3-4 15,3-2 1-15,-3 0-2 0,1-1 4 16,3 1-3-16,-5 1 0 0,2-1 2 15,-1 1 0-15,3-2-2 0,-3 4 0 0,4-2 2 16,-5 0-4-16,5-2 8 0,-1 5-8 16,-4-5-2-16,3 2 0 0,-1-2 4 15,-3 3-2-15,2-2 2 0,1 0-2 0,0-1 4 16,-2 2-6-16,-2 0 2 0,4-2-2 16,-1 2 4-16,1-2 1 0,-1 1-3 0,0 3 0 15,-1-4-1-15,2 1 7 0,0-1-4 16,0 1-2-16,-2-1 0 0,1 1-3 15,0-1 6-15,1 0-6 0,-11-7 4 0,17 16-3 16,-7-8 6-16,-1-1-2 0,-9-7-4 16,18 15-2-16,-7-7 6 0,-1 2-2 0,-1-2 2 15,-9-8-5-15,20 13 7 0,-11-5-1 16,-9-8-5-16,15 13 10 0,-3-6-8 0,-12-7-1 16,17 14 4-16,-7-7-2 0,-10-7 3 15,17 14-5-15,-7-7-2 0,1 0 2 16,0 1 2-16,1-1-1 0,-1 1 0 15,2 0-3-15,-3-1 5 0,3 2-1 0,1-2-5 16,-4 1 4-16,1-1 1 0,1 1 1 16,-1-1-2-16,-2 1 0 0,5-1 1 15,-14-7-2-15,22 16 5 0,-13-10-6 0,0 1 4 16,0 1-1-16,2 2-2 0,-2-1-2 16,-9-9 6-16,18 15-3 0,-11-9 2 0,-7-6-4 15,17 17 0-15,-5-10 4 0,-5 1-4 0,-7-8 6 16,23 18-2-16,-15-11-4 0,1 1 4 15,-9-8-6-15,20 15 6 0,-11-4-3 16,-1-8 1-16,0 7 0 0,1-3 3 0,0 0-5 16,2 1 5-16,-4-1-2 0,2 1 3 15,0-2-4-15,-2 2 2 0,4-1-4 16,-4 1 6-16,2 0-4 0,-2-3 0 0,1 3 2 16,-8-8 7-16,17 13-8 0,-9-7-2 15,-1 2 1-15,3-3-1 0,-2 1-1 16,-1 2 2-16,1-3 3 0,0 3 1 0,1-2-3 15,-1 2 5-15,1 0-1 0,0-3-2 16,-2 2 3-16,2-1 2 0,-9-6 8 16,14 14-5-16,-5-9-2 0,-1 1-1 0,4 3 2 15,-5-1-3-15,4 0-1 0,1-1 5 16,-4 1-3-16,1-2-2 0,2 1 2 0,1 0-1 16,-2 4-2-16,2-4 4 0,-1 1-3 15,2-1-2-15,-3 1 0 0,1-1-1 16,0 0 1-16,2 2 0 0,-4-2 3 0,5 2 2 15,-1-2-1-15,-4 0 2 0,5 1-2 16,-5-2 4-16,2 2-2 0,3-1 0 0,-4-1-1 16,-1 1 0-16,3 1 1 0,-1-3-2 15,-1 3 0-15,3-3-2 0,-2 3-1 0,0-2 3 16,-4-1 0-16,2 1-3 0,-1 0 1 16,4 0 3-16,-5-1 1 0,2 2 0 15,0-2-2-15,-2-2 0 0,3 4 2 16,-3-1-3-16,3-1-1 0,-10-5-1 15,13 10 4-15,-4-5-2 0,0 1-4 0,0 0 6 16,1-1-6-16,-2 1 1 0,-1 0 1 0,4-1 0 16,-3 2 1-16,-2-2 0 0,3 1 1 15,-1-1-4-15,2 2 1 0,-10-7-1 0,13 7 2 16,-4 0-4-16,0-2 0 0,0 0 2 16,-1 0 0-16,2 1 3 0,-10-6-2 0,17 10-3 15,-8-5 3-15,-1 1-1 0,1-2 3 16,-1 2 1-16,1-1 8 0,-9-5-3 15,16 10-2-15,-7-4-1 0,-1-2 2 0,-8-4-4 16,15 9 1-16,-15-9-3 0,13 9 3 16,-13-9-4-16,16 10 1 0,-16-10 0 15,17 10 1-15,-5-4-2 0,-4-2 1 16,0 0-2-16,3 3 7 0,-11-7 1 0,19 9 3 16,-10-4 2-16,-1 0 0 0,-8-5-6 15,17 9 7-15,-10-6-5 0,1 4-2 0,-8-7-2 16,14 9-1-16,-6-5-1 0,-8-4 2 15,16 9-3-15,-8-5 1 0,-8-4-1 16,14 11-1-16,-5-7 1 0,0 3-4 0,0-2 2 16,-1 1 1-16,0-1-1 0,3 2 0 15,-2-4-3-15,-1 3 4 0,-8-6-4 16,17 9 2-16,-9-5 0 0,1 2 2 0,1-3-2 16,-10-3 1-16,17 7-3 0,-10-2 1 0,4 0 0 15,-11-5-1-15,16 9-1 0,-7-6 1 16,1 1 1-16,-2 0-1 0,-8-4 1 15,18 7 0-15,-11-3-1 0,2 0 0 0,-9-4 0 16,18 7 0-16,-10-4 0 0,-8-3 2 16,15 5-2-16,-9-1 1 0,-6-4-2 0,13 3-1 15,-13-3 2-15,12 7 0 0,-12-7 0 16,11 3-1-16,-11-3 2 0,11 4 1 16,-11-4-2-16,11 4 1 0,-11-4-1 15,8 4-1-15,-8-4-1 0,10 6 0 0,-10-6 2 16,0 0 0-16,12 5 0 0,-12-5 2 15,12 4-6-15,-12-4 5 0,10 4-2 0,-10-4 2 16,9 4-2-16,-9-4 2 0,9 4-2 16,-9-4 3-16,10 6-4 0,-10-6 0 0,11 2 4 15,-11-2-2-15,10 7 0 0,-10-7-3 16,10 4 3-16,-10-4 1 0,11 6-1 16,-11-6 0-16,11 5-1 0,-11-5 4 0,12 6-3 15,-12-6 2-15,13 6-3 0,-13-6 2 16,9 3 5-16,-9-3 7 0,10 4-2 15,-10-4 8-15,0 0-1 0,13 6-2 16,-13-6-1-16,0 0-3 0,10 1-1 0,-10-1-1 16,0 0 2-16,0 0-1 0,12 6-2 0,-12-6 3 15,0 0-4-15,0 0 1 0,10 2-2 16,-10-2 2-16,0 0-4 0,0 0 1 16,0 0-1-16,0 0-2 0,0 0 2 0,10 4 1 15,-10-4-2-15,0 0 1 0,0 0 5 16,0 0 5-16,0 0 1 0,0 0 1 0,0 0-2 15,0 0 2-15,0 0-3 0,0 0-2 16,0 0 0-16,0 0-3 0,0 0 1 16,0 0 1-16,0 0-3 0,0 0 1 0,0 0-2 15,0 0 0-15,0 0-2 0,0 0 0 16,0 0-4-16,0 0 2 0,0 0-5 16,13 6-10-16,-13-6-16 0,0 0-18 0,0 0-30 15,0 0-47-15,0 0-58 0,0 0-75 0,0 0-160 16,0 0-222-16,0 0-263 0,0 0-289 15</inkml:trace>
  <inkml:trace contextRef="#ctx0" brushRef="#br2" timeOffset="-101730.92">32625 10907 2569 0,'0'0'-129'15,"0"0"31"-15,0 0 20 0,0 0 28 16,0 0 36-16,0 0 19 0,0 0 37 16,0 0 16-16,0 0 16 0,0 0 22 0,0 0 1 15,0 0 1-15,0 0-1 0,0 0-1 16,0 0-3-16,0 0-9 0,0 0-7 0,0 0-10 15,0 0-3-15,0 0-11 0,0 0-18 16,0 0-35-16,0 0-61 0,0 0-66 0,-20 3-102 16,20-3-217-16,0 0-322 0,0 0-59 15</inkml:trace>
  <inkml:trace contextRef="#ctx0" brushRef="#br2" timeOffset="-98892.2">28840 8677 2093 0,'0'0'-132'15,"0"0"20"-15,0 0 24 0,0 0 11 0,0 0 15 16,0 0 19-16,0 0 11 0,0 0 11 16,0 0 11-16,0 0 4 0,0 0 12 15,39 20 13-15,-39-20 3 0,0 0 1 0,10 6-1 16,-10-6 3-16,0 0 3 0,16 10 6 15,-16-10-13-15,12 7 5 0,-12-7-14 0,12 8 3 16,-12-8 4-16,16 8-4 16,-16-8-7-16,16 9 15 0,-16-9-13 0,17 9 5 15,-17-9-2-15,20 10 4 0,-12-6 5 0,-8-4-2 16,19 10-3-16,-19-10 13 0,19 9-6 16,-9-5 2-16,-10-4 7 0,22 8-11 15,-9-3 0-15,-13-5 4 0,20 10-6 0,-8-5-1 16,0 1-5-16,0 0 2 0,0 2 4 15,-12-8-14-15,25 11 3 0,-13-3 13 16,1-3-17-16,2 3 4 0,-3-1-3 0,2 1 8 16,0-1-8-16,-1 1 7 0,2 1-7 15,-3-1 12-15,3 2-8 0,-1-2-1 16,2-1 3-16,-4 3 0 0,3-3 8 16,-2 4-9-16,2-4-5 0,-3 2 14 0,2-2-2 15,-2 2-8-15,2 0 13 0,0-2-12 0,0 3 4 16,1 0-5-16,-2-1-4 0,2 1 0 15,-1 1 2-15,-1-2 1 0,2 1-9 16,0-1 6-16,-3 1-3 0,3 1 3 0,2-1 3 16,-2 0 1-16,-2 1 3 0,1-2-4 15,4 5 2-15,-4-3-1 0,1-1-1 16,0 1 7-16,0-1-13 0,-3-1 5 0,3 1-7 16,-2 2 4-16,2-3-2 0,-1 2-3 15,2 1 1-15,0-1 3 0,2 2-4 0,-2-1 6 16,-1 1-7-16,2-1 11 0,0 1-4 15,-3-1-7-15,2-1-1 0,0 0 8 16,1 3-9-16,-2-3 2 0,2 2-2 0,-4-3 8 16,4 2-6-16,-5-2 4 0,4 0-3 15,-4-1 0-15,3 3-3 0,-1-2 7 0,0 0-5 16,0-1-2-16,-2 2 3 0,4-1-3 16,-2-1 9-16,-1 1-8 0,2-1 2 15,0 1 0-15,-1-1 2 0,2 1-2 0,-2 0 0 16,-1-1 3-16,2 1-3 0,0-3-3 15,-1 3 0-15,2-1 7 0,-4 1-8 16,2-1 7-16,2-2-9 0,-4 4 3 0,1-4 0 16,2 1 0-16,-2-1-1 0,-1 1 11 15,0-1-10-15,4 0 9 0,-4 1-9 0,1 0 0 16,2 0 2-16,-2 0-1 0,-1-1-4 16,2 3 9-16,0-3-7 0,-2 1 5 15,1 0-2-15,2 0-1 0,-2-1 4 0,-1 0 2 16,2 1-1-16,0 0 0 0,0-1 0 15,0 1 0-15,-2-3-4 0,1 3-1 0,-3-1-1 16,3 1 3-16,2 0-1 0,-15-8 1 16,24 13-6-16,-14-5 16 0,2-2 0 15,1 2-14-15,-2-1-2 0,-11-7 3 0,23 15 0 16,-13-9 2-16,4 0-1 0,-4 2 2 16,-10-8-10-16,21 11 10 0,-10-4-3 15,2-1 6-15,-3 2-1 0,-10-8 0 0,22 13 1 16,-12-6 3-16,2 1-7 0,-1-2 1 15,-11-6-2-15,21 13 2 0,-10-7 0 16,-1 1 3-16,1 1-9 0,0-1 21 0,-1 2-16 16,0-2-1-16,2 0-2 0,-2 2 4 15,0-2 0-15,-10-7 3 0,17 13 0 0,-8-7 0 16,2 4-2-16,-11-10 1 0,18 13-4 16,-8-7 2-16,-10-6 2 0,16 14-7 15,-8-9 2-15,-8-5 3 0,17 17 2 0,-8-11 8 16,-9-6-9-16,17 13-2 0,-9-7 1 15,-8-6 1-15,18 13-1 0,-10-6 6 0,2 3-6 16,-10-10-4-16,17 13-1 0,-6-5 4 16,-11-8 1-16,19 13 0 0,-9-3 0 0,-1-5 9 15,2 5 1-15,-11-10-8 0,18 14-4 16,-10-7 4-16,4 1-10 0,-12-8 11 16,16 13-6-16,-5-5 3 0,-11-8-3 15,19 15 11-15,-10-8-7 0,1 1-4 0,0 2 6 16,2-2-3-16,-2-1-6 0,0 0 8 15,1 1-5-15,2 0 10 0,-3-1-11 0,-10-7 7 16,21 13-5-16,-10-7 5 0,2 0-7 16,-13-6 5-16,19 12-1 0,-8-6-4 15,-11-6-8-15,21 8 12 0,-9-1 7 0,-12-7-7 16,22 10 3-16,-14-3 3 0,-8-7-9 16,19 9 3-16,-8-6-4 0,-11-3 4 15,18 13 0-15,-18-13 0 0,20 9-3 0,-12-5 7 16,-8-4 4-16,19 9-3 0,-9-2-6 15,-10-7-2-15,18 7 6 0,-18-7 1 0,16 8-1 16,-5-3-3-16,-11-5 0 0,17 8-6 16,-17-8 15-16,19 10-7 0,-11-7-4 0,-8-3-2 15,20 7-1-15,-20-7 8 0,18 8-1 16,-9-2-2-16,-9-6 1 0,17 8-2 16,-17-8-1-16,17 9 1 0,-17-9-2 15,17 8 6-15,-6-5-3 0,-11-3 3 0,14 10-3 16,-14-10-5-16,18 6 5 0,-18-6 5 15,14 8-8-15,-14-8 4 0,15 7 13 0,-15-7-16 16,15 5 9-16,-15-5-15 0,13 6 8 16,-13-6-5-16,12 6 7 0,-12-6 5 15,10 8-8-15,-10-8-2 0,16 5 13 0,-16-5-13 16,12 7 0-16,-12-7 5 0,15 7-2 16,-15-7 0-16,13 7-2 0,-13-7 2 15,13 6-3-15,-13-6 3 0,12 8-1 0,-12-8 11 16,15 6 7-16,-15-6 1 0,13 8-5 15,-13-8 3-15,12 5-2 0,-12-5-4 0,15 7-1 16,-15-7 3-16,0 0 1 0,15 8-2 16,-15-8-4-16,13 6 0 0,-13-6 1 15,10 7 2-15,-10-7-2 0,0 0-4 0,16 8-1 16,-16-8 0-16,0 0 1 0,16 10-1 0,-16-10 0 16,10 5 3-16,-10-5-3 0,14 6 0 15,-14-6-3-15,0 0 10 0,14 8-8 16,-14-8 3-16,0 0-1 0,0 0 4 0,15 7-2 15,-15-7 4-15,0 0-9 16,0 0 4-16,13 6-1 0,-13-6 4 0,0 0-5 16,11 7 1-16,-11-7-2 0,0 0 3 15,0 0-3-15,14 10 3 0,-14-10 2 0,0 0-1 16,12 6 4-16,-12-6 4 0,0 0 3 16,12 8-2-16,-12-8 0 0,0 0 5 15,0 0 3-15,12 7-3 0,-12-7-2 0,0 0 2 16,0 0-6-16,0 0 2 0,13 8-5 15,-13-8 0-15,0 0 0 0,0 0-1 0,13 9 1 16,-13-9-5-16,0 0 1 0,12 8 1 16,-12-8 4-16,0 0-1 0,13 8 9 0,-13-8 3 15,0 0 0-15,12 7 13 0,-12-7-1 16,0 0-2-16,12 8-4 0,-12-8-5 16,0 0 1-16,10 7-3 0,-10-7-3 0,0 0-4 15,0 0-2-15,10 10-19 0,-10-10-41 16,0 0-45-16,6 4-60 0,-6-4-56 15,0 0-148-15,0 0-499 0,0 0-209 0</inkml:trace>
  <inkml:trace contextRef="#ctx0" brushRef="#br3" timeOffset="-63732.98">987 15526 1056 0,'11'-9'148'0,"-11"9"-41"16,9-12-26-16,-9 12-13 0,11-9-13 16,-11 9 7-16,8-11-4 0,-8 11 19 0,11-10 10 15,-11 10 6-15,12-9 3 0,-12 9 15 16,11-8 1-16,-11 8 4 0,0 0 0 0,10-13-6 16,-10 13-6-16,0 0-12 0,11-8-8 15,-11 8-6-15,0 0-10 0,0 0-9 16,0 0-1-16,0 0-8 0,0 0-5 15,0 0-2-15,0 0-6 0,0 0-5 0,0 0 4 16,-44-7-3-16,44 7-1 0,-26 5 7 16,26-5-3-16,-25 5 0 0,25-5-5 15,-26 5 1-15,14-2-5 0,12-3-6 0,-20 7 6 16,20-7-3-16,-15 11-3 0,15-11 5 16,-6 11-5-16,6-11-4 0,0 0 2 15,0 0-1-15,21 30-12 0,-7-20 5 0,-1-2-6 16,4 1-1-16,0 2 0 0,3-2-2 15,0 3 0-15,-2-2 3 0,1 0-4 0,-2 2-1 16,-3-5 2-16,-1 6 5 0,0-4-3 16,-3 0 1-16,-1 3 0 0,0-1 0 15,-9-11 7-15,7 20 8 0,-7-20 7 0,-2 16 8 16,2-16 0-16,-14 18 12 0,3-10 2 16,11-8 8-16,-23 13 4 0,7-7-3 15,3-2-1-15,-1-1-6 0,14-3-3 0,-31 6-6 16,17-5-3-16,14-1-6 0,-29 0-5 15,29 0-18-15,-19 0-32 0,19 0-51 0,-23-3-58 16,23 3-76-16,0 0-77 0,-14-10-163 16,14 10-143-16,0 0-273 0,-7-13-218 15</inkml:trace>
  <inkml:trace contextRef="#ctx0" brushRef="#br3" timeOffset="-62482.39">769 15884 2508 0,'0'0'-71'0,"0"0"36"15,0 0 21-15,0 0 20 0,0 0 17 16,0 0 30-16,0 0 30 0,0 0 31 0,0 0 19 16,0 0 13-16,0 0 2 0,0 0 4 15,0 0-2-15,63 0 4 0,-63 0-9 16,31 6-2-16,-11-5-4 0,-2 2-16 0,1 1-5 16,5 0-5-16,0-1-7 0,1 1 0 15,2 0 10-15,-2 0-13 0,0 0-11 16,-3-3-10-16,1 3-23 0,-5-2-18 0,2 0-30 15,-2 0-38-15,-2 0-49 0,-16-2-60 16,24 4-75-16,-12-2-74 0,-4-1-122 16,-8-1-173-16,11 6-9 0,-11-6-251 0,0 0-178 15</inkml:trace>
  <inkml:trace contextRef="#ctx0" brushRef="#br3" timeOffset="-62028.01">968 16163 2485 0,'0'0'45'16,"-22"0"46"-16,22 0-5 0,0 0-8 0,0 0-5 16,0 0 4-16,0 0 9 0,0 0-7 15,0 0 4-15,0 0-9 0,0 0-13 16,0 0-1-16,32-38-10 0,-32 38-11 15,20-4 5-15,-20 4-10 0,26-4-3 0,-26 4-5 16,23 0 2-16,-23 0-9 0,21 4 0 16,-21-4-3-16,15 5-2 0,-15-5 1 0,0 0-3 15,8 15 4-15,-8-15 7 0,0 0 9 16,0 0 2-16,-23 27 14 0,13-19 7 16,10-8 1-16,-24 14 3 0,14-6-3 0,0-1-5 15,10-7-6-15,-14 11-5 0,14-11-5 16,-11 10-11-16,11-10-6 0,0 0-8 15,-2 17-8-15,2-17-12 0,0 0-5 16,18 19 0-16,-18-19 2 0,13 13 1 0,-7-4 0 16,-6-9 4-16,10 19 0 0,-7-9 3 15,-3-10 9-15,2 21 9 0,-2-21 1 0,-8 19 1 16,8-19-6-16,-13 23 1 0,0-13-2 16,1 1-14-16,1-3-27 0,-3 2-32 0,1-5-45 15,2 2-47-15,11-7-44 0,-20 12-38 16,20-12-70-16,-17 6-649 0,17-6-390 15</inkml:trace>
  <inkml:trace contextRef="#ctx0" brushRef="#br3" timeOffset="-61339.33">1162 16377 3041 0,'0'0'62'15,"0"0"25"-15,0 0 2 0,0 0 7 0,-25-16 18 16,25 16 15-16,-7-16 15 0,7 16-7 16,-4-19-16-16,4 19-2 0,0-18-13 15,0 18-8-15,2-22 3 0,-2 22-14 0,7-16-8 16,-7 16-11-16,11-17-4 0,-4 8-12 15,-7 9-5-15,15-9-10 0,-15 9-12 16,19-6-10-16,-19 6-3 0,0 0-3 16,22 5 2-16,-22-5-9 0,14 10 6 0,-14-10-6 15,8 18 1-15,-8-18-1 0,3 19 0 16,-3-19 2-16,0 18-1 0,0-18 1 16,-7 22 9-16,7-22 3 0,-14 19 7 0,7-9 3 15,7-10 4-15,-19 11 9 0,10-6 5 0,9-5-5 16,-18 6 0-16,18-6-7 0,-18 1 0 15,18-1-8-15,0 0-15 0,-21-12-9 16,21 12-17-16,-6-16-28 0,4 7-27 0,2 9-46 16,0 0-56-16,10-31-72 0,-2 20-61 15,1 0-151-15,4-1-161 0,-2-1-366 16,0 2-442-16</inkml:trace>
  <inkml:trace contextRef="#ctx0" brushRef="#br3" timeOffset="-61049.75">1556 15991 2912 0,'0'0'-82'0,"0"0"7"16,14-8 12-16,-14 8-18 0,15-4 0 16,-15 4 29-16,17-6 14 0,-17 6 14 0,19-5 5 15,-19 5 1-15,23-3 1 0,-23 3 2 16,23-4-8-16,-23 4 7 0,23-3-11 0,-23 3-29 16,22-4-32-16,-11 4-50 0,-11 0-103 15,14-1-322-15,-14 1 246 0</inkml:trace>
  <inkml:trace contextRef="#ctx0" brushRef="#br3" timeOffset="-60844.4">1642 15896 1781 0,'0'0'86'16,"0"0"16"-16,0 0-2 0,0 0 39 16,0 0 26-16,0 0 33 0,-4 30 15 15,4-30-2-15,0 25-12 0,0-25-3 0,0 30-14 16,-2-12-11-16,4 1-15 0,-4 0-21 15,2 0-16-15,-2 0-15 0,2 0-18 16,-2 0-33-16,-1 0-40 0,3-1-53 0,0-18-73 16,-2 30-83-16,0-20-95 0,2-10-176 15,0 22-115-15,2-12-253 0,-2-10-172 0</inkml:trace>
  <inkml:trace contextRef="#ctx0" brushRef="#br3" timeOffset="-59954.28">2063 15703 2405 0,'2'-20'-84'0,"-2"20"19"0,0 0 10 15,0 0 13-15,0 0 19 0,0 0 12 16,0 0 31-16,0 0 16 0,0 0 22 15,0 0 14-15,0 0 14 0,0 0 16 0,0 0 13 16,0 0 10-16,0 0 5 0,0 0 3 16,0 0-5-16,0 0 2 0,0 0-3 0,0 0-2 15,0 0-7-15,0 0-8 0,0 0-5 16,0 0-6-16,-12 49-1 0,12-49-3 0,-2 17-2 16,2-17-6-16,-5 21 1 0,5-21-3 15,-4 25 5-15,4-25-1 0,-4 23 0 16,4-10 3-16,0-13 16 0,-2 27-4 0,2-27-7 15,-2 26-10-15,2-12-11 0,0-14-9 16,0 24-2-16,-2-11-15 0,2-13-8 16,2 23-29-16,-2-23-46 0,0 21-56 0,0-21-82 15,0 18-102-15,0-18-145 0,0 15-206 16,0-15 20-16,0 0-395 0,-2 18-471 16</inkml:trace>
  <inkml:trace contextRef="#ctx0" brushRef="#br3" timeOffset="-45076.01">29901 6222 39 0,'0'0'32'16,"0"0"-13"-16,0 0 14 0,0 0 1 15,0 0-7-15,0 0-6 0,0 0 3 16,0 0-9-16,0 0 0 0,0 0 3 0,34-21-9 15,-34 21 3-15,0 0 3 0,0 0-5 16,0 0 1-16,0 0 1 0,0 0-4 0,0 0-5 16,0 0 9-16,0 0-1 0,0 0 8 15,0 0-3-15,0 0 4 0,0 0 3 16,0 0 4-16,0 0 1 0,0 0-6 0,0 0-1 16,0 0-2-16,0 0-3 0,0 0-4 15,0 0 3-15,0 0-4 0,0 0-2 16,0 0 4-16,0 0-4 0,0 0-3 0,0 0 1 15,0 0-1-15,0 0 3 0,0 0-2 16,0 0 3-16,0 0-5 0,0 0-1 0,30 12 1 16,-30-12-3-16,0 0 2 0,0 0 1 15,0 0-1-15,0 0 11 0,0 0 9 0,0 0 3 16,0 0 9-16,0 0 12 0,0 0 0 16,0 0 4-16,0 0-5 0,0 0-5 15,0 0-4-15,0 0-9 0,0 0-2 16,0 0-6-16,0 0-5 0,0 0-2 15,0 0-4-15,0 0 1 0,0 0-6 0,0 0 7 16,0 0-2-16,0 0 1 0,0 0-10 16,0 0-6-16,0 0-14 0,0 0-16 15,0 0-10-15,0 0-24 0,0 0-9 0,0 0-8 16,0 0-8-16,0 0-186 0,0 0 89 16</inkml:trace>
  <inkml:trace contextRef="#ctx0" brushRef="#br3" timeOffset="-41331.07">29965 6213 717 0,'0'0'-33'0,"0"0"26"16,0 0 16-16,0 0 6 0,0 0 13 15,0 0 5-15,0 0 1 0,0 0-1 0,0 0 5 16,0 0 0-16,0 0 5 0,0 0 6 16,0 0 10-16,0 0-8 0,0 0 7 0,0 0-4 15,0 0 0-15,0 0 7 0,0 0 11 16,0 0-2-16,0 0 6 0,0 0-3 16,-42 18 4-16,42-18-5 0,0 0-1 0,0 0-11 15,0 0-3-15,0 0-5 0,0 0 8 16,0 0-24-16,-30-7 2 0,30 7 1 15,0 0-6-15,0 0-6 0,0 0-1 0,-25-4-8 16,25 4-2-16,0 0-1 0,-18-4-6 16,18 4 8-16,0 0-3 0,-18-2-9 15,18 2 10-15,0 0-6 0,-22-1 0 0,22 1 0 16,0 0-4-16,-21-2 7 0,21 2-10 16,0 0 8-16,-26-5-4 0,26 5 5 15,0 0 6-15,-22-1-5 0,22 1-9 0,0 0 9 16,-26-2-5-16,26 2-2 0,0 0 11 15,-21 0-10-15,21 0 11 0,0 0-7 0,0 0 8 16,-24-2-2-16,24 2 5 0,0 0-7 16,0 0 3-16,-20-2-5 0,20 2 4 0,0 0-4 15,0 0-5-15,-24 0 5 0,24 0 0 16,0 0-9-16,0 0 7 0,-21 0-3 16,21 0-18-16,0 0 5 0,0 0 0 15,-23-2 6-15,23 2 0 0,0 0-1 0,0 0-7 16,-23 0 8-16,23 0-1 0,0 0 5 15,0 0-11-15,-22 2 4 0,22-2 4 16,0 0-1-16,0 0 0 0,-19 0 2 0,19 0-7 16,0 0 8-16,0 0 5 0,0 0 2 15,-23 0 8-15,23 0 0 0,0 0 1 0,0 0 2 16,-19 0-2-16,19 0-1 0,0 0 4 16,0 0-5-16,0 0-7 0,-22 0 0 15,22 0 3-15,0 0 0 0,0 0 1 0,0 0-7 16,-20 2 3-16,20-2-4 0,0 0 1 15,0 0 6-15,0 0-10 0,-20 4 1 0,20-4 2 16,0 0-2-16,0 0-3 0,-16 1 8 16,16-1-2-16,0 0 1 0,0 0-1 15,-19 5-1-15,19-5-9 0,0 0 12 16,-18 3-2-16,18-3 1 0,0 0-5 0,-16 4 1 16,16-4-2-16,0 0 5 0,-20 2 0 15,20-2-2-15,0 0 6 0,-18 2 12 16,18-2 2-16,0 0 4 0,-20 2 2 0,20-2 2 15,0 0-3-15,-21 0 2 0,21 0-4 16,0 0-2-16,-20 1-3 0,20-1-3 0,0 0-1 16,0 0-2-16,-26 3-1 0,26-3 0 15,0 0-5-15,-22 0-2 0,22 0 0 0,0 0-1 16,-23 0 1-16,23 0 3 0,-18 0-6 16,18 0 4-16,0 0-5 0,-28 3 4 15,28-3 7-15,-22 0-3 0,22 0 0 0,-23-3 4 16,23 3-5-16,-23 0-4 0,23 0 3 15,-21-3 0-15,21 3 4 0,-24 0-3 0,24 0-3 16,-21-1 2-16,21 1-2 0,-19-2-5 16,19 2 3-16,0 0 0 0,-31 0 0 15,31 0-2-15,-20-2-1 0,20 2 2 0,-20 0-2 16,20 0-1-16,-24 0-1 0,24 0 1 16,-23 0 0-16,23 0 1 0,-24-2-2 15,24 2 1-15,-26 0 2 0,26 0-6 0,-24-2 5 16,24 2-4-16,-27-2 0 0,27 2 3 15,-22-1-2-15,22 1-1 0,-24-2 1 16,24 2-1-16,-20-2 4 0,20 2-3 16,0 0-2-16,-26-3 2 0,26 3-6 0,-19-1 8 15,19 1 0-15,0 0-3 0,-24 0 0 0,24 0 0 16,0 0 3-16,-24-2-1 0,24 2-2 16,-21 0-2-16,21 0 4 0,0 0-2 15,-27 0-2-15,27 0 2 0,0 0-1 0,-25-2-1 16,25 2 5-16,0 0-2 0,-25 0-1 15,25 0 1-15,0 0-1 0,-26-2 3 16,26 2 0-16,0 0-5 0,-23 0 4 16,23 0-2-16,0 0 2 0,-21 0-4 0,21 0 2 15,0 0 0-15,-22-2 2 0,22 2-4 0,0 0 2 16,-20-4-2-16,20 4-2 0,0 0 6 16,-21-1-1-16,21 1 0 0,0 0-2 15,-22-4 4-15,22 4-3 0,0 0 3 16,-18-2-5-16,18 2 3 0,0 0-2 0,0 0 0 15,-24-2 1-15,24 2 0 0,0 0 0 16,0 0 0-16,-23 0 0 0,23 0 0 0,0 0 0 16,0 0 1-16,-21-2-2 0,21 2 1 15,0 0 1-15,0 0-1 0,-19-2 1 0,19 2-1 16,0 0 0-16,0 0-2 0,0 0 4 16,-25 0-1-16,25 0-1 0,0 0-1 15,0 0 1-15,-22 2-1 0,22-2 2 0,0 0-1 16,-18 2-2-16,18-2 4 0,0 0-3 15,0 0 3-15,-18 2 0 0,18-2-5 16,0 0 7-16,0 0-5 0,-20 2 1 0,20-2 0 16,0 0 1-16,0 0 1 0,-18 1 0 15,18-1-5-15,0 0 3 0,0 0 0 16,-19 4-2-16,19-4 5 0,0 0-1 0,-17 2 0 16,17-2-2-16,0 0 0 0,0 0 0 15,-23 2 1-15,23-2-1 0,0 0 3 0,-20 2-4 16,20-2 2-16,0 0-2 0,-20 0 2 15,20 0 1-15,0 0-2 0,-29 0 2 0,29 0-1 16,0 0 2-16,-25-2-3 0,25 2 2 16,0 0-2-16,-23-2 0 0,23 2 1 15,0 0-1-15,-23 0-1 0,23 0 0 0,0 0 0 16,-23 2 1-16,23-2-3 0,0 0 0 16,-24 0 5-16,24 0-1 0,-16 0 2 15,16 0 2-15,-19 2 2 0,19-2 7 16,0 0-4-16,-30 0 3 0,30 0 3 0,-22 0-5 15,22 0-1-15,-18 0 0 0,18 0-1 16,-22 0-1-16,22 0 1 0,-21 0-3 0,21 0 4 16,-24 0-6-16,24 0 0 0,-22-2 0 15,22 2 3-15,-25 0-1 0,25 0 0 0,-23-2-1 16,23 2-1-16,-23-2 1 0,23 2-2 16,-21 0 3-16,21 0-3 0,-23 0-2 15,23 0 3-15,-21-1 1 0,21 1-1 16,-21-3-1-16,21 3-1 0,-21 0 3 0,21 0-1 15,-20-1-3-15,20 1 0 0,0 0 1 16,-24 0-2-16,24 0 1 0,0 0 1 0,-25-2 3 16,25 2-1-16,-19 2-3 0,19-2 0 15,0 0 2-15,-23 0-2 0,23 0 1 16,0 0 4-16,-24 0-1 0,24 0 4 0,0 0-3 16,-24 0 0-16,24 0 1 0,0 0-2 15,-23 0-3-15,23 0 4 0,0 0-4 16,-23 1 1-16,23-1 2 0,0 0-5 0,-19 0 4 15,19 0 0-15,0 0-1 0,-21 3-1 16,21-3 2-16,0 0 1 0,-20 0-1 0,20 0 1 16,0 0 5-16,-20 1 2 0,20-1 4 15,0 0 2-15,-20 0 0 0,20 0-1 16,0 0-1-16,-21 0 3 0,21 0-1 0,0 0-1 16,-22 0 1-16,22 0-3 0,0 0-2 15,-20 0 1-15,20 0-2 0,0 0 0 0,-23 2-4 16,23-2 2-16,0 0 2 0,-22-2 2 15,22 2-2-15,0 0 1 0,-23 0-2 16,23 0 3-16,0 0-4 0,-24-1 1 0,24 1-2 16,0 0 0-16,-25-3-1 0,25 3 2 15,-16-1-3-15,16 1 0 0,0 0 0 16,-27-2-3-16,27 2 2 0,0 0-2 16,-23 2 0-16,23-2 0 0,0 0-2 0,-26 0 1 15,26 0-1-15,-18 0-3 0,18 0 4 16,-18 1 1-16,18-1-1 0,0 0-3 0,-27 0 1 15,27 0 3-15,-18 3-1 0,18-3-1 16,0 0 0-16,-29 0-1 0,29 0 1 0,-23 0-1 16,23 0 2-16,-20 0-2 0,20 0-2 15,-20 0 1-15,20 0 3 0,-22 0-1 0,22 0-1 16,-19 0-1-16,19 0 0 0,0 0 1 16,-29 0 2-16,29 0-3 0,-18 0 0 15,18 0 1-15,-20 0 0 0,20 0-2 16,0 0 1-16,-25 0-1 0,25 0 1 0,0 0 0 15,-27 0 0-15,27 0 0 0,0 0 0 16,-20 0-4-16,20 0 7 0,0 0-3 0,-22-3 1 16,22 3-1-16,0 0-3 0,-21 3 3 15,21-3 0-15,0 0-1 0,-22 0 1 16,22 0 7-16,0 0-7 0,-22 0 0 0,22 0-1 16,0 0 7-16,-21 1-6 0,21-1 3 15,0 0 8-15,-20-1 5 0,20 1-1 16,0 0-1-16,-22 1 3 0,22-1 2 0,0 0 2 15,-21-1-10-15,21 1-2 0,0 0 1 16,-23 1-1-16,23-1 0 0,0 0 3 16,-21 0 4-16,21 0 4 0,0 0 3 0,-23 0 0 15,23 0 8-15,0 0 1 0,-21-1-3 16,21 1-6-16,0 0 0 0,0 0-2 0,-23 0-1 16,23 0-8-16,0 0 3 0,0 0 0 15,-21-3-4-15,21 3 4 0,0 0-1 0,0 0-7 16,-23 0-2-16,23 0 3 0,0 0-1 15,-22 0 1-15,22 0-4 0,0 0 2 16,-20-3-7-16,20 3 4 0,0 0 5 0,-23 0-9 16,23 0 3-16,0 0 2 0,-27-2 3 15,27 2 1-15,0 0 0 0,-23-2-2 0,23 2 5 16,0 0-7-16,-25 0-1 0,25 0 4 16,0 0-3-16,-23-2-2 0,23 2 2 15,0 0-1-15,-25-2-2 0,25 2-1 0,-17-1 7 16,17 1-8-16,0 0 3 0,-26 0 0 15,26 0 1-15,0 0-2 0,-22-4 1 16,22 4-2-16,0 0 2 0,-25 0-1 0,25 0 1 16,0 0-2-16,-21-3 2 0,21 3-2 15,0 0 3-15,-21 0-3 0,21 0-2 16,0 0 3-16,-19-1-3 0,19 1 3 0,0 0-2 16,0 0 0-16,-27 0 3 0,27 0 1 15,0 0 1-15,-21 1-4 0,21-1 0 16,0 0 3-16,0 0-3 0,-26-1 4 0,26 1-6 15,0 0 1-15,-18 0 5 0,18 0-6 0,0 0 2 16,0 0 1-16,-23 0-5 0,23 0 3 16,0 0 2-16,0 0 0 0,-22 0 0 15,22 0 2-15,0 0 0 0,0 0-1 0,-22 0-2 16,22 0 0-16,0 0 0 0,0 0 0 16,-19-2-2-16,19 2 3 0,0 0 0 15,0 0-7-15,0 0 7 0,0 0 1 0,-25 0 1 16,25 0-5-16,0 0 2 0,0 0-3 0,0 0 2 15,0 0 0-15,0 0 2 0,-23 0 2 16,23 0-6-16,0 0 2 0,0 0 2 16,0 0-1-16,0 0 2 0,0 0-1 15,0 0 2-15,-21 0-5 0,21 0 0 0,0 0 0 16,0 0 1-16,0 0 1 0,0 0 2 16,0 0-4-16,0 0 4 0,0 0-2 15,0 0-1-15,0 0 3 0,0 0-3 0,-22 0 4 16,22 0-2-16,0 0-2 0,0 0-3 15,0 0 0-15,0 0 1 0,0 0 2 16,0 0-1-16,0 0 1 0,0 0 1 0,0 0 0 16,-18 2 1-16,18-2 20 0,0 0-1 15,0 0 1-15,0 0-8 0,0 0-2 0,0 0-1 16,-21 4 7-16,21-4-9 0,0 0 5 16,0 0-4-16,0 0-5 0,-19 1 1 15,19-1-3-15,0 0 3 0,0 0 5 0,-16 4-5 16,16-4-2-16,0 0 6 0,0 0-8 15,-19 2 3-15,19-2-6 0,0 0 7 0,0 0-2 16,-21 4-3-16,21-4 2 0,0 0 2 16,0 0-2-16,-21 2-2 0,21-2 2 0,0 0-4 15,0 0-1-15,-20 2 4 0,20-2 1 16,0 0-2-16,0 0-1 0,0 0 2 16,-22 0-8-16,22 0 14 0,0 0-8 0,0 0 2 15,0 0 0-15,-21 0 0 0,21 0-1 16,0 0-2-16,0 0 5 0,-15 4-4 15,15-4 1-15,0 0 3 0,0 0-3 0,0 0 0 16,-20 1 3-16,20-1-4 0,0 0 1 16,0 0 1-16,0 0-3 0,-19 2 7 15,19-2-6-15,0 0 5 0,0 0-3 0,0 0 1 16,0 0-7-16,-21 2 6 0,21-2 0 0,0 0-4 16,0 0 1-16,0 0-3 0,-15 4 3 15,15-4 4-15,0 0-2 0,0 0-4 0,0 0-2 16,0 0 6-16,0 0 2 0,0 0-6 15,0 0 3-15,0 0 0 0,-21 0 5 16,21 0-1-16,0 0 2 0,0 0-4 0,0 0-3 16,0 0 2-16,0 0-3 0,0 0 1 15,-21 0 2-15,21 0 0 0,0 0-4 16,0 0 1-16,0 0 4 0,0 0 6 0,0 0 0 16,0 0-9-16,0 0-3 0,-25-4 6 15,25 4-1-15,0 0-1 0,0 0-1 0,0 0-3 16,0 0 6-16,0 0 1 15,0 0-4-15,0 0 3 0,-22-2-4 0,22 2 2 16,0 0 4-16,0 0 2 0,0 0-9 0,0 0 0 16,0 0 4-16,0 0 3 0,0 0-5 15,0 0 1-15,0 0 1 0,0 0 0 16,0 0-2-16,0 0 5 0,0 0-2 0,0 0 2 16,0 0-3-16,0 0 1 0,0 0-4 15,0 0 3-15,0 0 0 0,0 0-3 0,0 0 0 16,0 0 2-16,0 0 4 0,-20 0-5 15,20 0 2-15,0 0-2 0,0 0 0 0,0 0 4 16,0 0-3-16,0 0-2 0,0 0-1 16,0 0 3-16,0 0 9 0,0 0-9 0,0 0-4 15,0 0 1-15,0 0 5 0,0 0 7 16,0 0-11-16,0 0-4 0,0 0-13 16,0 0 2-16,0 0-1 0,0 0-7 0,0 0 6 15,0 0 0-15,0 0 4 0,0 0 0 16,0 0 5-16,0 0-1 0,0 0 1 0,0 0-2 15,0 0 6-15,0 0-15 0,0 0-15 16,0 0-20-16,0 0-27 0,0 0-30 16,0 0-30-16,0 0-37 0,0 0-32 0,0 0-32 15,0 0-46-15,0 0-108 0,0 0-171 16,0 0-323-16,0 0-271 0</inkml:trace>
  <inkml:trace contextRef="#ctx0" brushRef="#br3" timeOffset="-40471.18">24676 6184 2580 0,'0'0'-121'0,"0"0"18"15,0 0 12-15,-19 5 6 0,19-5 3 16,0 0 6-16,0 0 5 0,0 0 10 16,0 0-2-16,0 0 10 0,0 0 9 15,0 0 3-15,0 0 7 0,0 0 16 0,0 0 15 16,0 0 16-16,0 0 12 0,-17 4 8 15,17-4 17-15,0 0-9 0,0 0 6 16,0 0 8-16,0 0-8 0,0 0-5 0,0 0-6 16,0 0 17-16,0 0 8 0,0 0 16 15,0 0 10-15,0 0 8 0,-14 6 8 0,14-6-6 16,0 0 2-16,0 0-10 0,0 0 2 16,0 0-5-16,-20 4-4 0,20-4 1 15,0 0-4-15,0 0-4 0,-19 2 2 0,19-2 2 16,0 0-4-16,0 0-3 0,-21 4-3 15,21-4-5-15,0 0-5 0,-17 2-4 0,17-2-6 16,0 0-4-16,0 0 1 0,-20 2-6 16,20-2 2-16,0 0 4 0,0 0 2 15,-18 1 0-15,18-1 0 0,0 0 0 0,0 0-7 16,0 0 1-16,-19 2-3 0,19-2-3 16,0 0 1-16,0 0 5 0,0 0 0 15,0 0 2-15,0 0 6 0,-21 2-11 0,21-2 2 16,0 0-2-16,0 0-1 0,0 0-7 15,0 0 0-15,-23-5-4 0,23 5 4 16,0 0 0-16,0 0 15 0,-22-4 11 0,22 4-7 16,0 0-6-16,-16-3-10 0,16 3 4 15,0 0-4-15,0 0-5 0,-20-3 2 0,20 3-8 16,0 0-11-16,0 0 10 0,0 0-5 16,-19-2-1-16,19 2-5 0,0 0 1 15,0 0 2-15,0 0-5 0,0 0 4 0,0 0-4 16,0 0-17-16,-19-2 16 0,19 2-6 15,0 0-10-15,0 0-21 0,0 0-26 0,0 0-34 16,0 0-41-16,0 0-50 0,-16-4-53 16,16 4-41-16,0 0-51 0,-11-3-102 15,11 3-109-15,-10-6-427 0,10 6-404 0</inkml:trace>
  <inkml:trace contextRef="#ctx0" brushRef="#br3" timeOffset="-39656.35">24058 6163 2737 0,'-17'6'-190'16,"17"-6"17"-16,0 0 11 0,0 0 16 16,0 0 10-16,-15 5 13 0,15-5 16 15,0 0 21-15,0 0 10 0,0 0 27 0,0 0 12 16,-21 3 15-16,21-3 10 0,0 0 10 16,0 0-6-16,0 0 9 0,-19 1 1 15,19-1-7-15,0 0 5 0,0 0-4 0,0 0 4 16,-19 2 11-16,19-2-8 0,0 0 12 15,0 0 28-15,0 0-14 0,0 0 16 0,-19 2 16 16,19-2-10-16,0 0 17 0,0 0 9 16,0 0 10-16,0 0 8 0,0 0-2 15,-21 2-3-15,21-2-4 0,0 0-3 0,0 0-3 16,0 0-2-16,-18 2 0 0,18-2 2 16,0 0 7-16,0 0 4 0,0 0 5 15,-20 3 2-15,20-3-1 0,0 0-6 0,0 0 3 16,0 0-1-16,-22 3 0 0,22-3 1 15,0 0 1-15,0 0-2 0,-19 1 3 0,19-1-5 16,0 0-3-16,0 0-5 0,0 0 2 16,-23 0-1-16,23 0-6 0,0 0-5 0,0 0-2 15,-21 0 0-15,21 0-2 0,0 0-2 16,0 0-5-16,0 0-4 0,-24-1-6 16,24 1 3-16,0 0-3 0,0 0-3 0,-23-3-3 15,23 3-1-15,0 0 2 0,-21-1 4 16,21 1-27-16,0 0 3 0,-21 0 0 15,21 0 4-15,0 0 2 0,-22-2 1 0,22 2-2 16,0 0 0-16,-18-2-4 0,18 2-4 16,0 0-1-16,-21-2-1 0,21 2-4 0,0 0 5 15,0 0-4-15,-24 0 1 0,24 0-1 16,0 0 4-16,-18-2 3 0,18 2-2 16,0 0 3-16,0 0-1 0,-24 0 0 0,24 0 0 15,0 0-2-15,-23 0-1 0,23 0-1 16,0 0 1-16,-22-2 0 0,22 2-4 0,0 0-1 15,-24 0 0-15,24 0-5 0,0 0 0 16,-24-4 0-16,24 4-3 0,-17 0 0 0,17 0-1 16,0 0-1-16,-21-1-2 0,21 1 0 15,0 0-4-15,0 0-15 0,-23-3-18 0,23 3-26 16,-11 3-27-16,11-3-31 0,0 0-35 16,-19-3-49-16,19 3-50 0,-15 0-43 15,15 0-57-15,-19-3-116 0,19 3-148 0,-21-4-25 16,10 0-236-16,11 4-243 0</inkml:trace>
  <inkml:trace contextRef="#ctx0" brushRef="#br3" timeOffset="-38877.78">22741 6131 2526 0,'0'0'-127'0,"-21"1"10"0,21-1 13 16,0 0 11-16,0 0 4 0,0 0 14 15,0 0 8-15,0 0 22 0,-21 0 2 0,21 0 13 16,0 0 11-16,0 0 22 0,0 0 9 16,0 0 20-16,-20 3 21 0,20-3 25 0,0 0 2 15,0 0 16-15,0 0 9 0,0 0 3 16,0 0 1-16,-20 2 1 0,20-2-10 16,0 0-5-16,0 0 0 0,0 0 1 0,-24 0 5 15,24 0 3-15,0 0 0 0,-17 1-1 16,17-1-4-16,0 0 4 0,0 0-5 0,-24 0 4 15,24 0-11-15,0 0-2 0,-26 0-6 16,26 0-6-16,-20 0-6 0,20 0-5 16,-18 0-6-16,18 0-5 0,0 0-4 0,-26 2-2 15,26-2-5-15,0 0-2 0,-27 0-2 16,27 0 2-16,0 0 1 0,-24 0 10 0,24 0 6 16,-14 2-8-16,14-2-6 0,0 0-1 15,-21 2-5-15,21-2-2 0,0 0-7 16,-22 2-1-16,22-2 8 0,0 0-6 0,-20 0 2 15,20 0 1-15,0 0-5 0,-22 1 1 16,22-1-4-16,0 0 1 0,-19 4 6 16,19-4-8-16,0 0 4 0,-19 5-5 0,19-5 8 15,0 0 2-15,-17 1-5 0,17-1-23 16,0 0 3-16,-22 2 0 0,22-2 7 16,0 0-1-16,-20 2 3 0,20-2 6 0,0 0-6 15,-24 0-2-15,24 0 7 0,0 0-8 16,-25 0 8-16,25 0 1 0,-20 0 2 0,20 0-3 15,-18 0 4-15,18 0-6 0,0 0 3 16,-24-2 1-16,24 2-5 0,0 0-3 0,-21 0 0 16,21 0-5-16,0 0 1 0,0 0 0 15,-27-2-2-15,27 2-4 0,0 0 1 0,-21 0-1 16,21 0 1-16,0 0-5 0,-22-1 5 16,22 1-1-16,0 0-6 0,-23 0-18 15,23 0-22-15,-13 0-27 0,13 0-27 16,-15-2-30-16,15 2-42 0,-18 0-48 0,18 0-45 15,-16-3-34-15,16 3-73 0,-22-1-123 16,9-2-129-16,-2 2-350 0,-2-1-412 0</inkml:trace>
  <inkml:trace contextRef="#ctx0" brushRef="#br3" timeOffset="-38224.04">21384 6156 2797 0,'0'0'-145'0,"0"0"19"0,0 0 14 15,0 0 11-15,-28-2 22 0,28 2 23 0,0 0 17 16,-14-4 18-16,14 4 12 0,0 0 12 15,0 0 11-15,-19-3 18 0,19 3 18 0,0 0 15 16,0 0 3-16,0 0 14 0,-21 0 7 16,21 0 4-16,0 0-2 0,0 0 7 15,0 0 4-15,-27 0 9 0,27 0 1 0,0 0-1 16,-20 3-1-16,20-3-6 0,0 0-8 16,-18 0-6-16,18 0-8 0,0 0-3 15,-22 1 0-15,22-1-4 0,0 0 0 0,-23 0 21 16,23 0-5-16,0 0-6 0,-26 0-2 15,26 0-2-15,0 0-8 0,-22 0-12 0,22 0-1 16,0 0-2-16,-26-1 0 0,26 1-7 16,0 0 6-16,-26-3-1 0,26 3-8 0,-19 0 9 15,19 0-14-15,-18-1 1 0,18 1-7 16,0 0 12-16,-30 0 3 0,30 0-25 16,-24 0 4-16,24 0-2 0,-23-2 3 0,23 2 1 15,-22 0-3-15,22 0 0 0,0 0 1 16,-28 0-2-16,28 0-4 0,-20 0 1 0,20 0-1 15,0 0-1-15,-27 0-1 0,27 0-3 16,-18-2 0-16,18 2 4 0,0 0-10 16,-26 0 1-16,26 0 1 0,-20 2-3 15,20-2-1-15,-19 0 2 0,19 0-1 0,0 0 0 16,-28-2-3-16,28 2 2 0,-18 0 0 0,18 0-1 16,0 0-2-16,-26 0-1 0,26 0 0 15,0 0-1-15,-23 0-3 0,23 0 1 16,0 0-2-16,-19 0 0 0,19 0-14 0,0 0-23 15,-17 2-30-15,17-2-27 0,0 0-42 16,-13 0-49-16,13 0-66 0,0 0-41 0,0 0-62 16,-19-4-131-16,19 4-136 0,-14-3-15 15,14 3-220-15,-18-2-201 0</inkml:trace>
  <inkml:trace contextRef="#ctx0" brushRef="#br3" timeOffset="-37548.55">20100 6174 2412 0,'0'0'-141'0,"-20"-1"24"0,20 1 24 16,0 0 28-16,0 0 4 0,-25 0 13 15,25 0 19-15,0 0 11 0,0 0 1 16,-26 0 14-16,26 0 10 0,0 0 14 16,0 0 44-16,-20 0-6 0,20 0 15 0,0 0 22 15,0 0-2-15,-20-3 12 0,20 3-5 16,0 0-3-16,0 0-7 0,0 0-6 0,-25 3-9 15,25-3-3-15,0 0-4 0,0 0-1 16,-24 0 1-16,24 0 6 0,0 0 5 16,-18 0 6-16,18 0 1 0,0 0-7 0,0 0 1 15,-26 0-7-15,26 0-3 0,0 0-2 16,-21 0-3-16,21 0-2 0,0 0 2 16,-21 0-3-16,21 0 1 0,0 0-1 0,-19 0-1 15,19 0-3-15,0 0 3 0,0 0-5 16,-24 0 18-16,24 0-8 0,0 0-2 0,0 0-6 15,-18 0-6-15,18 0 1 0,0 0 1 16,0 0 0-16,0 0-8 0,-24-4 8 0,24 4-8 16,0 0-2-16,0 0-2 0,0 0-5 15,-23 0 0-15,23 0-10 0,0 0 0 16,0 0-7-16,-22-2 8 0,22 2-22 0,0 0-7 16,0 0 3-16,-22-2 0 0,22 2 3 15,0 0 0-15,0 0 1 0,-26 0 0 0,26 0-1 16,0 0-1-16,0 0-1 0,-21-2 0 15,21 2 1-15,0 0-1 0,0 0 0 0,0 0-4 16,-24 0 2-16,24 0 0 0,0 0-1 16,0 0 3-16,-18 2-2 0,18-2-5 15,0 0-10-15,0 0-15 0,-22 0-22 0,22 0-32 16,-12-2-43-16,12 2-52 0,0 0-49 16,-15 2-39-16,15-2-38 0,0 0-110 15,-19-6-134-15,19 6-403 0,-11-3-375 0</inkml:trace>
  <inkml:trace contextRef="#ctx0" brushRef="#br3" timeOffset="-36860.69">19187 6167 2790 0,'0'0'-129'0,"0"0"16"0,0 0 14 0,-14 3 17 15,14-3 14-15,0 0 22 0,0 0 29 16,0 0 10-16,0 0 21 0,-24 3 21 15,24-3 8-15,0 0 3 0,0 0 10 16,0 0 12-16,-19 1 3 0,19-1 4 0,0 0 3 16,0 0 4-16,0 0-3 0,-19 0 1 15,19 0-1-15,0 0 4 0,0 0-3 16,-23 3-2-16,23-3-1 0,0 0-3 0,-20 0 0 16,20 0 0-16,0 0 1 0,-23 1 5 15,23-1-4-15,-18 2 3 0,18-2 1 0,0 0-2 16,-26 0-1-16,26 0-8 0,0 0 0 15,-22 2-3-15,22-2-3 0,0 0-2 16,-20 2-7-16,20-2-2 0,0 0-2 16,-19 0-2-16,19 0-8 0,0 0 2 0,-22 0-3 15,22 0-3-15,0 0-5 0,-20 2 0 16,20-2-4-16,0 0 6 0,-24 0-4 0,24 0 0 16,0 0 20-16,-26 2 0 0,26-2-2 15,-17 0-4-15,17 0 3 0,0 0 2 0,-22 4-12 16,22-4 2-16,0 0-5 0,-22 1-2 15,22-1-5-15,-14 2 6 0,14-2-1 0,0 0-5 16,-20 2 2-16,20-2-3 0,0 0 3 16,-21 0-4-16,21 0-20 0,0 0 6 0,-19 2-4 15,19-2 1-15,0 0-1 0,0 0 2 16,-25-2-3-16,25 2 0 0,0 0 5 16,-20-4-5-16,20 4-5 0,0 0 7 15,0 0-6-15,-25-1-2 0,25 1-12 0,0 0-14 16,0 0-22-16,-19 0-16 0,19 0-29 15,0 0-33-15,-13-3-47 0,13 3-49 0,0 0-43 16,-12-3-40-16,12 3-101 0,-12-6-121 16,12 6-105-16,-12-6-222 0,12 6-202 15</inkml:trace>
  <inkml:trace contextRef="#ctx0" brushRef="#br3" timeOffset="-36251.21">18282 6163 2467 0,'0'0'-111'0,"-18"4"19"0,18-4 14 16,0 0 18-16,0 0 16 0,0 0 23 0,0 0 28 15,-23 0 10-15,23 0 16 0,0 0 13 16,0 0 7-16,0 0 8 0,0 0 14 16,0 0 9-16,-23 2 9 0,23-2 7 0,0 0 6 15,0 0 0-15,-21 1 1 0,21-1-5 16,0 0-3-16,0 0-7 0,-26 0-2 16,26 0-2-16,0 0 3 0,-21 3 5 15,21-3-4-15,0 0-6 0,-23 0-3 0,23 0-2 16,-19 0-10-16,19 0 1 0,0 0-6 15,-26 1-3-15,26-1 2 0,0 0-5 0,-26 0-4 16,26 0-1-16,-16 0-2 0,16 0-2 16,0 0-3-16,-25 0-1 0,25 0 5 0,0 0-1 15,-22-1 22-15,22 1 0 0,0 0-4 16,0 0-2-16,-22-3 0 0,22 3-10 16,0 0-1-16,0 0 0 0,-28 0 3 0,28 0-9 15,0 0-1-15,-22 0 3 0,22 0-3 16,0 0 0-16,-21-1-3 0,21 1-4 0,0 0 3 15,-26-4-23-15,26 4 4 0,-16-2-3 16,16 2-3-16,0 0 0 0,-24-4-3 16,24 4-2-16,0 0 0 0,-23-3-1 0,23 3-2 15,0 0-3-15,-19-2 4 0,19 2-6 16,0 0 3-16,0 0-5 0,-21-3-1 16,21 3-3-16,0 0-9 0,0 0-24 0,0 0-17 15,-17-4-22-15,17 4-27 0,0 0-30 16,0 0-37-16,0 0-44 0,0 0-34 0,-13 0-33 15,13 0-34-15,0 0-70 0,0 0-95 16,-23-1-110-16,23 1-304 0,-17-4-266 0</inkml:trace>
  <inkml:trace contextRef="#ctx0" brushRef="#br3" timeOffset="-35833.19">17320 6129 2621 0,'0'0'-74'0,"-21"0"23"16,21 0 13-16,0 0 6 0,-21 2 9 0,21-2 20 16,0 0 28-16,-20 0 19 0,20 0 14 15,0 0 4-15,-20 1 7 0,20-1 9 16,0 0 9-16,-24 3 11 0,24-3 1 0,0 0 2 15,-23 3 0-15,23-3 3 0,-17 2-7 16,17-2-5-16,-17 2-5 0,17-2-1 0,-19 2-10 16,19-2-6-16,-21 2-2 0,21-2-2 15,-19 1 2-15,19-1-2 0,-19 3-1 16,19-3-5-16,-19 1 3 0,19-1-9 0,0 0-1 16,-24 3-6-16,24-3 1 0,0 0-8 15,-18 0-3-15,18 0-1 0,0 0-4 0,0 0-5 16,0 0-1-16,-22 0-5 0,22 0 1 15,0 0-6-15,0 0-4 0,0 0 2 16,-19 2-3-16,19-2-18 0,0 0-16 0,0 0-33 16,0 0-36-16,0 0-57 0,-20 0-65 15,20 0-53-15,0 0-104 0,-14 0-192 16,14 0-358-16,0 0-324 0</inkml:trace>
  <inkml:trace contextRef="#ctx0" brushRef="#br3" timeOffset="-22947.99">33163 6238 31 0,'0'0'18'0,"0"0"0"16,0 0 5-16,0 0 10 0,0 0 10 0,0 0 2 15,0 0 0-15,0 0-9 0,0 0 6 16,0 0 4-16,0 0 0 0,0 0-6 16,0 0 3-16,0 0-5 0,0 0-7 15,0 0 1-15,0 0-2 0,0 0-8 0,0 0 6 16,0 0-2-16,0 0 5 0,0 0 4 16,0 0 1-16,0 0-1 0,0 0-1 0,0 0 2 15,0 0 4-15,0 0-3 0,0 0-1 16,0 0 0-16,0 0 1 0,0 0-6 0,0 0 3 15,0 0-4-15,0 0-6 0,0 0 2 16,0 0-3-16,0 0-4 0,0 0-2 16,0 0 7-16,0 0 2 0,0 0 0 0,0 0-9 15,0 0 7-15,0 0 6 0,0 0-2 16,0 0 5-16,0 0 1 0,0 0 0 16,0 0 6-16,0 0-5 0,0 0 3 0,0 0 0 15,0 0 4-15,0 0-4 0,0 0 3 16,0 0 11-16,0 0-1 0,0 0 7 15,0 0 5-15,0 0 13 0,0 0-1 0,0 0-9 16,0-25 8-16,0 25-4 0,0 0-4 16,0 0 2-16,0 0-6 0,0 0-11 15,0 0-5-15,0 0-5 0,0 0-9 0,0 0-1 16,0 0 1-16,0 0-11 0,0 0-1 16,0 0 3-16,0 0-6 0,0 0 0 0,0 0-1 15,0 0-2-15,0 0-1 0,0 0-5 16,0 0 1-16,0 0 2 0,0 0 0 0,0 0-1 15,0 0 1-15,0 0-11 0,0 0 10 16,0 0-7-16,0 0 1 0,0 0 3 16,0 0-3-16,0 0 2 0,0 0-1 15,0 0-1-15,0 0 1 0,0 0 0 0,0 0-2 16,0 0-3-16,0 0 3 0,0 0-1 16,0 0 3-16,0 0-3 0,0 0-3 15,0 0 2-15,0 0-1 0,0 0 3 0,0 0 0 16,0 0-3-16,0 0 1 0,0 0 2 15,0 0 4-15,0 0 3 0,0 0-2 0,0 0-3 16,0 0 8-16,0 0 1 0,0 0-1 16,0 0 6-16,0 0 1 0,0 0-4 0,0 0 2 15,0 0-4-15,0 0 5 0,0 0-8 16,0 0-1-16,0 0-1 0,0 0 1 16,0 0-4-16,0 0 2 0,0 0-2 0,0 0 2 15,0 0-6-15,0 0 4 0,0 0 0 16,0 0-3-16,0 0 0 0,0 0-1 15,0 0 0-15,0 0-2 0,0 0 2 0,0 0-6 16,0 0-6-16,-2 54 2 0,2-54-2 16,0 0 5-16,0 0-2 0,0 0 1 15,0 0-1-15,0 0-1 0,0 0 6 0,0 0-3 16,0 0 2-16,0 0 6 0,0 0-4 16,0 0-3-16,0 0 4 0,0 0-3 15,0 0 2-15,0 0-1 0,0 0 1 0,0 0 0 16,0 0-2-16,0 0 0 0,0 0 0 15,0 0 5-15,24-35-4 0,-24 35 2 0,0 0-5 16,0 0 2-16,0 0-3 0,0 0 0 16,0 0-3-16,0 0-1 0,0 0-12 15,6-14-17-15,-6 14-44 0,0 0-31 0,0 0-34 16,0 0-44-16,0 0-104 0,0 0-451 16,0 0-25-16</inkml:trace>
  <inkml:trace contextRef="#ctx0" brushRef="#br3" timeOffset="-14449.62">30064 6203 2022 0,'0'0'-145'0,"0"0"21"16,0 0 26-16,0 0 20 0,0 0 14 0,0 0 15 16,0 0 8-16,0 0 0 0,0 0 10 15,-18 8 10-15,18-8 13 0,0 0 6 16,0 0 18-16,0 0 9 0,0 0 11 0,0 0 9 15,0 0 12-15,0 0 11 0,0 0-3 16,0 0 5-16,0 0-12 0,0 0-6 16,0 0-3-16,0 0-2 0,0 0-20 0,-16 5 5 15,16-5 0-15,0 0-9 0,0 0 1 16,0 0-9-16,0 0 0 0,0 0-4 16,0 0-7-16,0 0 8 0,0 0 6 0,0 0-10 15,0 0 8-15,0 0 3 0,0 0-2 16,0 0 2-16,0 0 10 0,0 0-2 0,0 0-4 15,0 0 3-15,0 0 10 0,0 0 5 16,0 0 0-16,62-10-6 0,-62 10 3 16,19-5-10-16,-7 1-2 0,-12 4 4 0,26-8-4 15,-14 5 7-15,-12 3-8 0,30-8 3 16,-13 4 1-16,-2 0 1 0,0 1-6 0,-15 3-2 16,30-8-5-16,-14 5 4 0,-1-3-3 15,0 2 1-15,2 0-5 0,-2-1 2 16,0-1-7-16,-15 6-1 0,30-10 1 15,-16 7 2-15,-1-4 4 0,-13 7-1 0,26-7 0 16,-14 2 4-16,-12 5-6 0,24-8-1 16,-14 4-1-16,-10 4-2 0,21-8 3 15,-21 8-1-15,19-5-7 0,-19 5 5 0,17-7 1 16,-17 7-1-16,16-7 2 0,-16 7 0 16,18-6 1-16,-18 6 3 0,14-5-1 0,-14 5 3 15,16-6 0-15,-16 6-1 0,14-6-4 16,-14 6 3-16,15-5-4 0,-15 5-1 15,15-4 0-15,-15 4-3 0,15-7 1 0,-15 7 0 16,0 0 4-16,21-5-4 0,-21 5 2 16,15-5 1-16,-15 5 3 0,15-6-3 0,-15 6-5 15,0 0 7-15,21-8-9 0,-21 8 5 16,15-4 0-16,-15 4-4 0,14-5 2 16,-14 5-1-16,0 0-2 0,22-8 3 15,-22 8 0-15,14-3-2 0,-14 3 0 0,15-7-3 16,-15 7 2-16,0 0 1 0,24-7-3 15,-24 7 3-15,16-4-4 0,-16 4 1 0,16-4 1 16,-16 4 0-16,16-4-4 0,-16 4 4 16,17-5-4-16,-17 5 0 0,0 0-2 15,23-6 8-15,-23 6 2 0,17-6-6 0,-17 6-2 16,15-3 8-16,-15 3-10 0,15-6 1 16,-15 6 4-16,0 0-1 0,21-7 3 0,-21 7-3 15,15-5 0-15,-15 5 0 0,15-5-3 16,-15 5 2-16,14-6-2 0,-14 6 5 0,18-6 3 15,-18 6-2-15,14-5-5 0,-14 5 1 16,15-6 4-16,-15 6-3 0,17-6 4 16,-17 6-6-16,17-5 1 0,-17 5 2 15,17-6-1-15,-17 6-2 0,17-5 3 0,-17 5 0 16,14-9-2-16,-14 9 9 0,20-7-9 16,-20 7 2-16,16-8-5 0,-16 8 7 15,18-8-3-15,-18 8 1 0,19-7-1 16,-19 7 1-16,18-10-1 0,-18 10-2 0,20-8 2 15,-20 8-2-15,16-9 1 0,-5 5 1 0,-11 4 0 16,17-7 1-16,-17 7-5 0,19-10 4 16,-19 10 2-16,17-6-4 0,-6 1 2 15,-11 5-1-15,18-10 0 0,-18 10 3 0,20-8-4 16,-10 5 2-16,-10 3-2 0,22-10 2 16,-12 7 0-16,-10 3-1 0,25-10 0 0,-11 4 2 15,-2 1 2-15,-12 5-1 0,25-10 1 16,-12 6 5-16,2-1-1 0,-15 5 2 15,26-9-2-15,-14 2-1 0,-12 7 4 0,21-7-6 16,-8 2 0-16,0-2-3 0,-13 7 1 16,21-7 1-16,-10 1-3 0,-11 6 4 15,20-8-1-15,-9 2-2 0,-11 6 3 16,23-8-1-16,-23 8-3 0,21-7 1 0,-10 3 0 16,-11 4 1-16,23-9-2 0,-13 5 4 15,-10 4-7-15,24-11 6 0,-11 5-2 16,-13 6 0-16,23-11 1 0,-12 5-2 0,1 0-2 15,-12 6 2-15,26-11-2 0,-16 5 2 0,-10 6 1 16,24-9-1-16,-14 5 1 0,-10 4-5 16,21-9 3-16,-10 5 1 0,-11 4-5 15,19-10 2-15,-19 10 6 0,22-8-3 0,-12 3 2 16,-10 5-2-16,23-8 2 0,-10 2 2 16,-13 6-4-16,19-9-3 0,-9 4 4 15,-10 5 2-15,20-11-4 0,-10 6 2 0,-10 5-2 16,17-10-1-16,-17 10 1 0,19-9 1 15,-8 5 1-15,-11 4-2 0,16-10-2 0,-16 10 6 16,20-9-6-16,-12 3 1 0,-8 6 2 16,22-10 0-16,-14 4 0 0,-8 6 1 15,25-10 0-15,-17 6-1 0,-8 4 3 0,24-10-4 16,-14 4 1-16,-10 6-2 0,20-9 1 16,-20 9 0-16,19-8 1 0,-19 8 1 0,19-8 0 15,-11 3-1-15,-8 5 3 0,17-8-3 16,-17 8 0-16,14-8-3 0,-14 8 3 15,18-8 0-15,-18 8-1 0,17-8 2 16,-17 8 1-16,19-8-4 0,-19 8 1 0,19-6 2 16,-19 6-1-16,16-6 0 0,-16 6 0 15,18-5-1-15,-18 5 0 0,16-6 3 16,-16 6-4-16,16-8 3 0,-16 8 2 0,14-6-3 16,-14 6 2-16,13-5-3 0,-13 5 4 15,0 0-1-15,19-10 0 0,-19 10-1 0,13-7 0 16,-13 7 0-16,14-6-3 0,-14 6 4 15,14-8-2-15,-14 8 4 0,14-8-2 16,-14 8-1-16,15-5-1 0,-15 5-3 0,15-8 2 16,-15 8 1-16,15-7-3 0,-15 7 3 15,14-6 0-15,-14 6 0 0,18-6 4 0,-18 6-6 16,16-5 0-16,-16 5 5 0,15-6-6 16,-15 6 2-16,15-6 2 0,-15 6-1 0,17-6 0 15,-17 6 0-15,16-5 0 0,-16 5 3 16,18-6-6-16,-18 6 2 0,16-5 1 15,-16 5-1-15,18-4 1 0,-18 4-1 16,17-6-1-16,-17 6 2 0,16-3 0 0,-16 3 0 16,18-4 3-16,-18 4 1 0,0 0-2 15,20-8 8-15,-20 8-8 0,14-4-3 16,-14 4 2-16,0 0 3 0,18-3 0 0,-18 3 0 16,0 0-1-16,15-4 1 0,-15 4-3 15,0 0-4-15,0 0 5 0,19-7 0 0,-19 7-2 16,0 0 2-16,0 0-2 0,15-3 2 15,-15 3-1-15,0 0 2 0,0 0 2 0,16-6 3 16,-16 6-5-16,0 0 6 0,0 0-4 16,0 0 0-16,22-4 3 0,-22 4-1 15,0 0 2-15,15-5-3 0,-15 5 1 0,0 0-2 16,0 0-1-16,15-6 0 0,-15 6 2 16,0 0-1-16,0 0 2 0,0 0 7 15,0 0 2-15,19-7 0 0,-19 7 2 16,0 0 2-16,0 0-2 0,0 0-2 0,0 0-2 15,14-5 0-15,-14 5-2 0,0 0-1 16,0 0-2-16,0 0 1 0,16-6-4 16,-16 6 3-16,0 0-3 0,0 0 0 0,0 0-3 15,0 0 3-15,0 0-2 0,0 0 0 16,14-5-2-16,-14 5 3 0,0 0 0 0,0 0-4 16,0 0 2-16,0 0 2 0,0 0 2 15,0 0 8-15,0 0 1 0,0 0 6 0,13-8 5 16,-13 8-5-16,0 0 3 0,0 0-3 15,0 0-2-15,0 0 2 0,0 0-3 16,0 0 2-16,0 0-5 0,0 0 0 0,0 0-1 16,0 0 0-16,0 0-3 0,0 0 5 15,0 0-6-15,0 0-3 0,0 0 3 16,0 0-3-16,0 0 0 0,0 0-3 0,0 0 0 16,0 0-1-16,0 0 1 0,0 0-2 15,0 0 2-15,0 0 1 0,0 0 1 16,0 0 2-16,0 0 3 0,0 0-1 0,0 0 5 15,0 0 3-15,0 0 0 0,0 0 2 16,0 0-1-16,0 0 0 0,0 0 4 0,0 0 2 16,0 0 2-16,0 0 2 0,0 0 1 15,0 0-2-15,0 0 1 0,0 0-4 16,0 0 5-16,0 0-3 0,0 0-2 0,0 0-3 16,0 0-3-16,0 0-3 0,0 0 2 15,0 0-5-15,0 0-1 0,0 0-1 0,0 0-2 16,0 0 4-16,0 0-5 0,0 0 2 15,9-12 5-15,-9 12-2 0,0 0 5 16,0 0 1-16,0 0-4 0,0 0 6 16,0 0 1-16,0 0-6 0,0 0-1 0,0 0-5 15,0 0 0-15,0 0 2 0,0 0-4 0,0 0 1 16,0 0-3-16,0 0-1 0,0 0-2 16,0 0 1-16,0 0-2 0,0 0 1 15,0 0 1-15,0 0-3 0,0 0-1 16,0 0 1-16,0 0 0 0,0 0 5 0,0 0-1 15,0 0 2-15,0 0-6 0,0 0 5 16,0 0-6-16,0 0-1 0,0 0-5 16,0 0-23-16,0 0-32 0,0 0-47 0,0 0-77 15,0 0-87-15,0 0-136 0,0 0-239 16,0 0 21-16,-42 7-262 0,42-7-260 0</inkml:trace>
  <inkml:trace contextRef="#ctx0" brushRef="#br3" timeOffset="15022.24">26306 11450 240 0,'0'0'45'0,"0"0"-17"16,0 0-5-16,0 0-3 0,0 0 4 16,0 0 5-16,0 0-4 0,0 0-3 15,0 0 3-15,0 0-10 0,0 0 2 0,0 0-6 16,0 0-3-16,0 0-1 0,0 0 4 15,0 0-5-15,0 0 1 0,0 0-3 0,0 0 0 16,0 0-2-16,0 0 7 0,0 0-5 16,0 0 1-16,0 0 10 0,0 0 11 15,0 0 6-15,0 0 5 0,0 0 7 0,0 0 2 16,0 0 1-16,0 0-1 0,0 0 4 16,0 0 2-16,0 0-4 0,0 0 0 15,0 0-14-15,0 0-4 0,0 0-2 0,0 0 0 16,0 0 0-16,0 0-9 0,0 0-2 15,0 0-3-15,0 0 4 0,0 0 4 16,0 0-8-16,0 0-9 0,0 0 2 0,0 0-7 16,0 0-7-16,0 0-5 0,0 0 2 15,0 0-3-15,0 0 1 0,0 0 7 0,0 0-9 16,0 0 7-16,0 0-1 0,0 0 4 16,0 0 1-16,0 0 4 0,0 0-6 15,0 0 7-15,0 0 0 0,0 0-2 0,0 0 3 16,0 0 1-16,0 0-1 0,0 0 1 15,0 0-1-15,0 0-1 0,0 0 1 16,0 0-4-16,0 0 2 0,0 0 3 16,0 0-6-16,0 0 7 0,0 0-1 0,0 0-3 15,0 0 6-15,0 0-1 0,0 0 0 0,0 0 7 16,0 0-7-16,0 0 8 0,0 0-5 16,0 0-4-16,0 0 12 0,0 0 11 15,0 0-3-15,0 0 6 0,0 0 6 0,0 0-3 16,0 0 10-16,0 0-1 15,0 0 1-15,0 0-6 0,0 0-3 0,0 0 1 16,0 0 10-16,0 0-25 0,0 0-2 0,0 0 15 16,0 0-11-16,0 0 0 0,0 0-4 15,0 0-8-15,0 0 5 0,0 0-6 16,0 0 4-16,0 0 9 0,0 0-11 0,0 0 9 16,0 0-3-16,0 0 0 0,0 0-8 15,0 0 3-15,-32-4-2 0,32 4-2 16,0 0-3-16,0 0-4 0,0 0 26 0,0 0 7 15,0 0 0-15,0 0 9 0,0 0-7 16,0 0-2-16,0 0 2 0,0 0-10 0,0 0-1 16,0 0-5-16,0 0 0 0,0 0-7 15,0 0 2-15,0 0 7 0,0 0-1 0,0 0 2 16,0 0 4-16,0 0 2 0,25-39 1 16,-25 39-2-16,0 0-1 0,0 0-2 15,7-10-7-15,-7 10 0 0,0 0-3 0,0 0 1 16,0 0-4-16,0 0-3 0,0 0 0 15,0 0 2-15,0 0-3 0,0 0 3 16,0 0-7-16,0 0-4 0,0 0 1 0,0 0 2 16,0 0 2-16,0 0-2 0,0 0-3 15,0 0-1-15,-11 46 6 0,11-46-5 0,0 0 11 16,0 0-8-16,0 0-1 0,0 0-2 16,0 0 5-16,0 0-10 0,0 0 2 15,0 0 0-15,0 0-16 0,0 0-17 16,0 0-7-16,0 0-13 0,0 0-10 0,0 0-16 15,0 0 1-15,0 0-7 0,0 0-3 16,0 0-3-16,0 0-8 0,0 0-5 16,0 0-10-16,0 0-18 0,0 0-60 0,0 0-335 15,0 0 289-15</inkml:trace>
  <inkml:trace contextRef="#ctx0" brushRef="#br3" timeOffset="15312.05">23141 11323 1421 0,'-72'-2'-87'0,"11"0"4"0,4 2-5 16,-5-2-44-16,1 4-207 0,-5-2 107 15</inkml:trace>
  <inkml:trace contextRef="#ctx0" brushRef="#br3" timeOffset="16745.88">17087 11449 907 0,'0'0'-42'0,"0"0"-1"15,0 0 5-15,-15 5 3 0,15-5 5 16,0 0 6-16,0 0 2 0,0 0-4 0,0 0 8 15,0 0-8-15,-10 4-14 0,10-4-21 16,0 0-108-16,0 0 55 0</inkml:trace>
  <inkml:trace contextRef="#ctx0" brushRef="#br3" timeOffset="17263.07">17045 11462 535 0,'0'0'58'0,"0"0"4"16,0 0 0-16,0 0 19 0,0 0-10 15,0 0 10-15,0 0 9 0,0 0-4 0,0 0 9 16,0 0-5-16,0 0-4 0,0 0 10 15,0 0-9-15,0 0 10 0,0 0-10 16,0 0 7-16,0 0-7 0,0 0-2 16,0 0-1-16,0 0 0 0,0 0-6 0,0 0 0 15,0 0-3-15,47 9-11 0,-47-9-1 16,0 0-4-16,21 2-7 0,-21-2-6 16,0 0-4-16,21 2-4 0,-21-2-4 0,17 2 2 15,-17-2 9-15,0 0-5 0,26 2-2 16,-26-2 4-16,18 2 1 0,-18-2-6 0,21 1 3 15,-21-1-5-15,20 3 1 0,-20-3-5 16,22 2-5-16,-22-2 3 0,24 2-6 0,-24-2-2 16,23 1 0-16,-10 2 5 0,-13-3-2 15,25 1 2-15,-11 1 0 0,-14-2 5 0,24 1-4 16,-11 2 2-16,-13-3 0 0,24 1-3 16,-24-1 1-16,23 3-4 0,-23-3 4 15,21 1 2-15,-21-1-4 0,19 5 7 16,-19-5 3-16,21 1-3 0,-21-1-1 0,21 3-3 15,-21-3-2-15,22 3-1 0,-22-3-3 16,20 2-1-16,-20-2 0 0,22 0-4 0,-22 0 0 16,19 2-3-16,-19-2-1 0,23 4-2 15,-23-4 1-15,21 2-1 0,-21-2 2 0,24 0 1 16,-24 0 1-16,25 0-2 0,-25 0 1 16,28-2-1-16,-16 0-1 0,-12 2-1 15,28 0-2-15,-28 0-3 0,28 0 4 0,-16-2-4 16,-12 2 0-16,25 0-4 0,-25 0-11 15,24 0-23-15,-24 0-29 0,20 0-42 0,-20 0-59 16,20 2-55-16,-20-2-99 0,15 0-190 16,-15 0-365-16,10 2-231 0</inkml:trace>
  <inkml:trace contextRef="#ctx0" brushRef="#br3" timeOffset="17831.87">18924 11548 2493 0,'0'0'-84'0,"22"-2"11"16,-22 2 18-16,19 0-6 0,-19 0 13 15,24-2 8-15,-24 2 20 0,22 0 14 16,-22 0 15-16,24-1 2 0,-24 1 5 0,25-3 15 16,-25 3 4-16,26-1 14 0,-26 1 4 15,27 0-7-15,-27 0-2 0,25 0 5 16,-25 0-2-16,28-3-5 0,-28 3 0 0,27 0-2 16,-11 0-5-16,-16 0-1 0,31-1-3 15,-16 1-3-15,-15 0-4 0,33 0 7 0,-15-3 4 16,-18 3 1-16,34 0-2 0,-20 0-1 15,-14 0 15-15,30 0-3 0,-15 0-6 0,-15 0-2 16,30-2-4-16,-14 2-1 0,-16 0-2 16,30 0 0-16,-15-1 0 0,-15 1-4 15,28-2-1-15,-28 2-5 0,29-2-3 0,-14 2-10 16,-15 0-24-16,27-2-27 0,-27 2-27 16,28-2-29-16,-28 2-35 0,23-2-26 0,-12 2-53 15,-1-2-114-15,-10 2-388 0,23-2 20 16</inkml:trace>
  <inkml:trace contextRef="#ctx0" brushRef="#br3" timeOffset="18267.2">20178 11496 2039 0,'21'4'-48'16,"-21"-4"16"-16,20 1 10 0,-20-1-1 16,18 0 7-16,-18 0 19 0,19 3 17 15,-19-3 10-15,21 0 15 0,-21 0 5 16,21 0-6-16,-21 0 8 0,24 0 3 0,-24 0 9 15,26-3 8-15,-26 3 6 0,27 0-8 16,-27 0 5-16,25 0-1 0,-10 0-2 0,-15 0 4 16,30 0-6-16,-30 0-4 0,31 0-4 15,-16 0-11-15,-15 0 2 0,37 0-7 16,-23 0-3-16,3-1-10 0,-17 1 2 0,36 0-5 16,-19 0-2-16,-17 0-5 0,33 4 0 15,-15-4-4-15,-18 0-3 0,29 1-2 0,-14-1-1 16,-15 0-4-16,33 3-9 0,-19-3-20 15,-14 0-16-15,29 2-32 0,-14-2-19 0,-15 0-32 16,31 1-25-16,-13-1-26 0,1 0-48 16,-19 0-95-16,36 3-389 0,-17-3 45 0</inkml:trace>
  <inkml:trace contextRef="#ctx0" brushRef="#br3" timeOffset="18659.8">21863 11540 1945 0,'32'3'-68'0,"-18"-3"23"16,-14 0 13-16,30 1 1 0,-15-1 2 15,3 0 6-15,0 2 8 0,-18-2 5 0,36 0 18 16,-19 0 19-16,-1 0 2 0,-16 0 17 16,34 0-5-16,-19 0 4 0,-15 0 9 15,30 0 0-15,-15 0 2 0,-15 0-5 16,29 2-4-16,-11-2-2 0,0 0-9 0,-1 2 15 16,-17-2-8-16,34 1-3 0,-14-1 4 15,-2 0-1-15,1 2 7 0,1-2 1 16,-2 2-5-16,2 1-9 0,-2-3 1 0,2 0-7 15,-1 0 4-15,2 0-8 0,-4 1-1 0,-17-1-6 16,38 3-16-16,-21-3-21 0,0 0-27 16,2 1-29-16,-3-1-29 0,0 0-44 15,-2 0-61-15,1 0-138 0,0-1-254 0,0 1 193 16</inkml:trace>
  <inkml:trace contextRef="#ctx0" brushRef="#br3" timeOffset="19039.45">23332 11578 1732 0,'0'0'-50'0,"30"-2"0"0,-30 2 3 0,22 0 4 16,-22 0-3-16,24-1 9 0,-24 1 6 15,26-3 9-15,-26 3-4 0,27-1 7 16,-27 1 11-16,28-2 1 0,-14 2 5 0,-14 0 7 16,28-2 11-16,-28 2 1 0,29 0 14 15,-13-2 8-15,-16 2 10 0,28 0-2 0,-8 0 19 16,-20 0-16-16,30 0-2 0,-15 0-5 16,-15 0 1-16,32-2-10 0,-16 2 0 15,-16 0 12-15,36 0 0 0,-19-1 4 0,-17 1-15 16,34 0-6-16,-18 0 4 0,-16 0-8 15,35 1-5-15,-21-1 1 0,-14 0 7 16,32 0-11-16,-14 2-1 0,-2-2-12 16,-16 0-7-16,32 2-26 0,-17 0-17 0,1-2-25 15,0 2-35-15,-2-2-49 0,1 0-112 0,2 0-236 16,-2-2 324-16</inkml:trace>
  <inkml:trace contextRef="#ctx0" brushRef="#br3" timeOffset="19474.93">24626 11558 1449 0,'16'-3'-7'15,"-16"3"5"-15,0 0-3 0,0 0 1 16,24 0 4-16,-24 0 6 0,0 0 4 0,19 0 14 16,-19 0 20-16,0 0 6 0,0 0 9 15,20-2 22-15,-20 2 3 0,0 0-1 16,0 0 1-16,24-2 4 0,-24 2-11 0,0 0-14 16,21 0 0-16,-21 0-8 0,0 0-9 15,29 0 3-15,-29 0-11 0,20 0-3 16,-20 0-8-16,23 0 6 0,-23 0-7 15,26 0-1-15,-26 0-7 0,27 0 9 0,-12-1-5 16,-15 1-3-16,30 1 6 0,-30-1 6 16,27-1 7-16,-10 1 7 0,-17 0 0 0,30-2 2 15,-16 0-1-15,-14 2-5 0,27-2-2 16,-27 2-6-16,27-1-1 0,-27 1-4 16,25-3-8-16,-25 3 0 0,26-1-9 0,-26 1-24 15,20 0-24-15,-20 0-31 0,23-3-37 16,-23 3-26-16,17 0-34 0,-8-1-76 0,-9 1-508 15,19-3-32-15</inkml:trace>
  <inkml:trace contextRef="#ctx0" brushRef="#br3" timeOffset="19852.92">25598 11558 2136 0,'0'0'-98'0,"23"0"8"0,-23 0 6 0,0 0 16 16,21-3 13-16,-21 3 21 0,0 0 14 15,22-2 8-15,-22 2 14 0,0 0 16 16,24-2 7-16,-24 2 8 0,0 0 13 0,23 0 1 15,-23 0 12-15,0 0 2 0,29 0-4 16,-29 0 11-16,20 2 5 0,-20-2-3 0,23 0 14 16,-23 0-5-16,29 0-12 0,-17 2-7 15,-12-2-3-15,33 4-9 0,-18-4-1 16,4 3-6-16,-2-2-9 0,-17-1 0 0,36 2-1 16,-20 0-13-16,-16-2-15 0,29 0-16 15,-15 2-38-15,-14-2-30 0,29 2-23 16,-29-2-21-16,20 0-36 0,-20 0-76 15,19 0-415-15,-19 0 121 0</inkml:trace>
  <inkml:trace contextRef="#ctx0" brushRef="#br3" timeOffset="20252.99">26373 11514 1774 0,'0'0'-62'0,"0"0"29"16,0 0 24-16,0 0-7 0,0 0 16 15,0 0-4-15,0 0 14 0,0 0 7 0,0 0 9 16,0 0 4-16,0 0-5 0,0 0-4 16,0 0 9-16,0 0-12 0,0 0 0 15,0 0 1-15,0 0-6 0,0 0-3 0,0 0-14 16,0 0-2-16,0 0-10 0,0 0-17 15,0 0-3-15,0 0-13 0,0 0-27 0,0 0-34 16,0 0-67-16,0 0-271 0,2-17 394 16</inkml:trace>
  <inkml:trace contextRef="#ctx0" brushRef="#br3" timeOffset="27039.12">33203 11490 1167 0,'0'0'-60'0,"0"0"19"15,0 0 20-15,0 0 14 0,0 0 12 16,0 0 11-16,0 0 11 0,0 0 6 15,0 0 1-15,0 0-1 0,0 0 9 0,0 0 5 16,0 0 8-16,0 0 4 0,0 0 7 0,0 0 11 16,0 0 13-16,0 0 10 0,0 0 13 15,-12-26 5-15,12 26 13 0,0 0-1 16,0 0 4-16,0 0 2 0,0 0-11 16,0 0-10-16,0 0-13 0,0 0-10 0,0 0-13 15,0 0-7-15,0 0-4 0,0 0-1 16,0 0 2-16,0 0-3 0,0 0-10 0,0 0-4 15,0 0 0-15,0 0-13 0,0 0 1 16,0 0-1-16,0 0-10 0,0 0 1 16,0 0-6-16,0 0 2 0,0 0 5 0,0 0-10 15,0 0-3-15,0 0 1 0,0 0-4 16,0 0 1-16,0 0-4 0,0 0-1 16,0 0 0-16,0 0-4 0,0 0 0 0,0 0 1 15,0 0 3-15,0 0 1 0,0 0 9 16,0 0 4-16,0 0 1 0,0 0 1 15,0 0 2-15,0 0-5 0,0 0-2 0,0 0-4 16,12-11-1-16,-12 11 1 0,0 0-9 16,0 0-13-16,0 0-36 0,0 0-58 0,0 0-75 15,0 0-77-15,0 0-163 0,0 0-544 16,0 0-391-16</inkml:trace>
  <inkml:trace contextRef="#ctx0" brushRef="#br3" timeOffset="40147.37">26522 11297 2742 0,'0'0'-183'0,"0"0"14"0,0 0 13 0,0 0 4 16,0 0-21-16,0 0-36 0,0 0-336 15,0 0 268-15</inkml:trace>
  <inkml:trace contextRef="#ctx0" brushRef="#br3" timeOffset="41216.41">26486 11313 1408 0,'11'-3'-124'0,"0"-2"14"16,2 1 6-16,-4 0 9 0,-9 4 13 15,30-7 5-15,-14 4 10 0,-3-3 0 0,3 2 8 16,-1 0 7-16,-1 0 13 0,-1-1 14 16,3 1 14-16,-2-2 18 0,2 2 10 15,-3-1 10-15,5 1 3 0,-3-2 11 0,2 1-2 16,-17 5 3-16,31-10 0 0,-16 6 4 15,-1-2-4-15,4 3-2 0,-4-3 3 0,-14 6 1 16,31-7 6-16,-20 0-13 0,5 4-1 16,-16 3-3-16,27-9-5 0,-16 6 2 15,-11 3-2-15,25-7-5 0,-14 3 1 0,-11 4-1 16,25-8-4-16,-12 5-2 0,-13 3-4 16,25-7-3-16,-9 3 9 0,-16 4-5 15,26-9 13-15,-12 5-12 0,-14 4 1 0,25-7-6 16,-12 1 4-16,-13 6-7 0,23-5-2 15,-12 1 7-15,-11 4-6 0,25-7 6 16,-13 4-8-16,-12 3 1 0,23-7-9 0,-11 3-6 16,-1 2-5-16,0-2-2 0,3 1-2 15,-14 3 0-15,20-6-1 0,-6 2-1 16,-4 0 6-16,2 2-4 0,-12 2 5 0,22-5 4 16,-12 1-6-16,1 0-1 0,-11 4-13 0,20-4-10 15,-13 0-27-15,-7 4-28 0,19-4-47 16,-11 2-156-16,-8 2 94 0</inkml:trace>
  <inkml:trace contextRef="#ctx0" brushRef="#br3" timeOffset="41365.94">27643 10971 784 0,'11'-4'-46'0,"-11"4"0"0,13-4 7 16,-13 4-2-16,12-4 0 0,-12 4-10 15,12-4 0-15,-12 4-2 0,0 0-88 16,17-5 48-16</inkml:trace>
  <inkml:trace contextRef="#ctx0" brushRef="#br3" timeOffset="41456.05">27723 10944 356 0,'12'-5'-14'0,"-12"5"12"0,13-6 12 15,-13 6 1-15,13-4 8 0,-13 4-2 0,14-4 1 16,-14 4 4-16,13-6-7 0,-13 6 2 16,14-6-5-16,-14 6-10 0,11-3-17 15,-11 3-23-15,14-6-56 0,-14 6-19 16,0 0 37-16</inkml:trace>
  <inkml:trace contextRef="#ctx0" brushRef="#br3" timeOffset="41850.78">28105 10751 409 0,'0'0'60'16,"0"0"-12"-16,20-5-5 0,-20 5-2 0,0 0 3 15,17-6 1-15,-17 6-1 0,15-1-5 16,-15 1-8-16,16-7-2 0,-16 7-2 16,20-4-3-16,-20 4 8 0,18-7-3 15,-18 7 3-15,25-6-1 0,-13 2-3 0,-12 4 1 16,25-7-5-16,-14 3-1 0,-11 4 0 16,27-10-2-16,-13 5-14 0,0 1 7 0,-14 4-1 15,26-10-10-15,-12 4-19 0,0 0-28 16,-1 1-33-16,1 0-61 0,-1-2-166 15,1 2 99-15</inkml:trace>
  <inkml:trace contextRef="#ctx0" brushRef="#br3" timeOffset="42175.74">29069 10376 894 0,'0'0'22'0,"20"-8"7"16,-20 8 0-16,18-9 8 0,-7 5-3 15,-11 4 5-15,21-8 0 0,-8 3-6 0,-13 5-3 16,25-10-9-16,-12 4-2 0,2 1 9 15,0-1-9-15,-1 0 0 0,2 3-5 16,-2-6 0-16,3 4-5 0,2-1-2 16,-4 1 10-16,5-1-10 0,-4 0-2 0,3 1-21 15,2-5-13-15,-4 5-25 0,3-3-28 16,0 0-23-16,0-2-60 0,-4 3-137 16,3-2 97-16</inkml:trace>
  <inkml:trace contextRef="#ctx0" brushRef="#br3" timeOffset="42377.68">30020 9961 767 0,'26'-10'-53'0,"-16"6"-1"0,-10 4 8 16,26-7 3-16,-12 3 7 0,-14 4 4 0,27-10 4 15,-11 6 2-15,-2 1-1 0,1-3-7 16,0 0-12-16,0 2-69 0,2-2 37 16</inkml:trace>
  <inkml:trace contextRef="#ctx0" brushRef="#br3" timeOffset="42570.94">30678 9706 354 0,'19'-9'55'0,"-19"9"9"0,17-7-5 15,-17 7-5-15,17-8-6 0,-17 8-5 0,22-5-10 16,-12 1-18-16,-10 4-17 0,24-8-27 16,-12 4-27-16,-12 4-28 0,27-9-101 15,-12 5 60-15</inkml:trace>
  <inkml:trace contextRef="#ctx0" brushRef="#br3" timeOffset="42764.41">31140 9532 595 0,'17'-10'65'0,"-17"10"15"16,14-9-4-16,-14 9 2 0,18-12 9 0,-8 7-9 15,-10 5 0-15,17-11-18 0,-4 4 4 16,-13 7-10-16,19-13-15 0,-7 6-20 0,-12 7-10 15,24-13-13-15,-14 5-11 0,3 2-21 16,0-2-23-16,-13 8-28 0,25-13-22 16,-15 6-45-16,4-1-150 0,0 0 99 0</inkml:trace>
  <inkml:trace contextRef="#ctx0" brushRef="#br3" timeOffset="42922.22">31614 9237 856 0,'0'0'28'15,"17"-10"0"-15,-7 5-1 0,-10 5 4 0,19-12-11 16,-8 6-1-16,-11 6-3 0,21-10-5 16,-9 6-2-16,0-5-9 0,-12 9-7 15,23-9-6-15,-9 2-10 0,-14 7-16 0,24-10-28 16,-10 6-25-16,0-2-175 16,0 0 87-16</inkml:trace>
  <inkml:trace contextRef="#ctx0" brushRef="#br3" timeOffset="43085.14">32173 8991 684 0,'10'-6'-26'0,"-10"6"10"0,24-7 3 0,-14 3 7 16,-10 4-3-16,26-11-6 0,-16 6-15 15,1-2-24-15,-11 7-119 0,16-9 58 16</inkml:trace>
  <inkml:trace contextRef="#ctx0" brushRef="#br3" timeOffset="43146.09">32399 8873 416 0,'12'-8'-141'0,"-12"8"48"0</inkml:trace>
  <inkml:trace contextRef="#ctx0" brushRef="#br3" timeOffset="43232.11">32443 8848 371 0,'0'0'2'16,"15"-7"17"-16,-15 7 4 0,13-8 7 0,-13 8 11 16,15-8 1-16,-15 8-1 0,12-7 2 15,-12 7-24-15,16-8-5 0,-16 8-19 0,12-7-12 16,-12 7-22-16,13-9-17 0,-13 9-35 15,13-5-56-15,-13 5 49 0</inkml:trace>
  <inkml:trace contextRef="#ctx0" brushRef="#br3" timeOffset="43348.06">32639 8728 356 0,'8'-10'-122'0,"-8"10"43"15</inkml:trace>
  <inkml:trace contextRef="#ctx0" brushRef="#br3" timeOffset="43515.96">32670 8682 336 0,'0'0'29'0,"0"0"11"0,0 0 4 16,0 0 16-16,0 0-4 0,0 0-3 15,0 0-9-15,13-8-11 0,-13 8-20 16,0 0-11-16,0 0-17 0,0 0-14 16,0 0-32-16,0 0-11 0,0 0-107 0,0 0 59 15</inkml:trace>
  <inkml:trace contextRef="#ctx0" brushRef="#br3" timeOffset="44061.05">32716 8665 513 0,'16'-5'24'0,"-16"5"10"0,0 0 5 15,0 0-4-15,0 0 2 0,0 0 8 16,0 0-1-16,0 0-2 0,0 0 10 16,0 0-8-16,0 0 3 0,16-5-8 0,-16 5 2 15,0 0-9-15,0 0-2 0,0 0-10 16,0 0-10-16,0 0-1 0,0 0-2 0,0 0-9 16,0 0 0-16,0 0 6 0,0 0-6 15,0 0 2-15,0 0-2 0,0 0 2 16,0 0 4-16,0 0-2 0,0 0-6 15,0 0-1-15,0 0-16 0,0 0-13 16,0 0-8-16,0 0-10 0,0 0-4 0,0 0-3 16,0 0 6-16,0 0 6 0,0 0 4 15,0 0 14-15,0 0 20 0,0 0 16 16,0 0 13-16,0 0 15 0,0 0 2 0,0 0 10 16,0 0 8-16,15-5 4 0,-15 5 4 0,0 0 4 15,0 0-10-15,0 0 2 0,0 0 9 16,0 0 5-16,0 0 8 0,19-4 22 15,-19 4-16-15,0 0-7 0,0 0 4 16,13-5-17-16,-13 5-5 0,0 0-6 0,0 0-12 16,0 0-21-16,0 0-11 0,14-6-14 15,-14 6-20-15,0 0-10 0,0 0-12 0,0 0-17 16,22-4-6-16,-22 4 0 0,0 0 3 16,0 0 4-16,17-4 8 0,-17 4 5 15,0 0 1-15,0 0 5 0,0 0 5 0,15-4 0 16,-15 4 0-16,0 0 7 0,0 0-4 15,0 0 5-15,0 0 2 0,0 0 8 16,15-6 1-16,-15 6 3 0,0 0 7 16,0 0 3-16,0 0 8 0,0 0-8 0,0 0 4 15,0 0-5-15,0 0 1 0,0 0-8 16,0 0-21-16,0 0-29 0,10-2-30 0,-10 2-27 16,0 0-155-16,0 0 91 0</inkml:trace>
  <inkml:trace contextRef="#ctx0" brushRef="#br3" timeOffset="44250.7">32896 8610 719 0,'0'0'-14'0,"0"0"25"16,0 0 11-16,0 0 14 0,0 0 8 15,0 0 3-15,0 0-1 0,0 0-5 16,0 0-3-16,0 0 1 0,0 0-16 0,0 0-12 15,18-7-13-15,-18 7-37 0,0 0-42 16,0 0-108-16,14 0-61 0,-14 0 81 16</inkml:trace>
  <inkml:trace contextRef="#ctx0" brushRef="#br2" timeOffset="61247.81">21261 11427 390 0,'0'0'117'16,"0"0"-10"-16,0 0-18 0,0 0-10 16,0 0-16-16,0 0-5 0,0 0-11 0,0 0 3 15,0 0-10-15,0 0 4 0,0 0-5 16,0 0 0-16,0 0 1 0,0 0 5 0,0 0 6 15,0 0-10-15,0 0 10 0,0 0 9 16,0 0 6-16,0 0 10 0,0 0 9 0,0 0 2 16,0 0 7-16,0 0-14 0,0 0-1 15,0 0-1-15,0 0-3 0,0 0-5 0,0 0 1 16,0 0 0-16,-4-20-1 0,4 20 4 16,0 0 2-16,0 0 4 0,0 0-3 15,0 0 0-15,0 0 2 0,0 0-5 0,0 0-4 16,0 0 1-16,0 0 1 0,-32 7-1 15,32-7 1-15,0 0 1 0,0 0-4 16,-25 6-2-16,25-6 2 0,0 0-1 0,-23 2-10 16,23-2-3-16,-17 2-2 0,17-2-5 15,-19 2 1-15,19-2 1 0,-23 1-3 16,23-1 4-16,-28 0-1 0,28 0-4 0,-27 3-6 16,13-1-1-16,14-2-7 0,-26 1 5 15,26-1-6-15,-28 0-3 0,28 0-7 16,-27 0 3-16,27 0-5 0,-24 0-1 0,24 0 0 15,-23 0 1-15,23 0 5 0,-21 2 2 16,21-2 0-16,0 0-1 0,-26 0-4 0,26 0-3 16,0 0-1-16,-19 0-4 0,19 0 0 15,0 0-1-15,0 0-1 0,-20 0 0 0,20 0-5 16,0 0 1-16,0 0 1 0,-24 2-1 16,24-2 5-16,0 0-6 0,0 0-2 0,-21 0 0 15,21 0-4-15,0 0-13 0,0 0-20 16,-22 2-29-16,22-2-36 0,0 0-41 15,0 0-49-15,-12 4-55 0,12-4-54 0,0 0-157 16,0 0-524-16,-16-4-434 0</inkml:trace>
  <inkml:trace contextRef="#ctx0" brushRef="#br2" timeOffset="61698.45">20599 11449 2840 0,'0'0'-164'0,"0"0"23"0,0 0 17 16,0 0 21-16,0 0 23 0,0 0 16 15,0 0 25-15,-21 0 10 0,21 0 12 16,0 0 9-16,0 0 3 0,0 0-3 0,0 0 13 15,-22 4 8-15,22-4 6 0,0 0 14 16,0 0 9-16,-20 5 2 0,20-5 7 0,-16 4-1 16,16-4 6-16,-18 2 8 0,18-2 6 15,-21 4 2-15,21-4 6 0,-24 3-4 16,24-3 4-16,-26 4 1 0,12-2-3 16,14-2 3-16,-28 2 6 0,16 0 2 0,12-2 3 15,-29 1-1-15,29-1-5 0,-26 3-5 0,26-3-2 16,-24 0-2-16,24 0 1 0,-19 0-10 15,19 0-3-15,0 0-7 0,-25 0-5 16,25 0-4-16,0 0-4 0,-19 2-5 0,19-2-5 16,0 0-3-16,0 0-5 0,-22 0 1 15,22 0-5-15,0 0-5 0,0 0-8 0,0 0-26 16,-18 0-43-16,18 0-53 0,0 0-63 16,0 0-46-16,-13-5-56 0,13 5-152 15,0 0-479-15,-15-5-305 0</inkml:trace>
  <inkml:trace contextRef="#ctx0" brushRef="#br2" timeOffset="62088.82">19962 11445 2596 0,'0'0'-138'0,"0"0"24"16,0 0 20-16,0 0 19 0,-17-4 15 15,17 4 5-15,0 0 10 0,0 0 9 16,0 0 8-16,-25-4 15 0,25 4 5 16,0 0 15-16,-20 0 15 0,20 0 6 0,0 0 7 15,-21-2 16-15,21 2 1 0,0 0 14 16,-27 2 4-16,27-2 7 0,-19 0 7 0,19 0-7 16,-22 0-4-16,22 0 0 0,-22 2-7 15,22-2 1-15,-26 0 6 0,26 0 8 0,-27-2 7 16,11 0 6-16,16 2-6 0,-29-2 4 15,29 2-6-15,-32-3-8 0,16 0-7 16,16 3-6-16,-30-1-2 0,17-1-4 0,13 2-11 16,-27-2 3-16,27 2-8 0,-28-4-3 15,15 2 1-15,13 2-9 0,-20-3-2 16,20 3-6-16,-20-3-3 0,20 3-3 16,0 0-11-16,-25-3-37 0,25 3-41 0,0 0-65 15,-17-2-46-15,17 2-64 0,0 0-122 0,-19-6-552 16,13 4-320-16</inkml:trace>
  <inkml:trace contextRef="#ctx0" brushRef="#br2" timeOffset="62431.08">19227 11401 2646 0,'-18'2'-140'0,"18"-2"19"16,0 0 17-16,0 0 21 0,-24 2 14 0,24-2 24 15,0 0 19-15,-17 0 26 0,17 0 13 16,0 0 19-16,0 0 10 0,-30-2 7 0,30 2 10 16,0 0 15-16,-25-2 13 0,25 2 2 15,-21 0-2-15,21 0 2 0,-21 0-3 16,21 0-6-16,-24 0-3 0,24 0 1 0,-23 0 1 16,23 0-5-16,-27-2-4 0,27 2 1 15,-28 0 0-15,28 0-8 0,-32 0 0 16,32 0-5-16,-27 2-7 0,13-4-5 0,14 2-6 15,-30 0-2-15,30 0-4 0,-26 0-4 16,26 0 1-16,-23-2-6 0,23 2 0 0,-20 0-5 16,20 0-2-16,0 0-9 0,-22 0-23 15,22 0-36-15,0 0-45 0,-20-2-55 16,20 2-39-16,0 0-42 0,0 0-88 0,-17-5-556 16,17 5-240-16</inkml:trace>
  <inkml:trace contextRef="#ctx0" brushRef="#br2" timeOffset="62796.01">18527 11418 2431 0,'0'0'-160'16,"0"0"29"-16,-23 2 25 0,23-2 26 0,0 0 19 15,-20 0 26-15,20 0 23 0,0 0 25 16,0 0 0-16,-25 0 32 0,25 0 10 15,0 0-2-15,-19 2 2 0,19-2 10 16,0 0-2-16,0 0 14 0,-25 2-3 0,25-2 4 16,0 0-3-16,-24 2 3 0,24-2-1 0,0 0-1 15,-23 1 1-15,23-1-2 0,-19 0 1 16,19 0 0-16,-21 3 5 0,21-3-1 0,-22 0 7 16,22 0-2-16,-20 2-3 0,20-2-4 15,0 0-7-15,-30 0-7 0,30 0-7 16,-19-2-3-16,19 2-11 0,0 0 0 0,-24 2-7 15,24-2 2-15,0 0-7 0,-22 0-7 16,22 0-1-16,0 0-4 0,0 0-6 0,-22 0-21 16,22 0-32-16,0 0-29 0,0 0-49 15,0 0-41-15,-23 0-44 0,23 0-37 16,-13-5-80-16,13 5-564 0,-15-1-253 0</inkml:trace>
  <inkml:trace contextRef="#ctx0" brushRef="#br2" timeOffset="63153.8">17848 11413 2500 0,'0'0'-158'0,"-22"-3"13"16,22 3 11-16,0 0 11 0,-19-2 13 0,19 2 31 16,0 0 27-16,0 0 20 0,-21-3 19 15,21 3 18-15,0 0 15 0,0 0 14 16,0 0 17-16,-21-2 0 0,21 2 5 0,0 0 2 15,0 0-10-15,0 0-5 0,-24 0 5 16,24 0 2-16,0 0 4 0,-21-2 11 0,21 2 13 16,0 0-2-16,-25 4 6 0,25-4 2 15,-19 0 5-15,19 0-8 0,-22 2 1 16,22-2-7-16,-18 1-5 0,18-1-8 16,-22 5-5-16,22-5-4 0,-23-3-6 0,23 3-4 15,-22 3-3-15,22-3-8 0,-20 0 0 16,20 0-7-16,-19 0 0 0,19 0-5 15,0 0-2-15,-28 0-3 0,28 0 4 0,0 0-14 16,-21 0-18-16,21 0-23 0,0 0-46 16,0 0-40-16,-25-5-51 0,25 5-47 0,0 0-120 15,-15-3-424-15,8-1-55 0</inkml:trace>
  <inkml:trace contextRef="#ctx0" brushRef="#br2" timeOffset="63403.82">17254 11403 2248 0,'0'0'-59'0,"-16"2"12"0,16-2 8 16,0 0-3-16,-24 2 11 0,24-2 16 0,0 0 30 15,-21 0 4-15,21 0 11 0,0 0 0 16,0 0 17-16,-28-2-3 0,28 2 13 16,0 0 8-16,-20-4-8 0,20 4-7 15,0 0-10-15,0 0-3 0,-24 0-4 0,24 0 0 16,0 0-6-16,0 0-2 0,-23 0-9 15,23 0 11-15,0 0-6 0,0 0-4 16,0 0-11-16,-24 2-10 0,24-2-29 0,0 0-29 16,0 0-38-16,0 0-39 0,-16 4-53 0,16-4-125 15,-6 1-277-15,6-1 202 0</inkml:trace>
  <inkml:trace contextRef="#ctx0" brushRef="#br2" timeOffset="71061.18">28941 16563 1609 0,'0'0'-93'0,"0"0"12"16,0 0 7-16,0 0 9 16,0 0 2-16,0 0 7 0,0 0 7 0,0 0 7 15,0 0 10-15,0 0 9 0,0 0 8 0,0 0 14 16,0 0 11-16,0 0 10 0,0 0 1 16,0 0 9-16,0 0 7 0,0 0 4 15,0 0 3-15,0 0 3 0,0 0 5 0,0 0-3 16,0 0 15-16,0 0-1 0,0 0 7 15,0 0 4-15,0 0 16 0,0 0-3 16,0 0 0-16,0 0 13 0,0 0-6 0,0 0-3 16,0 0-6-16,0 0-8 0,-27 30-2 15,27-30-8-15,0 0-10 0,0 0 1 16,0 0-17-16,0 0-1 0,-5 13-5 0,5-13-3 16,0 0-1-16,0 0-3 0,0 0-7 15,0 0-3-15,0 0 3 0,-7 16-5 16,7-16-10-16,0 0-9 0,0 0-7 15,0 0-9-15,0 0-18 0,0 0-10 0,0 0-7 16,0 0-13-16,0 0-7 0,0 0 0 16,0 0 5-16,0 0 8 0,0 0 1 0,0 0 6 15,0 0 8-15,0 0 18 0,0 0 12 16,0 0 17-16,0 0 23 0,0 0 16 16,0 0 22-16,0 0 9 0,0 0 14 0,0 0-2 15,0 0 3-15,0 0 1 0,0 0-10 16,0 0-10-16,0 0-4 0,0 0-8 15,0 0-3-15,0 0-5 0,0 0-3 0,0 0-2 16,0 0-6-16,0 0-7 0,0 0 1 16,0 0-4-16,0 0-2 0,0 0-2 0,0 0-1 15,0 0-3-15,-4 16-1 0,4-16-3 16,0 0 0-16,0 0-2 0,-2 16 2 16,2-16-9-16,0 0-2 0,0 0-13 15,0 0-14-15,0 0-24 0,0 0-17 16,0 0-18-16,0 0 0 0,0 0-16 0,0 0-4 15,0 0-9-15,0 0-2 0,0 0 11 16,0 0 7-16,0 0 2 0,0 0 18 0,0 0 5 16,33-28 6-16,-33 28 13 0,0 0 10 15,8-14 12-15,-8 14 11 0,0 0 6 16,0 0 15-16,0 0 7 0,6-11 5 0,-6 11 13 16,0 0 27-16,0 0 22 0,0 0 13 15,0 0 18-15,0 0 7 0,0 0 8 0,0 0 8 16,0 0-7-16,0 0-6 0,0 0-10 15,0 0-16-15,8 33-10 0,-8-33-6 16,0 0-9-16,0 0-6 0,1 17-7 0,-1-17-8 16,0 0-5-16,0 0-6 0,5 12-15 15,-5-12-15-15,0 0-26 0,0 0-31 0,0 0-43 16,0 0-52-16,0 0-61 0,2 16-140 16,-2-16-515-16,0 0-220 0</inkml:trace>
  <inkml:trace contextRef="#ctx0" brushRef="#br2" timeOffset="74028.01">21503 11646 2373 0,'0'0'-195'0,"0"0"24"0,0 0 20 15,0 0 17-15,6 8 12 0,-6-8 16 0,0 0 11 16,0 0 9-16,13 2 8 16,-13-2 12-16,0 0 6 0,0 0 16 0,10 4 4 15,-10-4 19-15,0 0-2 0,0 0 12 0,0 0-2 16,12 8 3-16,-12-8 2 0,0 0 3 16,6 7 1-16,-6-7 6 0,0 0 22 15,0 0 4-15,12 15 6 0,-12-15 2 0,10 7-4 16,-10-7-2-16,0 0-4 0,16 13-5 15,-16-13-1-15,8 7 1 0,-8-7-14 0,6 4-7 16,-6-4-16-16,0 0-10 0,9 6-8 16,-9-6-15-16,0 0-22 0,0 0-15 15,0 0-56-15,0 0-119 0,0 0 85 0</inkml:trace>
  <inkml:trace contextRef="#ctx0" brushRef="#br2" timeOffset="76699.91">21344 11479 664 0,'0'0'-43'0,"0"0"0"15,0 0 12-15,0 0 19 0,0 0 16 16,0 0 5-16,0 0 14 0,0 0 5 0,0 0 11 16,0 0 13-16,0 0 12 0,0 0 7 15,0 0 11-15,0 0 4 0,0 0 3 16,0 0 1-16,0 0-4 0,0 0 12 0,0 0 6 15,0 0-1-15,0 0 9 0,0 0 7 16,0 0-8-16,0 0-1 0,0 0-4 16,0 0-4-16,0 0-7 0,0 0-8 0,0 0-5 15,0 0 5-15,0 0-15 0,0 0-1 0,24 31-3 16,-24-31-2-16,6 11-6 0,-6-11-3 16,10 11-6-16,-10-11-5 0,9 12 0 15,-9-12-4-15,10 11-5 0,-10-11-1 0,9 12-4 16,-9-12 0-16,11 9-12 0,-11-9 4 15,0 0 1-15,12 14-5 0,-12-14-3 16,10 9-2-16,-10-9-2 0,12 11 1 16,-12-11-1-16,10 12-2 0,-10-12 1 0,15 10-4 15,-15-10-1-15,15 9 4 0,-15-9-7 16,14 10 1-16,-5-5 1 0,-9-5 5 16,17 9-7-16,-17-9 0 0,17 10 0 0,-17-10-2 15,14 7 4-15,-14-7-5 0,18 8-1 0,-18-8 3 16,12 7-3-16,-12-7 4 0,13 10-5 15,-13-10 2-15,12 4-1 0,-12-4 3 16,14 6-1-16,-14-6 1 0,12 8-3 16,-12-8 0-16,14 5 1 0,-14-5 2 0,16 9-3 15,-16-9 5-15,16 7-4 0,-16-7 1 16,18 9-2-16,-8-5-2 0,-10-4 2 0,19 10 2 16,-9-7-2-16,4 3-2 0,-14-6 4 15,20 9 2-15,-9-5-4 0,-11-4-3 0,24 12 6 16,-14-8-5-16,-10-4 1 0,19 10 1 15,-8-7-5-15,-11-3 6 0,16 7 0 16,-16-7-3-16,16 8 0 0,-16-8 2 0,14 8-1 16,-14-8 4-16,13 6-3 0,-13-6 2 15,15 5-2-15,-15-5 4 0,15 8-2 16,-15-8-2-16,16 6 0 0,-16-6 1 16,20 9-2-16,-12-5-1 0,-8-4 2 0,19 8 0 15,-8-3-1-15,-11-5 1 0,19 10-3 16,-9-4 3-16,-10-6-2 0,22 13 3 0,-12-7-1 15,0 0 1-15,-10-6-1 0,20 11 3 16,-8-6-3-16,-12-5 0 0,19 11 4 16,-10-6-4-16,-9-5-1 0,15 11-2 0,-15-11 0 15,14 12 1-15,-14-12-1 0,16 8 6 16,-16-8-5-16,12 9 1 0,-12-9 1 0,11 10-1 16,-11-10 5-16,12 9-4 0,-12-9-3 15,15 9 6-15,-15-9-3 0,17 10 2 16,-11-2-3-16,-6-8 1 0,20 11-3 0,-12-3 6 15,-8-8-6-15,19 10 9 0,-8-1-5 16,2-4-1-16,-3 3-1 0,2 0 2 0,-12-8 0 16,22 14 1-16,-10-7-2 15,-1-1 6-15,2 1-7 0,-13-7-2 0,21 13 6 16,-11-7-2-16,1 0-2 0,-11-6 2 0,21 11-1 16,-13-5 0-16,-8-6-3 0,20 10 3 15,-12-5 3-15,-8-5-3 0,19 10-1 16,-19-10-2-16,15 7 3 0,-15-7 4 0,17 10-4 15,-17-10 0-15,12 7 0 0,-12-7 0 16,14 8-1-16,-14-8 3 0,14 8-3 16,-14-8 1-16,11 9 0 0,-11-9 3 0,15 7-5 15,-15-7 4-15,10 10-2 0,-10-10 1 0,15 8-4 16,-15-8 5-16,12 7-4 0,-12-7 1 16,12 10 4-16,-12-10-5 0,12 8 1 15,-12-8 1-15,15 7 0 0,-15-7 1 0,11 8-1 16,-11-8-4-16,14 8 6 0,-14-8 0 15,13 9-3-15,-13-9 1 0,10 7 1 16,-10-7 1-16,14 8-2 0,-14-8 1 0,12 8 2 16,-12-8-3-16,12 8 1 0,-12-8-1 15,14 6-3-15,-14-6 3 0,12 7 2 16,-12-7-2-16,0 0 1 0,17 11-1 0,-17-11-3 16,13 10 3-16,-13-10 0 0,15 8-1 15,-15-8 0-15,12 7 2 0,-12-7 2 16,12 9-1-16,-12-9-4 0,16 10 3 0,-16-10-1 15,12 10 0-15,-12-10 2 0,17 9-2 16,-8-3-2-16,-9-6 2 0,19 15 0 16,-9-9 2-16,-10-6-3 0,20 11-1 0,-10-4 3 15,-10-7 0-15,17 11 2 0,-6-6-2 0,-11-5 2 16,15 10-2-16,-5-4-2 0,-10-6 1 16,17 11-2-16,-6-6 4 0,-11-5-2 15,18 14 2-15,-7-10 1 0,2 4-3 0,-13-8-1 16,23 13-2-16,-10-8 4 0,-2 1 1 15,1 0-2-15,-12-6 0 0,24 11 1 16,-14-7 4-16,5 3-8 0,-3-1 2 0,1 1 9 16,0 0-9-16,-1 0 2 0,2-2 2 15,0 2-3-15,-1 0 0 0,0-1 0 16,1 0-2-16,-1 1 1 0,2-1-3 0,-2 1 4 16,1-3 4-16,-1 2-11 0,0 2 7 15,0-3 0-15,-1 1 2 0,1 0-1 16,0 0-2-16,-1-1 3 0,1 4-2 0,0-4-2 15,-1 3 3-15,1-3 0 0,0 2-1 16,0 2 3-16,-1-4-3 0,0 3-3 0,4 0 6 16,-4-1-4-16,-12-7-1 0,24 13 2 15,-11-5 0-15,-1 0 2 0,-2-3-2 16,-10-5-2-16,22 16 5 0,-10-9-6 0,-1-1 3 16,-11-6 2-16,23 13-4 0,-14-6 4 15,1 0 0-15,1 0-4 0,-11-7 3 16,19 12-1-16,-13-6-3 0,-6-6 1 0,16 9 2 15,-16-9-2-15,12 7 4 0,-12-7-6 0,11 10 4 16,-11-10-1-16,0 0-2 0,12 10 4 16,-12-10-1-16,0 0-2 0,13 9 3 15,-13-9-2-15,0 0 7 0,0 0-5 16,11 7-2-16,-11-7 0 0,0 0 1 0,0 0 0 16,0 0 0-16,8 10-3 0,-8-10 5 15,0 0-4-15,0 0 2 0,0 0 0 16,0 0 3-16,0 0-3 0,12 9 2 0,-12-9 2 15,0 0 2-15,0 0-1 0,0 0-5 16,0 0-2-16,0 0 2 0,0 0-2 0,12 8 2 16,-12-8-3-16,0 0 3 0,0 0 2 15,0 0-5-15,0 0 3 0,0 0-1 16,0 0-1-16,0 0 2 0,0 0 3 0,10 8-2 16,-10-8-1-16,0 0-2 0,0 0 2 15,0 0 2-15,0 0-3 0,0 0 1 16,0 0 1-16,0 0-2 0,0 0 2 0,0 0-2 15,0 0 2-15,0 0 2 0,0 0-4 16,8 9 3-16,-8-9-2 0,0 0 1 0,0 0 3 16,0 0-4-16,0 0 3 0,13 8 0 15,-13-8-6-15,0 0-1 0,0 0 4 0,0 0-3 16,0 0 2-16,0 0 0 0,0 0 2 16,11 8-5-16,-11-8 3 0,0 0 1 15,0 0 0-15,0 0 0 0,0 0 0 0,0 0 0 16,0 0 0-16,10 9 3 0,-10-9-2 15,0 0 0-15,0 0-1 0,0 0 1 16,0 0-2-16,0 0 1 0,11 9 1 0,-11-9-1 16,0 0-2-16,0 0 2 0,10 10-1 15,-10-10 2-15,0 0 0 0,14 8 0 16,-14-8-2-16,0 0 6 0,12 9-9 16,-12-9 6-16,0 0 0 0,12 11-3 0,-12-11 1 15,0 0 0-15,0 0-1 0,13 8 1 16,-13-8-2-16,0 0 4 0,13 10-5 0,-13-10 6 15,0 0-3-15,11 10 2 0,-11-10-4 0,0 0 2 16,0 0-3-16,10 9 3 0,-10-9 1 16,0 0-3-16,0 0 1 0,10 7 1 15,-10-7-3-15,0 0-1 0,0 0 1 16,0 0 3-16,0 0 0 0,9 11-6 0,-9-11 7 16,0 0-1-16,0 0 0 0,0 0 2 15,0 0-1-15,0 0-1 0,0 0 2 0,0 0 0 16,0 0-1-16,0 0-1 0,0 0-3 15,0 0 6-15,0 0 1 0,0 0-1 16,0 0-3-16,0 0 2 0,0 0 1 16,0 0-1-16,0 0-2 0,0 0 3 0,13 9-7 15,-13-9 4-15,0 0 1 0,0 0-2 0,0 0 2 16,0 0-2-16,0 0-3 0,0 0 5 16,0 0-2-16,0 0-3 0,0 0 3 15,0 0 4-15,0 0-3 0,0 0-2 0,0 0 2 16,0 0 2-16,0 0-5 0,0 0-1 15,0 0 3-15,0 0 1 0,0 0-2 0,0 0 1 16,0 0-1-16,0 0 0 0,0 0 4 16,0 0-4-16,0 0 0 0,0 0-10 15,0 0-10-15,0 0-22 0,0 0-27 16,0 0-23-16,0 0-20 0,0 0-24 0,0 0-21 16,0 0-25-16,0 0-52 0,0 0-103 15,0 0-349-15,0 0 67 0</inkml:trace>
  <inkml:trace contextRef="#ctx0" brushRef="#br2" timeOffset="79270.14">24083 13167 1893 0,'0'0'-66'0,"0"0"21"0,0 0 21 16,0 0 7-16,0 0 9 0,0 0 8 15,0 0 15-15,0 0 8 0,0 0-12 0,0 0 11 16,0 0-3-16,0 0-10 0,0 0-3 16,0 0 9-16,0 0-9 0,0 0 4 15,0 0 1-15,0 0-9 0,36 21 3 0,-36-21 4 16,10 7 1-16,-10-7 8 0,12 10 6 16,-12-10 0-16,10 9 19 0,-10-9-1 0,15 12 8 15,-7-7-1-15,-8-5-5 0,18 14-7 16,-10-6 2-16,2 0-5 0,-10-8 0 0,20 15 2 15,-10-8-5-15,-2-1-1 0,-8-6 2 16,17 14 0-16,-8-6-1 0,-9-8 1 16,17 10-9-16,-17-10 1 0,12 12 1 15,-12-12-5-15,14 10-3 0,-14-10-2 0,12 11 0 16,-12-11-4-16,12 8 3 0,-12-8-4 16,11 9 0-16,-11-9 0 0,15 11 0 15,-15-11 5-15,13 8-3 0,-13-8-2 0,14 9 1 16,-14-9-1-16,14 10-7 0,-14-10 12 15,14 9 5-15,-14-9-4 0,18 12 1 0,-10-9-4 16,-8-3-2-16,14 12 0 0,-14-12-1 16,18 12 5-16,-7-8-3 0,-11-4 4 15,16 11-3-15,-5-7-6 0,-11-4 3 16,19 11-1-16,-19-11-6 0,16 8 4 0,-16-8-2 16,15 9 0-16,-15-9-1 0,15 8 6 15,-15-8 0-15,15 7-2 0,-15-7 6 0,14 11 2 16,-14-11 0-16,16 9 2 0,-16-9-4 15,16 8 0-15,-5-5-2 0,-11-3-1 16,18 9-8-16,-9-5 10 0,-9-4-4 0,19 10 1 16,-19-10-1-16,18 8-6 0,-10-3 0 15,-8-5 2-15,16 6 2 0,-16-6 1 16,14 7-5-16,-14-7 0 0,12 6-2 0,-12-6 3 16,11 8 2-16,-11-8-1 0,0 0 0 15,14 9-6-15,-14-9 2 0,0 0 4 16,14 10-5-16,-14-10 1 0,0 0-2 0,10 8 2 15,-10-8-1-15,0 0 0 0,10 7 3 16,-10-7 2-16,0 0-2 0,12 10 1 0,-12-10-3 16,0 0-1-16,0 0 4 0,10 11 0 15,-10-11-4-15,0 0 3 0,8 9 0 16,-8-9-1-16,0 0 7 0,10 10 5 0,-10-10 3 16,0 0-3-16,12 10 2 0,-12-10 2 15,0 0-5-15,8 8 2 0,-8-8-7 0,0 0 2 16,0 0 1-16,10 13-2 0,-10-13 0 15,0 0-3-15,0 0 3 0,0 0 17 16,0 0-5-16,11 9 8 0,-11-9 0 16,0 0-1-16,0 0-3 0,0 0 0 0,0 0-4 15,0 0 1-15,0 0-4 0,9 12-1 16,-9-12-3-16,0 0-1 0,0 0-3 0,0 0-1 16,0 0-5-16,0 0-2 0,0 0-3 15,0 0-1-15,0 0-4 0,0 0 0 16,0 0 1-16,0 0-2 0,0 0-2 0,0 0-4 15,0 0-5-15,0 0-16 0,0 0-16 16,0 0-28-16,0 0-43 0,7 10-51 0,-7-10-70 16,0 0-178-16,0 0-392 0,0 0-135 15</inkml:trace>
  <inkml:trace contextRef="#ctx0" brushRef="#br2" timeOffset="80512.02">24949 13782 2253 0,'0'0'-144'0,"0"0"20"15,0 0 16-15,0 0 13 0,0 0 20 0,0 0 22 16,0 0 13-16,0 0 13 0,0 0 10 16,-48 3 5-16,48-3 17 0,0 0 7 15,0 0-3-15,0 0 4 0,0 0 5 0,0 0 7 16,0 0-5-16,0 0 0 0,0 0 2 15,0 0-2-15,0 0 1 0,0 0 0 0,0 0 7 16,8 24 8-16,-8-24 0 0,0 0-13 16,0 0 4-16,0 0 17 0,0 0 4 0,0 0 4 15,0 0-3-15,12 16 9 0,-12-16 0 16,0 0-2-16,0 0-4 0,0 0 1 16,0 0 6-16,16 9-3 0,-16-9-4 0,0 0 3 15,0 0-3-15,0 0-5 0,10 9 0 16,-10-9 7-16,0 0-8 0,0 0-2 15,0 0-2-15,11 10-9 0,-11-10-24 16,0 0-4-16,0 0-1 0,0 0 4 0,10 8-2 16,-10-8-2-16,0 0-2 0,0 0-1 15,0 0-1-15,11 8 4 0,-11-8-1 0,0 0 10 16,0 0-10-16,0 0 5 0,12 13-1 16,-12-13 11-16,0 0 5 0,9 7 2 15,-9-7-10-15,0 0 6 0,12 8-5 0,-12-8-2 16,0 0 0-16,14 7-2 0,-14-7-3 15,0 0-1-15,0 0 0 0,13 8-2 0,-13-8-4 16,0 0 8-16,0 0 1 0,11 10 2 16,-11-10-2-16,0 0 2 0,0 0-4 15,0 0 3-15,14 8-2 0,-14-8 1 0,0 0-3 16,0 0-2-16,11 7 5 0,-11-7 5 16,0 0 2-16,0 0 2 0,0 0-2 15,12 7 1-15,-12-7-2 0,0 0 3 0,0 0-7 16,8 10 1-16,-8-10-3 0,0 0 0 15,0 0-2-15,11 12 5 0,-11-12-4 16,0 0-3-16,11 7 1 0,-11-7-3 0,0 0 2 16,14 12-2-16,-14-12 3 0,12 7-2 15,-12-7-2-15,0 0-1 0,18 9 0 16,-18-9 0-16,10 6 1 0,-10-6 0 0,0 0-1 16,0 0 2-16,15 11-2 0,-15-11-2 0,0 0 0 15,0 0-13-15,0 0-15 0,0 0-24 16,11 4-45-16,-11-4-25 0,0 0-26 15,0 0-18-15,0 0 11 0,0 0-16 16,0 0 6-16,0 0-7 0,0 0-11 0,0 0-51 16,0 0-389-16,0 0 161 0</inkml:trace>
  <inkml:trace contextRef="#ctx0" brushRef="#br2" timeOffset="81309.76">25113 13981 1712 0,'0'0'-65'0,"0"0"8"16,0 0 5-16,0 0-2 0,0 0 3 0,0 0 3 16,0 0 5-16,0 0 11 0,0 0 0 15,0 0 10-15,0 0 13 0,0 0 9 16,0 0 12-16,0 0 13 0,0 0 13 16,0 0 8-16,0 0 24 0,0 0-2 0,0 0 16 15,0 0-4-15,0 0 1 0,0 0-2 16,0 0 4-16,0 0-5 0,0 0 0 0,0 0-2 15,0 0-10-15,0 0 2 0,0 0-8 16,0 0-2-16,0 0 6 0,0 0 2 16,0 0 0-16,0 0 2 0,0 0-5 15,0 0-3-15,0 0-4 0,0 0-10 0,0 0-3 16,0 0-4-16,0 0-7 0,0 0-2 16,0 0-2-16,0 0-6 0,0 0-1 0,0 0 7 15,0 0-2-15,30 23 3 0,-30-23 7 16,0 0 4-16,14 5 10 0,-14-5 1 0,0 0-5 15,10 9-1-15,-10-9-5 0,0 0-6 16,15 10-2-16,-15-10-6 0,12 8 1 16,-12-8-3-16,0 0-4 0,13 10-2 15,-13-10 0-15,0 0 2 0,15 9-5 0,-15-9-1 16,0 0-2-16,15 10 0 0,-15-10-7 16,0 0 3-16,13 4-2 0,-13-4 2 0,0 0-3 15,0 0 0-15,14 8 0 16,-14-8 1-16,0 0 1 0,0 0-1 0,0 0-5 0,11 9 1 15,-11-9 0-15,0 0 2 0,0 0-5 16,0 0 4-16,0 0 2 0,0 0-5 16,15 7 2-16,-15-7-4 0,0 0 4 15,0 0-4-15,0 0 1 0,0 0 2 0,0 0-2 16,0 0 2-16,13 6 1 0,-13-6-4 0,0 0 1 16,0 0 1-16,0 0 0 0,0 0 1 15,0 0 1-15,0 0-2 0,0 0 2 16,0 0-1-16,0 0-1 0,0 0 0 0,0 0-7 15,0 0 4-15,0 0 0 0,0 0-5 16,0 0 6-16,0 0 0 0,0 0 1 16,0 0 0-16,0 0-6 0,0 0-4 15,0 0-21-15,0 0-17 0,0 0-27 0,0 0-27 16,0 0-43-16,0 0-36 0,12 6-41 16,-12-6-121-16,0 0-470 0,0 0-140 0</inkml:trace>
  <inkml:trace contextRef="#ctx0" brushRef="#br2" timeOffset="83693.85">25154 14037 2354 0,'0'0'-92'0,"0"0"14"15,0 0 12-15,0 0 9 0,0 0 18 0,0 0 12 16,0 0 1-16,0 0 8 0,0 0 2 16,0 0 3-16,27 31 5 0,-27-31 13 15,0 0-3-15,13 9 12 0,-13-9 2 16,11 6-3-16,-11-6-3 0,14 8 6 0,-14-8 11 15,13 8 2-15,-13-8 12 0,18 8 9 16,-18-8 11-16,14 8-6 0,-14-8 3 0,18 7-10 16,-18-7 2-16,16 8-4 0,-7-3-8 15,-9-5-8-15,15 6 6 0,-15-6-2 16,17 8 2-16,-17-8 6 0,14 8 10 0,-14-8 2 16,16 5 2-16,-16-5-4 0,12 7 1 15,-12-7-9-15,13 8-2 0,-13-8-5 0,12 8-4 16,-12-8-3-16,13 7-4 15,-13-7-3-15,15 7-1 0,-15-7-1 0,14 8-3 0,-14-8 2 16,18 10-3-16,-9-4-8 0,-9-6 5 16,18 9-3-16,-7-4-3 0,-11-5-1 15,21 12-1-15,-11-7 1 0,-10-5-1 16,21 12-2-16,-14-9 1 0,-7-3-2 0,18 11 2 16,-7-5-1-16,-11-6-1 0,15 9 1 15,-15-9 0-15,19 9-4 0,-19-9 4 16,18 11-3-16,-8-8-1 0,-10-3-1 0,19 12 2 15,-10-7 1-15,-9-5 2 0,20 10-4 16,-13-5 2-16,-7-5-2 0,21 12 3 0,-11-7-4 16,-10-5 2-16,20 15-2 0,-6-11 2 15,-3 4 2-15,3 0 1 0,-1-1-3 16,1 1-4-16,1 0 6 0,2 1-4 0,-3 0-1 16,3-2 2-16,-2 0 0 0,1 1-5 15,-3-1 4-15,3 1 2 0,-2-2-4 0,2 2 6 16,-1 0 0-16,-4-3-3 0,3 3 0 15,1-2 0-15,-3-1 0 0,1 0 0 16,-1 3 0-16,3-3 2 0,-15-5-2 0,25 12 4 16,-10-8-2-16,-1 2-2 0,-1-1-2 15,1 1 4-15,-1-1-2 0,1 2 1 16,-1-1-2-16,1-1 3 0,-1 0 0 0,0 1-4 16,2 1 2-16,-3-2 4 0,-12-5-2 15,28 10-2-15,-15-6-2 0,-1 3 5 16,1-1-6-16,1-2 2 0,-14-4 4 0,17 11 2 15,-5-8-5-15,-12-3 7 0,20 11 1 16,-9-6 0-16,-11-5-3 0,22 11 0 0,-14-7 5 16,-8-4-6-16,21 12 0 0,-9-8 2 15,-12-4-3-15,17 9 2 0,-5-3 1 16,-12-6-4-16,18 9 5 0,-6-5-3 0,-12-4-4 16,15 10 2-16,-6-5 0 0,-9-5 0 15,18 8-2-15,-18-8 3 0,16 7 0 0,-16-7-2 16,15 10 0-16,-15-10 2 0,16 8-3 15,-16-8-5-15,14 7 2 0,-14-7 4 0,15 7-1 16,-15-7 3-16,12 9-3 0,-12-9 3 16,13 7-3-16,-13-7-2 0,9 8 1 15,-9-8 1-15,0 0-3 0,15 8 7 16,-15-8-4-16,9 11 2 0,-9-11 0 0,12 7 0 16,-12-7-2-16,11 11 7 0,-11-11-3 15,9 7 7-15,-9-7 3 0,14 13-3 16,-14-13-1-16,11 9 1 0,-11-9-1 0,12 12-1 15,-12-12 2-15,13 11-1 0,-13-11-2 16,12 12 2-16,-12-12-1 0,15 15 0 0,-9-10 2 16,-6-5-5-16,16 14-1 0,-16-14 3 15,16 13 5-15,-8-7-7 0,-8-6 4 16,19 15 7-16,-11-8 0 0,2 1 3 0,-10-8-2 16,20 16 1-16,-11-7-5 0,0 0 1 15,-9-9 1-15,17 14-3 0,-9-6 0 0,3-1-1 16,-1 3-5-16,2-2 4 0,-12-8-1 15,20 14-5-15,-12-4 3 0,2-2-3 16,1 0-2-16,1-1 2 0,-3 0-1 0,2 1-2 16,3-2 2-16,-14-6-1 0,19 15-1 15,-5-7 1-15,-1 0-1 0,-3-1 3 16,3 1-4-16,0 2 2 0,-1-6-2 16,3 7 0-16,-3-4-1 0,1 1 3 0,1 0-3 15,-1-1 1-15,0 1 0 0,1 0-1 16,-3 0 0-16,3 0 0 0,1 1 0 0,-3 0 0 15,4-1 3-15,-3-1-2 0,-1 0 0 16,2 3-3-16,0-2 2 0,0 1 2 0,-1-1-2 16,1-1-1-16,4 3 0 0,-7-1 2 15,5 2 0-15,-1-3-1 0,2-1 0 16,-4 4 0-16,1-1-4 0,1-1 6 0,1-2-4 16,-3 4 2-16,2-2 2 0,-1 0-2 15,0 1 1-15,-1-1-1 0,0 1 0 0,0-1-1 16,-1 0-1-16,0-1 4 0,-1 2-1 15,2-2 0-15,-4 1 0 0,1-2-2 0,1 2 1 16,-1 2-1-16,-2-4 2 0,3 1-3 16,-2 1 5-16,2 1 0 0,-2 0-2 15,0 0-1-15,2 1 1 0,0-2-2 16,-2 3 1-16,3-3 0 0,-2 2 1 16,1-1 3-16,0 2 0 0,-3-2 3 0,0 0 6 15,3 2 2-15,-3-2 1 0,3 2-6 16,-2-2 2-16,-9-10 0 0,16 20-1 0,-9-10 1 15,2 0-1-15,-1 2-2 0,-8-12 0 16,14 20-2-16,-4-10 0 0,-4 2 0 16,2-4-2-16,-8-8 2 0,12 18-1 0,-5-9 0 15,-7-9 0-15,13 17 3 0,-7-9 1 16,-6-8-2-16,13 18-1 0,-13-18 0 0,10 15 0 16,-5-8 1-16,-5-7 0 0,14 16-2 15,-14-16 0-15,11 16-1 0,-5-9-3 0,-6-7 3 16,12 19-1-16,-4-12 0 0,0 3 0 15,-8-10-2-15,19 17 2 0,-11-8 0 16,3-1-1-16,-2 2 1 0,1-3-1 0,-5 1-3 16,7 0 3-16,-3-1 0 0,-3-1-1 15,2 1 0-15,-8-7 4 0,15 12 3 16,-15-12 1-16,13 11-1 0,-13-11 0 16,14 12-2-16,-14-12-1 0,11 10-1 0,-5-5-1 15,-6-5 1-15,12 10-2 0,-6-6 2 16,-6-4 0-16,0 0 2 0,16 18-5 0,-9-14 3 15,-2 2 3-15,-5-6-8 0,12 10 2 16,-12-10-2-16,12 11 1 0,-12-11 1 0,13 9 0 16,-7-5-2-16,0 2 2 0,-6-6 0 15,10 9-1-15,-10-9-1 0,0 0 1 0,14 13-1 16,-14-13 0-16,10 10 3 0,-10-10-2 16,13 12 1-16,-13-12 0 0,13 11 1 15,-13-11-3-15,13 12 2 0,-13-12 0 0,14 9-2 16,-14-9 3-16,16 10-3 0,-16-10 0 15,10 9-2-15,-10-9 5 0,12 8-2 16,-12-8-1-16,12 9 1 0,-12-9-1 16,0 0 1-16,14 12-1 0,-14-12 0 0,11 7 1 15,-11-7-1-15,9 11 3 0,-9-11-5 16,15 8 2-16,-7-4 2 0,-8-4-2 0,14 10 1 16,-6-4-4-16,-1 0 5 0,-7-6 1 15,15 7-3-15,-9-4-2 0,-6-3 2 16,11 7 0-16,-11-7-3 0,10 9 3 0,-10-9-1 15,9 5 1-15,-3 1 0 0,-6-6-1 16,8 8 2-16,-8-8-4 0,7 10 5 0,-7-10-3 16,8 11 0-16,-4-5 2 0,-4-6 0 15,8 9 0-15,-8-9-1 0,8 10 1 16,-8-10 1-16,8 11 0 0,-8-11-1 0,10 10 1 16,-3-5-1-16,-7-5 1 0,11 7-1 15,-7 0 2-15,-4-7-2 0,10 7 2 0,-10-7-1 16,9 8 0-16,-9-8 3 0,10 7-6 15,-10-7 3-15,11 9-1 0,-11-9-1 16,11 5 0-16,-11-5 1 0,10 6 1 16,-10-6-2-16,7 5 3 0,-7-5-2 0,12 7 0 15,-12-7-2-15,0 0 0 0,13 3-20 16,-13-3-33-16,0 0-45 0,0 0-62 0,10 6-53 16,-10-6-65-16,0 0-133 0,0 0-563 15,11 1-428-15</inkml:trace>
  <inkml:trace contextRef="#ctx0" brushRef="#br2" timeOffset="85235.62">28970 16673 2810 0,'0'0'-161'0,"0"0"21"16,0 0 22-16,0 0 18 0,0 0 28 16,0 0 26-16,0 0 26 0,0 0 21 15,0 0 7-15,0 0 10 0,0 0 3 16,0 0-3-16,0 0 2 0,0 0 12 0,0 0 2 15,0 0-3-15,0 0 15 0,6 13-5 16,-6-13-3-16,13 7-2 0,-13-7 0 0,0 0-1 16,19 3-4-16,-19-3-6 0,0 0-3 15,22 6 2-15,-22-6-2 0,16 4 16 16,-16-4 7-16,17 2 3 0,-17-2 3 16,17 1 4-16,-17-1-4 0,19 2 2 0,-19-2-6 15,22 4-2-15,-22-4-6 0,22 4-5 16,-22-4-1-16,24 3-4 0,-24-3-6 0,25 3-1 15,-12-1-3-15,-13-2 1 0,27 3-5 16,-13-1 1-16,-14-2-4 0,31 2-3 16,-18 0 2-16,-13-2 1 0,27 2-3 0,-27-2 10 15,26 2-6-15,-14-2 3 0,-12 0 4 16,32 1-1-16,-17 2-1 0,1-2-1 16,-16-1-3-16,32 3 0 0,-14-2 1 15,-2 1-3-15,-16-2-2 0,34 2 1 0,-17 0-4 16,0 0 0-16,-17-2-1 0,32 1 0 15,-17 2-3-15,2-1 6 0,-17-2-3 0,32 2-3 16,-16-1 4-16,-16-1-3 0,32 3 0 16,-17-3-1-16,-15 0 0 0,30 1 1 15,-16-1-4-15,-14 0 4 0,28 0-3 0,-13 0 0 16,-15 0 1-16,27-1-2 0,-27 1 0 16,25 0 2-16,-25 0-4 0,26-3 4 15,-26 3-2-15,27 0 0 0,-27 0-1 0,26 0 2 16,-26 0-2-16,28-1 1 0,-14 1 1 15,-14 0-1-15,28 0 0 0,-28 0 3 16,29 0-3-16,-11 0-2 0,-18 0 2 0,29 0-1 16,-12 0 1-16,-17 0 8 0,34 0 2 15,-17 0 0-15,-17 0 2 0,36 1 1 16,-20-1-2-16,4 3 2 0,-20-3-2 0,33 0-1 16,-13 1 7-16,-4 1 4 0,2-1-8 15,-18-1 3-15,31 3-4 0,-14-2 0 16,-17-1 0-16,27 3-2 0,-13 0 0 0,-14-3-3 15,27 1 4-15,-27-1-2 0,26 2 3 16,-26-2-3-16,24 1-4 0,-24-1 2 0,26 3 5 16,-26-3-8-16,25 0 1 0,-25 0 4 15,26 0-1-15,-26 0-1 0,28 0 5 16,-16 1-2-16,-12-1-1 0,30 2 3 16,-30-2-2-16,27 2 0 0,-12-2-2 0,-15 0 0 15,25 0-1-15,-25 0 0 0,24 0 0 16,-24 0-2-16,25 0-1 0,-25 0 5 0,24 0-4 15,-24 0-1-15,20-2-1 0,-20 2 3 16,24 0-1-16,-24 0-3 0,23-2 1 16,-23 2-3-16,24 0 6 0,-24 0 1 15,22-1 4-15,-22 1 2 0,22-4 0 0,-22 4 1 16,19-2 0-16,-19 2-1 0,0 0 0 16,28 0-1-16,-28 0-3 0,16-1-3 15,-16 1 5-15,0 0-1 0,24-3 2 0,-24 3 1 16,18 0 2-16,-18 0-5 0,0 0 3 15,26 0-2-15,-26 0-4 0,0 0 2 0,21-3-2 16,-21 3-1-16,0 0 0 0,22 0-2 16,-22 0-1-16,0 0 1 0,20 0 1 15,-20 0-4-15,0 0 2 0,26 0 2 0,-26 0-5 16,19 0 3-16,-19 0 0 0,19 0-1 16,-19 0 1-16,19-1 0 0,-19 1 0 15,0 0 2-15,30-3-1 0,-30 3 0 0,21-1 0 16,-21 1-2-16,23-2 1 0,-23 2-2 15,21-4 0-15,-21 4 2 0,26-1 0 16,-26 1 3-16,23-2-4 0,-10 0-2 16,-13 2-2-16,23-4 6 0,-23 4-3 0,22-4-1 15,-22 4 0-15,22-4 0 0,-22 4 0 16,22-1 1-16,-22 1 0 0,21-7-1 0,-8 6 1 16,-13 1-4-16,23-2 3 0,-23 2 1 15,24-4-1-15,-24 4-2 0,22-4 1 16,-22 4 1-16,22-3 2 0,-22 3-1 15,21-5 0-15,-21 5-1 0,21-5 1 0,-21 5-2 16,19-4 4-16,-19 4-3 0,21-4 2 0,-21 4-3 16,21-6 6-16,-21 6-7 0,21-3 1 15,-21 3 0-15,22-4-1 0,-22 4 4 16,18-3-3-16,-18 3 1 0,22-3 2 16,-22 3-2-16,19-1 3 0,-19 1 1 0,21-3-3 15,-21 3 1-15,21 0 0 0,-21 0 1 16,20-2-2-16,-20 2 8 0,0 0 8 0,27 0 11 15,-27 0-2-15,17 0 5 0,-17 0 2 16,0 0 6-16,25-1 0 0,-25 1-1 16,0 0 2-16,22 0 2 0,-22 0-8 0,0 0-3 15,22 0-8-15,-22 0-1 0,0 0 0 16,22 0-4-16,-22 0-2 0,0 0 6 16,0 0-12-16,21 0 0 0,-21 0-6 15,0 0-24-15,0 0-32 0,0 0-49 0,0 0-76 16,21 0-77-16,-21 0-116 0,0 0-166 15,0 0-67-15,0 0-304 0,0 0-297 0</inkml:trace>
  <inkml:trace contextRef="#ctx0" brushRef="#br4" timeOffset="118179.52">20612 5053 435 0,'0'0'186'15,"0"0"-69"-15,0 0-31 0,0 0-19 16,0 0-15-16,0 0 5 0,0 0-5 0,0 0 8 16,0 0 2-16,0 0-6 0,0 0 5 15,0 0-4-15,0 0 4 0,0 0 2 16,0 0 13-16,0 0-4 0,0 0 0 0,0 0 2 15,0 0 3-15,0 0 5 0,0 0 10 16,0 0 3-16,0 0 1 0,0 0-6 0,0 0-3 16,0 0 6-16,0 0 0 0,0 0 3 15,0 0 4-15,0 0 4 0,0 0 1 0,0 0-5 16,0 0-3-16,0 0-5 0,0 0-2 16,0 0-7-16,0 0-9 0,0 0 2 15,0 0-2-15,0 0-10 0,0 0-4 0,0 0-2 16,0 0-2-16,0 0-5 0,0 0-3 15,0 0 0-15,0 0 2 0,0 0-4 16,51 10-1-16,-51-10-6 0,0 0-1 0,0 0-1 16,12 4-6-16,-12-4-2 0,0 0 1 15,0 0-6-15,0 0 0 0,15 6-5 0,-15-6 3 16,0 0-2-16,0 0 3 0,0 0 3 16,15 6 2-16,-15-6 0 0,0 0 2 15,0 0-3-15,0 0-3 0,13 6-1 0,-13-6-1 16,0 0-6-16,0 0 2 0,0 0-3 15,0 0-2-15,16 7-3 0,-16-7 0 0,0 0 2 16,0 0-4-16,9 8 0 0,-9-8 2 16,0 0-4-16,0 0 2 0,0 0-2 15,15 6 4-15,-15-6-1 0,0 0 4 0,0 0 1 16,14 5 4-16,-14-5 8 0,0 0-3 16,0 0 0-16,13 7 4 0,-13-7 3 15,0 0 1-15,15 7-1 0,-15-7-4 0,0 0 0 16,15 8-6-16,-15-8 0 0,0 0-7 15,14 7 2-15,-14-7-3 0,14 6 2 0,-14-6-4 16,0 0-1-16,12 7-5 0,-12-7 6 16,0 0 1-16,13 6-14 0,-13-6 9 0,0 0-1 15,13 6-1-15,-13-6 7 0,0 0-9 16,0 0 8-16,12 8-6 0,-12-8-4 16,0 0 2-16,0 0-2 0,15 7 4 15,-15-7-5-15,0 0 3 0,0 0-3 0,0 0-1 16,13 9 2-16,-13-9 5 0,0 0 0 15,11 8 0-15,-11-8-6 0,0 0 5 16,14 8 0-16,-14-8-4 0,15 7 1 0,-15-7 1 16,17 8 1-16,-6-4 1 0,-11-4-4 0,16 9 3 15,-5-5-4-15,-11-4 5 0,19 8 1 16,-19-8-5-16,20 7 1 0,-20-7 5 16,16 8-4-16,-16-8 8 0,15 6-8 0,-15-6 2 15,13 5-9-15,-13-5 5 0,13 6 1 16,-13-6 0-16,0 0-1 0,14 8 0 0,-14-8 2 15,0 0 4-15,12 6-4 0,-12-6 1 16,0 0-2-16,14 5 5 0,-14-5 2 16,0 0-6-16,0 0 1 0,12 6-4 0,-12-6 2 15,0 0 3-15,0 0-1 0,0 0 3 16,13 5 3-16,-13-5-2 0,0 0 3 0,0 0-2 16,0 0 0-16,0 0-4 0,17 7 3 15,-17-7 2-15,0 0-4 0,0 0-2 0,11 5 6 16,-11-5-6-16,0 0 0 0,0 0-1 15,12 6 7-15,-12-6-11 0,0 0 1 16,0 0 7-16,0 0 1 0,15 6-2 0,-15-6 3 16,0 0-15-16,0 0 9 0,15 7 1 15,-15-7 3-15,0 0-4 0,0 0 3 0,12 8 2 16,-12-8 3-16,0 0 1 0,0 0-1 16,0 0 1-16,16 5-3 0,-16-5-3 0,0 0 0 15,0 0 3-15,0 0-3 0,0 0-2 16,14 8 5-16,-14-8-2 0,0 0 1 15,0 0 1-15,0 0-1 0,0 0 7 16,0 0-4-16,11 7 1 0,-11-7-2 0,0 0 1 16,0 0-5-16,0 0 3 0,0 0-3 0,0 0 1 15,0 0 0-15,0 0-1 0,0 0 0 16,0 0 0-16,0 0-2 0,0 0 1 16,0 0 0-16,0 0-1 0,0 0 0 15,0 0 0-15,0 0 5 0,0 0-6 0,0 0 0 16,0 0 2-16,0 0-4 0,0 0 5 15,0 0-2-15,0 0 0 0,0 0-1 0,0 0-2 16,14 7-1-16,-14-7 1 0,0 0 5 16,0 0-4-16,0 0-5 0,0 0-28 0,0 0-42 15,0 0-55-15,0 0-99 0,0 0-113 16,0 0-249-16,0 0-35 0,0 0 19 0,0 0-366 16,0 0-421-16</inkml:trace>
  <inkml:trace contextRef="#ctx0" brushRef="#br4" timeOffset="120332">21463 5441 2769 0,'0'0'-176'0,"0"0"26"15,0 0 14-15,0 0 13 0,0 0 10 16,0 0 11-16,0 0 16 0,0 0 13 0,0 0 24 15,0 0 8-15,0 0 13 0,0 0 25 16,0 0 4-16,0 0 11 0,0 0 3 0,0 0 23 16,0 0 3-16,0 0 17 0,0 0 13 15,0 0 10-15,0 0 4 0,0 0 11 16,0 0 2-16,0 0-10 0,0 0 5 16,0 0-3-16,0 0-4 0,0 0 1 0,0 0-6 15,0 0 3-15,0 0-5 0,0 0-1 16,36 23-3-16,-36-23 1 0,0 0-6 0,15 6-3 15,-15-6-6-15,10 5 2 0,-10-5-5 16,0 0-1-16,20 7-3 0,-20-7-1 16,14 7 0-16,-14-7 0 0,12 6-3 0,-12-6 3 15,16 7-4-15,-16-7-3 0,12 5 0 16,-12-5-5-16,15 7-1 0,-15-7 1 0,13 5-5 16,-13-5-4-16,15 6-6 0,-15-6-2 15,12 6-1-15,-12-6-4 0,12 6-2 16,-12-6 0-16,16 5-3 0,-16-5-2 0,12 5 2 15,-12-5 4-15,0 0-1 0,17 6 1 16,-17-6 3-16,0 0-2 0,13 6 2 0,-13-6-2 16,0 0 0-16,0 0-3 0,17 6-4 15,-17-6 2-15,0 0-3 0,0 0 0 16,14 5-1-16,-14-5-1 0,0 0 7 0,14 6-10 16,-14-6 2-16,0 0 1 0,0 0-4 15,18 6 5-15,-18-6-5 0,0 0 1 16,16 7-3-16,-16-7-1 0,0 0 1 15,16 6 0-15,-16-6-2 0,0 0 2 0,17 6-1 16,-17-6 1-16,13 4-2 0,-13-4-1 16,0 0 3-16,19 8 0 0,-19-8 2 0,12 3 0 15,-12-3-2-15,0 0 4 0,20 5 5 16,-20-5 2-16,0 0 1 0,19 4 1 0,-19-4 4 16,12 4-1-16,-12-4 3 0,0 0-3 15,16 5 4-15,-16-5-1 0,0 0 2 16,0 0-4-16,16 5-1 0,-16-5 0 0,0 0-2 15,0 0-3-15,18 4 1 0,-18-4-3 16,0 0-2-16,0 0 0 0,14 4 3 0,-14-4-4 16,0 0-1-16,0 0-4 0,17 3 3 15,-17-3-1-15,0 0-4 0,0 0-2 16,15 6-8-16,-15-6-22 0,0 0-33 0,0 0-41 16,15 4-56-16,-15-4-59 0,0 0-67 15,0 0-116-15,0 0-173 0,0 0-408 0,0 0-438 16</inkml:trace>
  <inkml:trace contextRef="#ctx0" brushRef="#br4" timeOffset="121500.16">22432 5792 2820 0,'0'0'-183'0,"15"3"25"16,-15-3 12-16,0 0 24 0,0 0 6 15,0 0 20-15,0 0 14 0,0 0 24 16,0 0 8-16,0 0 15 0,0 0 17 0,0 0 2 16,0 0 11-16,0 0 6 0,0 0 14 15,0 0 20-15,0 0-14 0,0 0 17 0,0 0 2 16,0 0 4-16,0 0 2 0,0 0 4 16,0 0 1-16,0 0 5 0,0 0 6 15,0 0-9-15,0 0 1 0,0 0-5 0,0 0 1 16,0 0-6-16,0 0-1 0,0 0-9 15,0 0-2-15,0 0-2 0,0 0-5 0,0 0-9 16,0 0-5-16,0 0-3 0,0 0 1 16,0 0 2-16,0 0 3 0,0 0 0 0,0 0-1 15,0 0-13-15,0 0 10 0,0 0-1 16,0 0 4-16,0 0-1 0,0 0-1 16,0 0 1-16,0 0-5 0,0 0 5 0,0 0-2 15,0 0-6-15,0 0 4 0,0 0-3 16,0 0-3-16,0 0 2 0,0 0-2 15,0 0 0-15,0 0 7 0,0 0-2 0,0 0 11 16,0 0 13-16,0 0 11 0,0 0 13 16,0 0 8-16,0 0 6 0,0 0 5 0,0 0 2 15,0 0 4-15,19-13 0 0,-19 13 8 16,0 0-1-16,0 0 1 0,0 0-7 16,27 2-4-16,-27-2-6 0,0 0-5 0,20 2 2 15,-20-2-8-15,0 0-1 0,21 2 0 16,-21-2 1-16,0 0-4 0,21 1-2 15,-21-1-3-15,0 0-6 0,23 3 2 0,-23-3-8 16,18 1-5-16,-18-1-2 0,16 4-2 16,-16-4-5-16,19 4-2 0,-19-4-2 0,19 4-1 15,-19-4-1-15,21 4-4 0,-21-4-1 16,22 5 0-16,-22-5-2 0,21 4 1 16,-21-4 3-16,23 6 3 0,-12-5 1 0,-11-1 0 15,23 6-1-15,-10-2-3 0,-13-4-3 16,23 6 1-16,-10-4-3 0,-13-2 2 0,25 6-3 15,-12-2 6-15,-13-4-9 0,25 4-3 16,-13 2 0-16,-12-6-1 0,24 5 1 0,-13-2-2 16,-11-3 2-16,19 6 0 0,-19-6 2 15,17 5-5-15,-17-5 2 0,16 5 3 16,-16-5-7-16,16 4 2 0,-16-4 6 16,14 5-4-16,-14-5-2 0,0 0-1 0,19 6 2 15,-19-6-1-15,17 6 1 0,-17-6-2 16,15 5 3-16,-15-5-3 0,17 6 4 15,-17-6-2-15,17 6 1 0,-17-6 2 16,14 6 2-16,-14-6 7 0,18 6-5 0,-18-6 1 16,0 0 5-16,19 5-1 0,-19-5-2 0,12 5 5 15,-12-5-2-15,0 0 3 0,18 4-2 16,-18-4 0-16,0 0 0 0,0 0 1 0,16 4-3 16,-16-4-3-16,0 0 1 0,0 0 2 15,0 0-9-15,15 4-5 0,-15-4-12 16,0 0-29-16,9 2-37 0,-9-2-51 0,0 0-78 15,0 0-63-15,0 0-96 0,0 0-160 16,0 0-87-16,0 0-332 0,0 0-369 0</inkml:trace>
  <inkml:trace contextRef="#ctx0" brushRef="#br4" timeOffset="123128.99">23571 5969 2714 0,'0'0'-142'0,"0"0"28"0,0 0 18 15,0 0 16-15,0 0 12 0,0 0 23 0,0 0 34 16,0 0 12-16,0 0 15 0,0 0 12 15,0 0 3-15,0 0 9 0,0 0-4 16,0 0-4-16,0 0 5 0,0 0 1 16,0 0 3-16,0 0-6 0,0 0 2 0,0 0 2 15,0 0 6-15,0 0-11 0,0 0 0 16,0 0-3-16,0 0-1 0,41 19 2 16,-41-19-10-16,14 4-2 0,-14-4 5 0,17 3 4 15,-17-3 1-15,13 6 5 0,-13-6 9 16,17 4 0-16,-17-4-4 0,16 6-4 0,-16-6-4 15,0 0-3-15,20 5-3 0,-20-5 0 16,12 4-2-16,-12-4-7 0,0 0 0 16,18 5-2-16,-18-5 4 0,0 0-6 0,0 0-3 15,18 7 1-15,-18-7-3 0,0 0 2 16,13 5 3-16,-13-5 0 0,0 0 3 0,0 0 1 16,15 4 1-16,-15-4-5 0,0 0-2 15,0 0-2-15,0 0 3 0,15 6 1 0,-15-6-1 16,0 0-7-16,0 0 6 0,0 0-5 15,0 0 0-15,14 3-1 0,-14-3 7 0,0 0-3 16,0 0 0-16,0 0-1 0,16 4 4 16,-16-4-2-16,0 0-2 0,0 0 1 15,0 0-4-15,16 6 2 0,-16-6 0 16,0 0 1-16,0 0-3 0,17 7-2 0,-17-7-2 16,0 0 3-16,15 4-1 0,-15-4 2 15,0 0 1-15,15 6-3 0,-15-6 3 16,0 0-1-16,12 6-3 0,-12-6 9 0,0 0 10 15,0 0 2-15,20 4 5 0,-20-4 1 16,0 0 8-16,0 0-5 0,0 0 2 0,14 4-3 16,-14-4 0-16,0 0-3 0,0 0-2 15,0 0 0-15,0 0-3 0,0 0 4 16,13 5-8-16,-13-5 3 0,0 0-4 0,0 0 0 16,0 0-4-16,0 0 0 0,0 0 2 15,0 0-4-15,0 0-5 0,0 0 5 0,0 0-3 16,0 0 0-16,0 0-1 0,19 3-1 15,-19-3-4-15,0 0 2 0,0 0-3 16,0 0 2-16,0 0-2 0,0 0 1 0,0 0 0 16,0 0-2-16,17 5 1 0,-17-5 1 15,0 0-3-15,0 0 2 0,0 0 1 0,12 6-3 16,-12-6 2-16,0 0 0 0,16 5-3 16,-16-5 4-16,0 0 1 0,18 6 1 15,-18-6 4-15,0 0 3 0,20 8 5 16,-20-8 1-16,12 2 3 0,-12-2 2 0,0 0-2 15,17 6 1-15,-17-6 1 0,0 0-4 16,15 5 3-16,-15-5 4 0,0 0-9 0,13 5 3 16,-13-5 0-16,0 0-2 0,0 0 0 15,14 7 0-15,-14-7-2 0,0 0 3 16,0 0 2-16,0 0 3 0,0 0-1 0,0 0 2 16,18 3-10-16,-18-3 3 15,0 0-3-15,0 0-1 0,0 0-2 0,0 0-1 16,0 0-5-16,0 0-7 0,0 0-27 0,0 0-47 15,0 0-60-15,0 0-88 0,0 0-112 16,0 0-198-16,0 0-79 0,0 0-283 0,0 0-277 16</inkml:trace>
  <inkml:trace contextRef="#ctx0" brushRef="#br4" timeOffset="123942.19">24096 6118 2586 0,'0'0'-137'0,"0"0"15"15,0 0 12-15,0 0 11 0,0 0 11 16,0 0 16-16,0 0 22 0,41 22 14 15,-41-22 7-15,0 0 11 0,0 0 13 16,12 6 7-16,-12-6 3 0,0 0 11 0,13 8-6 16,-13-8 4-16,0 0 2 0,17 7 17 15,-17-7-3-15,13 6-1 0,-13-6 5 16,14 7 12-16,-14-7-2 0,18 10-1 0,-18-10 7 16,12 8-25-16,-12-8 8 0,14 5-4 15,-14-5-10-15,13 9 10 0,-13-9-5 16,13 7-8-16,-13-7-1 0,17 9 6 0,-17-9 2 15,12 6-3-15,-12-6 0 0,16 7 1 16,-16-7-2-16,12 8 2 0,-12-8-1 0,13 6 11 16,-13-6-13-16,13 7-2 0,-13-7-4 15,15 7 9-15,-15-7-5 0,12 5 0 0,-12-5-2 16,15 7 0-16,-15-7 4 0,15 7-5 16,-15-7 2-16,16 5 9 0,-16-5 0 0,18 8 2 15,-18-8-2-15,16 5 1 0,-16-5-3 16,15 6 6-16,-15-6-6 0,17 5 8 15,-17-5-13-15,20 7 4 0,-20-7-2 16,17 5-2-16,-17-5 1 0,16 6 1 0,-16-6-3 16,17 6 2-16,-17-6 0 0,19 5 3 15,-19-5 2-15,19 6 7 0,-19-6 0 16,18 5 0-16,-18-5 2 0,18 5 4 0,-18-5-1 16,13 5 3-16,-13-5-4 0,0 0-6 15,19 6 0-15,-19-6 2 0,0 0-2 16,15 2 2-16,-15-2 2 0,0 0 3 0,0 0 3 15,14 5-5-15,-14-5 1 0,0 0 1 16,0 0-5-16,0 0-2 0,16 4-5 16,-16-4 0-16,0 0 0 0,0 0-6 0,0 0-5 15,0 0 1-15,0 0-13 0,14 5-22 0,-14-5-39 16,0 0-49-16,0 0-41 0,0 0-67 16,0 0-88-16,0 0-630 0,0 0-350 15</inkml:trace>
  <inkml:trace contextRef="#ctx0" brushRef="#br4" timeOffset="124600.19">24810 6380 2655 0,'0'0'-165'0,"22"4"22"16,-22-4 25-16,0 0 17 0,0 0 14 0,0 0 17 15,0 0 16-15,0 0 14 0,0 0 6 16,0 0 9-16,0 0 12 0,20 3 0 16,-20-3 8-16,0 0 4 0,0 0 2 0,16 6 3 15,-16-6-6-15,0 0 5 0,18 6 7 16,-18-6-5-16,15 7 5 0,-15-7 13 0,17 5 1 16,-17-5 12-16,17 3-2 0,-17-3 7 15,16 6 1-15,-16-6-4 0,15 5 5 16,-15-5-5-16,0 0 1 0,19 4-6 0,-19-4-8 15,0 0-1-15,17 6-5 0,-17-6-2 16,0 0 5-16,15 6-6 0,-15-6-2 16,0 0 3-16,15 6 0 0,-15-6 12 0,0 0 3 15,12 6 12-15,-12-6 1 0,0 0 4 16,0 0-1-16,20 3 2 0,-20-3-6 0,0 0-2 16,0 0-5-16,14 7-6 0,-14-7 0 15,0 0 0-15,0 0-8 0,0 0 4 0,19 4-4 16,-19-4-2-16,0 0-3 0,0 0 4 15,19 3-4-15,-19-3 6 0,0 0 1 16,0 0 4-16,0 0 4 0,11 4-2 0,-11-4-4 16,0 0-1-16,0 0-4 0,0 0 0 15,0 0-3-15,0 0 1 0,0 0-3 16,0 0-1-16,15 4 1 0,-15-4-7 0,0 0-2 16,0 0 1-16,0 0-6 0,0 0-11 15,0 0-23-15,0 0-38 0,0 0-52 0,0 0-49 16,0 0-85-16,0 0-205 0,0 0-256 15,0 0 22-15</inkml:trace>
  <inkml:trace contextRef="#ctx0" brushRef="#br4" timeOffset="125281.8">25082 6478 1977 0,'0'0'-90'0,"0"0"26"0,0 0 9 15,0 0 10-15,0 0 17 0,0 0 18 0,0 0 17 16,0 0 24-16,0 0-4 0,0 0 9 16,0 0 6-16,0 0-4 0,0 0 4 15,0 0-5-15,0 0 0 0,0 0-4 16,0 0-2-16,0 0-1 0,0 0 6 0,0 0 0 15,5 18-3-15,-5-18 3 0,0 0 6 16,0 0-10-16,0 0-2 0,0 0-1 0,0 0-14 16,0 0-16-16,0 0-42 0,0 0-67 15,0 0-106-15,0 0-416 0,0 0 147 16</inkml:trace>
  <inkml:trace contextRef="#ctx0" brushRef="#br4" timeOffset="157706.24">28792 10113 369 0,'0'0'102'16,"0"0"-32"-16,0 0-12 0,0 0-8 16,0 0-5-16,0 0 1 0,0 0 1 15,0 0-10-15,0 0 3 0,0 0 1 16,0 0 1-16,0 0 2 0,0 0-4 0,0 0-5 16,0 0-1-16,0 0-6 0,0 0 4 15,0 0-6-15,0 0-1 0,0 0 4 16,0 0 3-16,0 0-1 0,0 0-4 0,0 0-8 15,0 0 4-15,0 0 1 0,0 0 1 16,0 0-3-16,0 0 2 0,0 0-7 0,0 0 9 16,0 0 2-16,0 0-3 0,0 0 6 15,0 0-3-15,0 0 0 0,0 0-8 16,0 0 2-16,0 0-4 0,0 0-5 0,0 0-1 16,0 0 3-16,0 0 6 0,0 0-8 15,0 0-5-15,0 0-3 0,0 0 0 16,0 0 2-16,0 0 1 0,0 0 5 0,0 0-5 15,0 0 5-15,0 0-3 0,0 0 8 16,0 0-1-16,0 0-2 0,0 0 1 16,0 0 2-16,0 0 4 0,0 0 7 0,0 0-7 15,0 0 6-15,0 0 17 0,0 0-5 16,0 0 5-16,0 0 13 0,0 0-7 0,0 0 8 16,0 0 5-16,0 0-2 0,0 0-8 15,0 0-6-15,0 0-3 0,0 0-8 0,0 0-5 16,0 0 2-16,0 0-8 0,0 0-1 15,0 0 1-15,0 0 0 0,0 0-4 16,0 0-4-16,0 0 0 0,13-13 0 0,-13 13-8 16,0 0 0-16,0 0-1 0,0 0 1 15,15-6-4-15,-15 6-5 0,0 0 2 0,0 0 1 16,0 0-1-16,0 0-2 0,0 0-2 16,0 0 0-16,0 0-2 0,0 0 13 15,0 0-6-15,0 0 0 0,0 0-2 16,0 0-1-16,0 0 0 0,0 0 11 0,0 0-8 15,0 0 4-15,0 0-2 0,0 0 4 16,0 0 3-16,0 0-4 0,0 0 3 16,0 0 0-16,0 0 4 0,0 0-5 0,0 0 3 15,0 0 4-15,0 0-7 0,0 0 2 16,0 0-1-16,0 0 0 0,0 0-2 0,0 0 4 16,0 0-6-16,0 0 2 0,0 0-5 15,0 0 8-15,0 0-12 0,0 0 0 0,0 0 1 16,0 0-4-16,0 0-6 0,0 0 7 15,0 0-3-15,0 0 4 0,0 0-3 16,0 0 4-16,0 0-5 0,0 0 6 0,0 0-2 16,0 0 2-16,0 0 4 0,0 0 6 15,0 0-6-15,0 0 5 0,0 0-3 16,0 0-4-16,0 0 3 0,0 0-1 16,0 0-3-16,0 0-18 0,0 0-56 0,0 0-55 15,0 0-102-15,0 0-231 0,0 0-283 16,0 0-15-16</inkml:trace>
  <inkml:trace contextRef="#ctx0" brushRef="#br4" timeOffset="165228.31">25117 6532 2052 0,'0'0'-110'0,"0"0"29"16,0 0 14-16,0 0 14 0,0 0 22 15,0 0 8-15,0 0 10 0,0 0 18 0,0 0-9 16,0 0 4-16,0 0 15 0,0 0 5 16,0 0 5-16,0 0 0 0,0 0-1 0,0 0 2 15,0 0 2-15,0 0 8 0,0 0 11 16,0 0 19-16,0 0-20 0,0 0-2 16,0 0 4-16,0 0-4 0,0 0 13 0,0 0-9 15,0 0 2-15,0 0 3 0,0 0 10 16,0 0-4-16,0 0-1 0,0 0 0 0,0 0 1 15,0 0-6-15,0 0 8 0,0 0-6 16,0 0-4-16,14 31-1 0,-14-31-5 16,0 0-7-16,0 0 0 0,0 0-3 0,7 14-5 15,-7-14-2-15,0 0-4 0,7 10 5 16,-7-10-3-16,0 0 0 0,12 10 2 16,-12-10-1-16,0 0 2 0,8 12-6 0,-8-12-1 15,0 0 1-15,14 9-4 0,-14-9-2 16,0 0 3-16,9 13-9 0,-9-13 2 0,0 0-3 15,13 8 0-15,-13-8 1 0,0 0-4 16,11 8 0-16,-11-8-1 0,0 0 1 0,9 9-1 16,-9-9-3-16,0 0-2 0,9 11 0 15,-9-11 2-15,0 0-3 0,0 0 8 16,12 10-5-16,-12-10 3 0,0 0-1 16,8 10-1-16,-8-10 5 0,0 0 0 0,0 0-5 15,10 12 7-15,-10-12-2 0,0 0-2 16,0 0 1-16,11 11 0 0,-11-11 2 0,0 0 1 15,0 0 3-15,13 10-1 0,-13-10-1 16,0 0 13-16,11 11 7 0,-11-11 0 16,10 7 1-16,-10-7-5 0,10 8-1 0,-10-8-3 15,0 0-3-15,15 10 0 0,-15-10-5 16,0 0-4-16,11 7 6 0,-11-7-2 0,0 0-5 16,0 0-2-16,12 10-1 0,-12-10 6 15,0 0-5-15,0 0-2 0,0 0 4 16,0 0 5-16,11 9-1 0,-11-9 3 0,0 0 0 15,0 0-3-15,0 0-1 0,0 0-2 16,0 0 1-16,0 0-1 0,12 7-5 0,-12-7 3 16,0 0-4-16,0 0 1 0,0 0 0 15,0 0 2-15,0 0-3 0,11 8-1 16,-11-8-1-16,0 0 1 0,0 0 0 0,0 0 1 16,0 0 2-16,12 8-7 0,-12-8 0 15,0 0 0-15,0 0 4 0,0 0-5 16,0 0 1-16,11 8-1 0,-11-8 0 0,0 0 0 15,0 0 0-15,0 0 0 0,0 0 3 16,0 0-3-16,9 11 0 0,-9-11 2 16,0 0 10-16,9 11 3 0,-9-11 0 0,6 10-4 15,-6-10 7-15,8 12-9 0,-8-12 3 16,10 13-2-16,-10-13-2 0,14 16 0 16,-10-9 1-16,-4-7-1 0,12 16-1 0,-12-16 0 15,11 16-1-15,-4-8-1 0,-7-8 0 16,10 17 0-16,-10-17 1 0,11 15 3 0,-11-15-5 15,8 18 2-15,-4-11-2 0,-4-7 0 16,11 16 4-16,-3-7 5 0,-8-9 1 0,9 16 2 16,-9-16 6-16,10 16 5 0,-2-8 3 15,-8-8 3-15,15 19 2 0,-8-10 0 16,2 3 2-16,2-2-6 0,-2-1 6 0,3 0-11 16,-2 2-1-16,-1-3 1 0,1 1-4 15,1 1-2-15,-11-10 0 0,20 16-5 16,-11-7-2-16,-9-9 1 0,15 13-4 0,-15-13 1 15,14 12 2-15,-14-12-4 0,9 10-1 16,-9-10-4-16,11 7-1 0,-11-7-4 16,9 10 5-16,-9-10 3 0,0 0-4 0,11 12-1 15,-11-12 2-15,0 0 2 0,11 11 1 16,-11-11-5-16,10 9 1 0,-10-9-4 0,8 10-6 16,-8-10-22-16,0 0-28 0,12 11-40 15,-12-11-47-15,0 0-60 0,11 9-41 16,-6-4-55-16,-5-5-116 0,0 0-120 15,9 5-400-15,-9-5-355 0</inkml:trace>
  <inkml:trace contextRef="#ctx0" brushRef="#br4" timeOffset="166056.72">26016 7486 2689 0,'0'0'-156'0,"0"0"17"0,0 0 19 16,0 0 11-16,0 0 26 0,0 0 19 16,0 0 25-16,0 0 19 0,0 0 9 15,0 0 22-15,0 0 26 0,0 0 5 0,0 0 0 16,0 0 15-16,0 0 3 0,0 0 16 16,0 0-5-16,0 0 4 0,0 0 2 15,0 0-1-15,0 0 1 0,0 0 0 0,20 5 1 16,-20-5 4-16,0 0-5 0,14 10-2 15,-14-10-5-15,13 8 1 0,-13-8-5 0,14 5 0 16,-14-5 1-16,11 8-2 0,-11-8-3 16,14 9 3-16,-14-9 22 0,13 11-3 15,-4-5-5-15,-9-6-2 0,18 13-13 0,-18-13-4 16,11 12-5-16,-1-6-4 0,-10-6-5 16,15 16 1-16,-10-11 1 0,-5-5-5 15,20 18-2-15,-11-11-6 0,-1 0-1 0,-8-7-5 16,16 17-3-16,-7-11-2 0,-9-6-2 15,17 15-3-15,-9-6 2 0,1-1 3 0,-9-8-2 16,16 14-2-16,-9-6-2 0,-7-8-1 16,13 13-2-16,-13-13-3 0,12 11-1 15,-12-11 3-15,12 9-5 0,-12-9-1 0,7 11 1 16,-7-11-3-16,0 0 1 0,14 11-1 16,-14-11 1-16,7 7-3 0,-7-7 0 0,0 0 3 15,0 0-4-15,14 13 2 0,-14-13-1 16,0 0-1-16,13 12 5 0,-13-12-3 15,9 10 3-15,-9-10-2 0,16 12 1 16,-16-12-2-16,15 9 5 0,-6-4-7 0,-9-5-1 16,13 11-7-16,-4-4-23 0,-9-7-33 15,16 8-50-15,-16-8-61 0,11 11-52 0,-4-6-29 16,-7-5-54-16,0 0-91 0,16 16-103 16,-14-11-353-16,-2-5-205 0</inkml:trace>
  <inkml:trace contextRef="#ctx0" brushRef="#br4" timeOffset="166685.15">26843 8341 2400 0,'0'0'-138'0,"0"0"27"0,0 0 15 0,0 0 20 16,7 13 21-16,-7-13 21 0,0 0 11 15,0 0 22-15,0 0 17 0,0 0 11 0,0 0 15 16,0 0 16-16,0 0 13 0,9 11 11 15,-9-11-2-15,0 0-4 0,0 0 3 16,0 0 0-16,0 0 4 0,10 10 4 0,-10-10 9 16,0 0-6-16,0 0-3 0,0 0-4 15,12 11-10-15,-12-11 2 0,0 0-5 0,9 9 0 16,-9-9 4-16,0 0 21 0,14 13 3 16,-14-13-7-16,13 11-9 0,-13-11-3 15,13 13 1-15,-5-7-3 0,-8-6-7 16,13 12-7-16,-13-12-5 0,16 11-5 0,-16-11-8 15,15 12-1-15,-15-12-4 0,11 9-6 16,-11-9-3-16,14 11 0 0,-14-11 0 16,13 10-4-16,-13-10-1 0,12 9-3 0,-12-9 0 15,13 12 1-15,-13-12 0 0,14 9-1 16,-14-9 3-16,13 10-1 0,-13-10-3 16,13 11 0-16,-3-5-4 0,-10-6-1 0,11 11-2 15,-11-11-4-15,16 10 2 0,-7-2-3 0,-9-8-1 16,12 11-1-16,-12-11-1 0,13 10-2 15,-13-10-3-15,12 12 0 0,-12-12-2 16,12 11-6-16,-12-11-1 0,9 13-1 0,-9-13-4 16,9 14-15-16,-9-14-19 0,10 17-22 15,-10-17-29-15,8 13-30 0,-8-13-31 0,13 13-54 16,-6-6-45-16,-2 0-71 0,-5-7-123 16,13 12-470-16,-4-2-324 0</inkml:trace>
  <inkml:trace contextRef="#ctx0" brushRef="#br4" timeOffset="167282.67">27510 8967 2668 0,'0'0'-136'0,"0"0"15"0,0 0 12 0,12 9 10 15,-12-9 11-15,0 0 17 0,0 0 7 16,9 9 13-16,-9-9 14 0,0 0 12 16,10 9 6-16,-10-9 25 0,0 0 17 0,12 12-7 15,-12-12 20-15,9 9 20 0,-9-9 8 16,11 12 8-16,-11-12 1 0,11 9-11 0,-11-9 7 15,12 12 6-15,-12-12 4 0,12 13-8 16,-2-5-1-16,-10-8-4 0,11 15-4 16,0-8-9-16,-2 3-3 0,2-1-3 0,-2 2-3 15,1-3-7-15,0 2 7 0,-3 0-5 16,-7-10 2-16,17 14-1 0,-17-14-7 0,12 13-1 16,-12-13 2-16,12 9-1 0,-12-9-2 15,9 12-7-15,-9-12 3 0,11 9-6 16,-11-9-5-16,0 0 1 0,11 13 6 0,-11-13 7 15,10 12 10-15,-10-12 14 0,10 11 5 16,-10-11 1-16,14 13-5 0,-14-13-1 16,11 14-7-16,-4-6-6 0,-7-8 3 0,13 13-5 15,-6-6-2-15,-7-7 1 0,17 13-1 16,-11-5 2-16,-6-8-6 0,13 14-6 0,-13-14-1 16,12 11-2-16,-12-11-5 0,11 10 0 15,-11-10 3-15,8 10-8 0,-8-10 0 0,0 0-1 16,13 9-1-16,-13-9-2 0,0 0-4 15,8 7 0-15,-8-7-4 0,0 0-2 16,0 0-7-16,0 0-15 0,11 11-28 16,-11-11-35-16,0 0-47 0,0 0-65 0,0 0-64 15,0 0-142-15,12 5-558 0,-12-5-398 16</inkml:trace>
  <inkml:trace contextRef="#ctx0" brushRef="#br4" timeOffset="168267.4">28202 9590 2761 0,'0'0'-167'16,"0"0"26"-16,0 0 13 0,0 0 22 0,0 0 18 15,0 0 18-15,0 0 24 0,6 17 18 16,-6-17 7-16,0 0 16 0,0 0 6 0,0 0 17 15,0 0 6-15,0 0 5 0,0 0 3 16,0 0 2-16,5 11 9 0,-5-11-16 16,0 0 2-16,0 0-1 0,0 0 2 0,9 11-4 15,-9-11 7-15,0 0 0 0,0 0 6 16,10 12-3-16,-10-12 10 0,0 0-3 16,10 9 1-16,-10-9-9 0,8 9-2 0,-8-9 7 15,9 10-11-15,-9-10-4 0,10 12 8 16,-10-12-6-16,13 11 7 0,-13-11 2 15,13 11 2-15,-13-11 4 0,12 12 2 16,-12-12 4-16,14 11-4 0,-14-11-3 0,12 10-2 16,-12-10-4-16,12 11-5 0,-12-11-2 15,10 8 0-15,-10-8-6 0,12 9-2 0,-12-9-2 16,10 8 2-16,-10-8 2 0,0 0 2 16,11 11-3-16,-11-11 2 0,10 7 0 0,-10-7 7 15,0 0 3-15,14 9 3 0,-14-9-6 16,0 0 2-16,10 10-2 0,-10-10 5 0,0 0-4 15,0 0-2-15,11 5-1 0,-11-5-5 16,0 0-2-16,0 0-3 0,0 0 0 16,14 9-5-16,-14-9 0 0,0 0-1 0,0 0-2 15,0 0 0-15,0 0-4 0,0 0 4 16,0 0-5-16,11 8 2 0,-11-8 0 0,0 0-2 16,0 0-1-16,0 0-2 0,0 0 4 15,0 0-6-15,0 0-6 0,0 0 0 16,0 0-4-16,0 0-12 0,0 0-12 15,0 0-20-15,0 0-26 0,12 6-28 0,-12-6-21 16,0 0-20-16,0 0-22 0,11 2-32 16,-11-2-35-16,0 0-80 0,10 1-439 15,-10-1-42-15</inkml:trace>
  <inkml:trace contextRef="#ctx0" brushRef="#br4" timeOffset="169140.18">28644 9890 2052 0,'0'0'-160'15,"0"0"11"-15,0 0 11 0,0 0 10 16,0 0 11-16,0 0 11 0,0 0 19 0,0 0 16 16,0 0 20-16,0 0 19 0,0 0 21 15,0 0 11-15,0 0 14 0,0 0 11 0,0 0 13 16,0 0-1-16,0 0 9 0,0 0-4 15,0 0 5-15,0 0 5 0,0 0 3 0,0 0-11 16,0 0 4-16,0 0-2 0,0 0-10 16,0 0 11-16,0 0-7 0,0 0-9 15,-4 27 8-15,4-27-6 0,0 0 3 0,0 0 5 16,0 0 0-16,0 0 7 0,0 0 9 16,0 0-7-16,0 0-14 0,0 0 4 15,0 0-8-15,10 11 4 0,-10-11-2 16,0 0-1-16,0 0 3 0,13 5 1 0,-13-5 8 15,0 0 5-15,0 0-7 0,13 9-2 16,-13-9-3-16,0 0-5 0,0 0 0 16,0 0-1-16,13 7-2 0,-13-7 3 15,0 0-10-15,0 0 2 0,12 8-7 0,-12-8-1 16,0 0-2-16,0 0-3 0,15 7-1 16,-15-7 4-16,0 0-4 0,11 7-2 0,-11-7 3 15,0 0-4-15,0 0-1 0,12 7 2 16,-12-7-7-16,0 0 0 0,0 0 1 0,0 0 2 15,13 7 0-15,-13-7 1 0,0 0-6 0,0 0 6 16,0 0-6-16,0 0 1 0,13 9 2 16,-13-9 1-16,0 0-4 0,0 0 3 15,0 0-3-15,0 0 5 0,10 9-8 16,-10-9 4-16,0 0 6 0,0 0-2 0,0 0-7 16,0 0-1-16,0 0 2 0,13 6 8 15,-13-6 4-15,0 0 2 0,0 0-4 16,0 0 4-16,0 0 1 0,0 0 0 0,9 9 2 15,-9-9 8-15,0 0 5 0,0 0 8 16,0 0-5-16,11 8 4 0,-11-8 1 0,0 0 8 16,0 0 2-16,0 0 0 0,0 0-4 15,12 7-3-15,-12-7-4 0,0 0-1 16,0 0-5-16,0 0-3 0,0 0-5 0,0 0-4 16,0 0 3-16,0 0-3 0,0 0 0 15,0 0-3-15,0 0 0 0,0 0-3 16,0 0-2-16,0 0 3 0,0 0-6 0,0 0-1 15,8 9-9-15,-8-9-6 0,0 0-30 16,0 0-38-16,0 0-54 0,0 0-50 16,0 0-98-16,0 0-630 0,0 0-300 0</inkml:trace>
  <inkml:trace contextRef="#ctx0" brushRef="#br4" timeOffset="183835.04">27122 8682 829 0,'0'0'168'0,"0"0"-42"0,0 0-19 16,0 0-22-16,0 0-1 0,0 0 3 15,0 0-18-15,0 0 5 0,0 0-4 16,0 0 13-16,9-17 4 0,-9 17-5 0,0 0 3 16,0 0-9-16,0 0 6 0,0 0 0 15,0 0-2-15,0 0 11 0,0 0 21 0,0 0 2 16,0 0 4-16,0 0-4 0,0 0-6 16,0 0-6-16,0 0-11 0,-55 8-9 15,55-8-10-15,-29 1-9 0,12-1-6 16,17 0-3-16,-41 0-4 0,21-1-12 0,1 1 13 15,-3 0 0-15,0 0-6 0,2-2-4 16,20 2-8-16,-38-2 3 0,24 2-10 0,14 0 0 16,-28-2-3-16,28 2-2 0,-23 0-4 15,23 0-1-15,-19 0-6 0,19 0 1 0,0 0-10 16,-23-2-8-16,23 2-17 0,0 0-24 16,0 0-20-16,-19-2-29 0,19 2-28 15,0 0-16-15,0 0-7 0,0 0-7 0,0 0 0 16,-12-12 7-16,12 12 3 0,0 0 19 15,0 0 10-15,-6-12 11 0,6 12 19 0,0 0 9 16,0 0 10-16,0 0 17 0,-3-17 14 16,3 17 14-16,0 0 23 0,0 0 5 15,0 0 15-15,0 0 17 0,0 0 4 0,0 0-6 16,0 0-7-16,0 0-2 0,0 0-3 16,0 0-7-16,0 0 2 0,0 0-35 15,13-18-31-15,-13 18-56 0,0 0-100 0,0 0-423 16,0 0 155-16</inkml:trace>
  <inkml:trace contextRef="#ctx0" brushRef="#br4" timeOffset="184328.67">25383 8471 1924 0,'0'0'38'15,"0"0"9"-15,-19 0-6 0,19 0 24 16,0 0-10-16,0 0 17 0,-15 3 30 15,15-3 9-15,0 0 15 0,0 0 4 0,0 0 1 16,0 0-2-16,0 0-10 0,0 0-11 16,0 0-1-16,0 0-14 0,0 0-7 0,38 18-12 15,-38-18-5-15,16 4-12 0,-16-4-3 16,16 3-17-16,-16-3-22 0,0 0-36 16,23 2-42-16,-23-2-43 0,0 0-63 0,20 2-64 15,-20-2-123-15,10-2-512 0,-10 2-228 16</inkml:trace>
  <inkml:trace contextRef="#ctx0" brushRef="#br4" timeOffset="184894.2">25628 8375 2481 0,'0'0'-102'16,"0"0"24"-16,9-14 11 0,-9 14 8 16,0 0 10-16,0 0 8 0,0 0 17 15,7-12 15-15,-7 12 26 0,0 0 10 0,0 0 22 16,0 0 6-16,0 0 10 0,0 0 5 16,0 0 11-16,0 0 3 0,0 0-6 0,0 0 8 15,0 0-2-15,-50 15 10 0,50-15-4 16,-13 14-6-16,3-5-4 0,10-9-3 15,-12 21-4-15,7-12-6 0,-2 3-8 0,7-12-5 16,-12 22-6-16,8-12-5 0,4-10-3 16,-4 23-5-16,4-23-3 0,-4 19-2 0,4-19-4 15,-2 19 0-15,2-19-2 0,0 0-9 16,4 23 2-16,-4-23 1 0,6 13-10 16,-6-13-2-16,6 13-8 0,-6-13 1 15,0 0-4-15,12 10-3 0,-12-10 3 0,0 0 0 16,12 5 4-16,-12-5 3 0,0 0-8 15,0 0 6-15,0 0-6 0,0 0 3 0,0 0 2 16,33-11 0-16,-33 11 1 0,0 0 2 16,13-14 5-16,-13 14 12 0,12-10 8 15,-12 10 10-15,5-12 2 0,-5 12 2 0,10-14-4 16,-10 14 5-16,0 0-9 0,3-16 0 16,-3 16 0-16,0 0-6 0,0 0 1 0,-1-21-3 15,1 21-5-15,0 0 1 0,0 0-1 16,-15-14-7-16,15 14 1 0,0 0-8 15,-16-9-11-15,16 9-13 0,0 0-21 0,0 0-30 16,-13-5-39-16,13 5-49 0,0 0-46 16,0 0-64-16,0 0-144 0,-17-5-498 0,17 5-303 15</inkml:trace>
  <inkml:trace contextRef="#ctx0" brushRef="#br4" timeOffset="185305.13">25711 8478 2664 0,'0'0'-74'16,"0"0"31"-16,11-20 10 0,-11 20 0 16,0 0 13-16,0 0 2 0,0 0 7 0,6-16 35 15,-6 16 10-15,0 0 2 0,0 0 1 16,13-10-1-16,-13 10 5 0,0 0 5 15,16-5 4-15,-16 5 4 0,0 0-9 16,21 0-1-16,-21 0 1 0,0 0-7 0,23 8 2 16,-23-8 6-16,13 7-4 0,-13-7-3 15,12 12 4-15,-12-12 5 0,6 15 3 0,-6-15 3 16,5 17 0-16,-5-17 1 0,0 17-5 16,0-17-1-16,0 0 2 0,-5 24 2 15,5-24 1-15,-8 14 2 0,8-14-3 0,-10 10-1 16,10-10-1-16,-15 5-2 0,15-5 4 15,0 0 1-15,-21 4 0 0,21-4-4 0,0 0-7 16,0 0-1-16,0 0-4 0,-31-11-6 16,31 11-6-16,0 0-18 0,-6-17-27 15,6 17-35-15,0 0-51 0,0 0-57 16,0 0-54-16,19-33-63 0,-12 26-146 0,2 1-509 16,-2 1-346-16</inkml:trace>
  <inkml:trace contextRef="#ctx0" brushRef="#br4" timeOffset="185866.65">26111 8463 2774 0,'0'0'-103'0,"4"-13"9"0,-4 13 20 0,0 0 0 16,0 0 24-16,0 0 10 0,0 0 17 16,0 0 23-16,-27-15 14 0,27 15 9 15,0 0 14-15,-23 0 19 0,23 0 12 16,0 0 2-16,-29 7-2 0,29-7-3 0,-20 8-8 16,20-8-1-16,-16 10-4 0,16-10-2 15,-13 13 4-15,13-13-10 0,-6 15-2 16,6-15-4-16,-2 15-4 0,2-15-5 0,0 0 2 15,8 21-8-15,-8-21 3 0,9 14-8 16,-9-14-2-16,11 7 0 0,-11-7-3 0,14 6 1 16,-14-6 0-16,0 0-3 0,17 2-1 15,-17-2 0-15,0 0-1 0,0 0-1 0,0 0 0 16,23-17 6-16,-23 17-2 0,5-18 5 16,-5 18 14-16,5-21 2 0,1 8 7 0,-6 13 5 15,3-33 7-15,1 18 10 0,-2-2 7 16,2 1 5-16,1 0 3 0,-5 16-5 15,7-30-4-15,-5 16 0 0,-2 14-2 0,3-23-10 16,-3 23-3-16,4-17-2 0,-4 17-4 16,4-15-10-16,-4 15-5 0,0 0-3 15,0 0-3-15,0 0 0 0,0 0-3 16,0 0 1-16,0 0-2 0,0 0-5 0,0 0-1 16,0 0 1-16,0 0-1 0,-6 55-6 15,2-41-10-15,4-14-17 0,-1 31-42 16,-4-16-40-16,5 4-52 0,0-19-57 0,-4 29-51 15,1-13-92-15,3-5-155 0,-2 1-417 16,0-1-328-16</inkml:trace>
  <inkml:trace contextRef="#ctx0" brushRef="#br4" timeOffset="186573.99">26182 8474 2693 0,'0'0'-104'0,"0"0"24"16,0 0 9-16,7-16 12 0,-7 16 5 16,0 0 14-16,0 0 9 0,0 0 24 15,0 0 16-15,0 0 20 0,0 0 30 0,0 0 19 16,0 0 24-16,0 0 7 0,0 0 3 15,0 0-9-15,0 0-5 0,0 0-9 16,0 0-7-16,0 0-12 0,2 43-4 0,-2-43-6 16,0 0-5-16,-4 24-8 0,4-24-4 15,-2 18-5-15,2-18-5 0,0 0-1 16,0 21-9-16,0-21 0 0,0 0 0 0,-2 19-4 16,2-19-2-16,0 0-8 0,0 0-16 15,0 0-7-15,0 0-1 0,0 0 3 16,0 0-4-16,0 0 2 0,0 0 5 0,0 0-1 15,0 0-4-15,0 0 7 0,0 0-3 16,0 0 4-16,4-71-1 0,0 55 9 16,1 1 5-16,0-1 7 0,-5 16 1 0,11-27 10 15,-7 14 8-15,1 2 3 0,-5 11 1 16,7-18 0-16,-7 18-5 0,6-15-8 0,-6 15-1 16,11-11-2-16,-11 11-3 0,0 0-2 15,16-6-2-15,-16 6 1 0,0 0-5 16,0 0-3-16,0 0 1 0,0 0 2 0,26 15-4 15,-26-15 1-15,4 12 1 0,-4-12-3 16,0 0-1-16,0 0 3 0,-4 23-4 16,4-23 7-16,0 0 3 0,-15 13 2 0,15-13 7 15,-10 9 2-15,10-9-3 0,0 0-1 0,-15 10-1 16,15-10 2-16,0 0-3 0,0 0-3 16,-11 9-3-16,11-9-1 0,0 0-9 15,0 0-1-15,0 0-7 0,0 0 3 16,0 0 1-16,0 0-7 0,11 29 7 0,-11-29-3 15,5 13 3-15,-5-13 2 0,0 0 0 16,0 22 2-16,0-22-1 0,-9 19 0 0,9-19 9 16,-17 18 1-16,7-10 1 0,-1 2-2 15,-3-1 2-15,3-1-6 0,-2 0-6 0,-1-1-17 16,3 1-31-16,11-8-50 0,-22 11-49 16,13-5-50-16,9-6-42 0,-14 8-80 15,14-8-635-15,-9 7-387 0</inkml:trace>
  <inkml:trace contextRef="#ctx0" brushRef="#br4" timeOffset="186863.94">26354 8622 2807 0,'29'0'-62'0,"-29"0"46"0,0 0 4 16,0 0 3-16,0 0 14 0,0 0 18 0,0 0 31 15,0 0 25-15,0 0 11 0,0 0 13 16,0 0-1-16,0 0-9 0,0 0 2 0,-32 39-1 16,21-33-3-16,0 4-4 0,2-1-3 15,-5 0-7-15,3 3-8 0,-5 3-7 16,1-1 2-16,-2 1-13 0,0 1-7 0,1 0-4 16,-2 0-6-16,2 0-3 0,-1 0-4 15,-1 1-9-15,3-4-13 0,-2 3-30 16,3-3-36-16,1 0-52 0,4-1-45 0,-2-1-47 15,4-1-56-15,7-10-132 0,-17 13-520 16,13-7-310-16</inkml:trace>
  <inkml:trace contextRef="#ctx0" brushRef="#br4" timeOffset="187480.35">26252 9029 2737 0,'0'0'-74'0,"14"-10"10"0,-14 10 13 16,0 0 15-16,0 0 24 0,0 0 21 15,0 0 33-15,4-15 21 0,-4 15 12 16,0 0 3-16,0 0 3 0,0 0 0 15,0 0 4-15,0 0 12 0,0 0 4 0,0 0-4 16,-34-10-7-16,34 10-9 0,0 0-11 16,0 0-2-16,0 0-10 0,-29 21-5 15,29-21-5-15,-11 12-2 0,11-12-6 0,-9 14-6 16,9-14-6-16,-4 13-2 0,4-13 0 0,0 0-2 16,-1 20-5-16,1-20-3 0,0 0 2 15,0 0-4-15,9 22-3 0,-9-22 0 16,10 9-2-16,-10-9 2 0,0 0-4 0,13 5-2 15,-13-5 0-15,0 0-4 0,0 0-3 16,20-1 2-16,-20 1-3 0,0 0 1 0,0 0 1 16,20-21-3-16,-20 21 2 0,8-15 2 15,-2 7-4-15,-6 8 9 0,9-20-1 16,-5 8 4-16,1-2 8 0,-5 14 4 0,9-25 5 16,-7 14 5-16,-2 11 3 0,5-23 18 15,-5 23-1-15,4-21-5 0,-4 21-6 0,2-22-1 16,-2 22-2-16,2-18 2 0,-2 18-3 15,2-17 0-15,-2 17-6 0,0 0-2 16,0-19-3-16,0 19 4 0,0 0 0 16,0 0 1-16,0 0-2 0,0 0-2 0,0 0-2 15,0 0-6-15,0 0 1 0,0 0-2 16,0 0-3-16,0 0 1 0,0 0-7 0,-26 42-4 16,21-32-19-16,5-10-27 0,-4 21-33 15,1-8-38-15,3-13-52 0,0 27-43 16,0-16-54-16,0 2-83 0,0-13-161 0,3 26-456 15,-3-16-402-15</inkml:trace>
  <inkml:trace contextRef="#ctx0" brushRef="#br4" timeOffset="187969.08">26515 8997 2809 0,'0'0'-127'0,"0"0"26"0,0 0 22 16,0 0 18-16,0-18 10 0,0 18 14 0,0 0 31 16,0 0 7-16,0 0 19 0,0 0 31 15,0 0 18-15,-23-7 11 0,23 7 16 16,0 0 12-16,0 0 4 0,0 0-1 0,-31 9-8 16,31-9-3-16,0 0-6 0,-23 12-2 15,23-12-4-15,-17 10-5 0,17-10-7 16,-14 9-4-16,14-9-4 0,-11 10-4 15,11-10-5-15,-9 9 1 0,9-9-6 0,0 0-5 16,-10 14-4-16,10-14-2 0,0 0-3 16,-2 16-2-16,2-16-9 0,0 0-4 0,0 0-3 15,14 20-8-15,-14-20-16 0,13 7-24 16,-13-7-21-16,12 5-26 0,-12-5-19 16,18 4-15-16,-18-4-23 0,0 0-17 0,22 3-14 15,-22-3-14-15,0 0-20 0,23-3-27 0,-23 3-68 16,0 0-524-16,15-7-140 0</inkml:trace>
  <inkml:trace contextRef="#ctx0" brushRef="#br4" timeOffset="188554.15">26657 9029 2287 0,'0'0'-93'0,"0"0"27"16,0 0 12-16,0 0 10 0,0 0 10 16,0 0 13-16,0 0 18 0,0 0 16 0,0 0 24 15,0 0 18-15,0 0 10 0,0 0 16 16,0 0 15-16,0 0 7 0,0 0 11 16,0 0 8-16,0 0 8 0,0 0 4 0,0 0-8 15,-61 4-1-15,61-4-7 0,-10 12-5 0,10-12-10 16,-10 10-9-16,10-10-7 0,-11 12-7 15,11-12-4-15,-6 14-4 0,6-14-7 16,-4 15-6-16,4-15-6 0,0 0-5 0,7 21-6 16,-7-21-5-16,12 11-14 0,-12-11-23 15,13 10-35-15,-13-10-41 0,16 5-55 0,-16-5-45 16,22 4-60-16,-22-4-88 16,14-5-654-16,-14 5-431 0</inkml:trace>
  <inkml:trace contextRef="#ctx0" brushRef="#br4" timeOffset="188821.95">26441 9042 2895 0,'0'0'-105'0,"0"0"36"15,0 0 25-15,0 0 24 0,-20-3 17 16,20 3 38-16,0 0 28 0,0 0 21 0,0 0 15 16,0 0-1-16,0 0-12 0,0 0-11 15,0 0-9-15,0 0-10 0,0 0-21 16,0 0-21-16,0 0-35 16,0 0-47-16,0 0-65 0,52-10-81 0,-52 10-185 0,9-2-385 15,-9 2-84-15</inkml:trace>
  <inkml:trace contextRef="#ctx0" brushRef="#br4" timeOffset="197287.24">28834 10081 2151 0,'0'0'-155'0,"0"0"23"16,0 0 21-16,0 0 18 0,0 0 20 0,0 0 18 15,0 0 11-15,0 0 1 0,0 0 11 16,0 0 1-16,0 0 2 0,0 0 6 15,0 0 6-15,0 0 10 0,0 0-1 0,0 0 8 16,0 0-4-16,0 0 8 0,0 0 1 16,0 0 5-16,0 0-1 0,0 0 15 15,0 0-12-15,0 0 5 0,0 0 0 0,0 0 0 16,0 0-5-16,0 0 12 0,0 0-9 16,0 0-4-16,0 0-1 0,0 0 10 0,0 0 7 15,0 0 2-15,0 0 6 0,0 0-3 16,0 0-2-16,0 0-12 0,0 0 5 15,0 0-1-15,0 0-6 0,0 0 9 0,0 0 3 16,0 0-2-16,0 0 5 0,0 0-10 16,0 0 7-16,0 0-1 0,0 0 2 15,13 41 2-15,-13-41 2 0,0 0-6 0,9 10 3 16,-9-10 2-16,0 0-8 0,10 10-1 16,-10-10 1-16,0 0-5 0,13 11 4 15,-13-11-8-15,0 0-1 0,12 9 5 0,-12-9-5 16,9 9-5-16,-9-9 7 0,0 0-9 15,14 9 3-15,-14-9-7 0,11 7 1 0,-11-7 4 16,0 0 1-16,14 10-1 0,-14-10 1 16,0 0-1-16,12 10 4 0,-12-10-7 15,0 0-2-15,15 9-11 0,-15-9 20 0,8 10 14 16,-8-10 0-16,11 9 3 0,-11-9-11 16,0 0 6-16,15 14-2 0,-15-14 1 0,6 7-4 15,-6-7 0-15,0 0-4 0,11 11 0 16,-11-11 1-16,11 8-7 0,-11-8 6 0,0 0-2 15,14 13-7-15,-14-13-3 0,10 9 6 16,-10-9 4-16,11 9-10 0,-11-9 6 16,13 9-6-16,-13-9 3 0,13 7-6 15,-13-7 1-15,14 10 1 0,-14-10-5 0,13 10 4 16,-13-10-5-16,15 7 4 0,-15-7 10 16,12 10-17-16,-12-10 7 0,14 8-2 15,-14-8 5-15,14 9 0 0,-14-9-2 0,13 10 1 16,-13-10 4-16,12 9-6 0,-12-9-2 15,13 8 2-15,-13-8 2 0,15 7-1 0,-15-7 6 16,10 8-12-16,-10-8 8 0,16 9-3 16,-16-9 0-16,12 8 1 0,-12-8-1 0,13 7 1 15,-13-7 1-15,15 8-4 0,-15-8 14 16,12 8 10-16,-12-8-2 0,0 0 0 16,13 9-2-16,-13-9 2 0,0 0-4 15,12 8-3-15,-12-8-1 0,0 0 1 0,14 6 3 16,-14-6-2-16,0 0-14 0,0 0 7 15,12 9 2-15,-12-9-1 0,0 0-3 0,0 0-1 16,13 7 3-16,-13-7-1 0,0 0-1 16,0 0-1-16,13 10 1 0,-13-10-2 0,0 0 6 15,10 6-7-15,-10-6 1 0,0 0-1 16,0 0 0-16,11 12 3 0,-11-12 7 16,0 0 0-16,12 8 1 0,-12-8-3 15,0 0 2-15,13 11 8 0,-13-11-2 0,11 7 0 16,-11-7 1-16,0 0-2 0,14 14 1 15,-14-14 4-15,11 7 0 0,-11-7-5 0,0 0-3 16,15 10-2-16,-15-10-2 0,0 0-2 16,8 8 3-16,-8-8-3 0,0 0-3 0,0 0 2 15,13 9-3-15,-13-9 0 0,0 0 0 16,0 0 0-16,0 0 1 0,13 9-1 16,-13-9-1-16,0 0 1 0,0 0 0 0,0 0 0 15,11 10 0-15,-11-10 0 0,0 0 0 16,0 0 2-16,0 0-5 0,10 8 4 0,-10-8-5 15,0 0 2-15,0 0-1 0,0 0 2 16,0 0-1-16,8 11-2 0,-8-11 3 16,0 0 2-16,0 0 1 0,0 0-4 15,0 0 4-15,8 9 0 0,-8-9-3 0,0 0 6 16,0 0 11-16,0 0 12 0,12 12-4 0,-12-12-5 16,0 0 0-16,0 0-3 0,6 13-1 15,-6-13-3-15,0 0-3 0,0 0 3 16,10 12-2-16,-10-12-6 0,0 0 2 15,7 9 2-15,-7-9 0 0,0 0 0 0,0 0-4 16,10 12-1-16,-10-12 2 0,0 0-5 16,9 9-1-16,-9-9 5 0,0 0-6 0,10 8 4 15,-10-8-3-15,0 0 0 0,11 9 1 16,-11-9-5-16,0 0 3 0,0 0-2 16,0 0 3-16,12 14-2 0,-12-14 7 0,0 0-4 15,0 0-4-15,12 7 0 0,-12-7 2 16,0 0-3-16,0 0 5 0,0 0 1 15,10 11-4-15,-10-11 0 0,0 0-1 0,0 0 4 16,10 6-4-16,-10-6-1 0,0 0 1 16,0 0 1-16,11 10-1 0,-11-10 1 0,0 0-2 15,0 0-3-15,11 8 3 0,-11-8 1 16,0 0 0-16,0 0 1 0,10 9-1 16,-10-9 3-16,0 0 1 0,0 0-6 0,13 10 2 15,-13-10 0-15,0 0 2 0,14 8-2 16,-14-8-2-16,12 5 5 0,-12-5-3 0,0 0-1 15,14 9 1-15,-14-9 0 0,10 6 2 16,-10-6-1-16,0 0-1 0,14 8 2 16,-14-8-5-16,0 0 2 0,0 0 2 0,14 9 0 15,-14-9 1-15,0 0-1 0,0 0-1 16,11 8 1-16,-11-8-2 0,0 0 0 16,0 0 1-16,12 7 2 0,-12-7 1 0,0 0 0 15,11 4-1-15,-11-4-1 0,0 0 1 16,0 0-3-16,15 8 2 0,-15-8-1 15,0 0 3-15,10 8-1 0,-10-8-2 16,0 0 0-16,11 4-2 0,-11-4 1 0,0 0 2 16,9 3-1-16,-9-3-1 0,0 0 2 0,0 0-1 15,0 0 1-15,0 0-2 0,0 0 1 16,10 5 2-16,-10-5 0 0,0 0 0 16,0 0 3-16,0 0 3 0,0 0-3 0,0 0-3 15,0 0 1-15,10 7 2 0,-10-7-1 16,0 0 1-16,0 0-2 0,0 0 1 0,0 0 0 15,0 0 1-15,0 0-6 0,11 3 3 16,-11-3 1-16,0 0-3 0,0 0 2 16,11 4 3-16,-11-4-5 0,0 0 5 0,0 0-6 15,0 0-1-15,11 6 2 0,-11-6-1 16,0 0 0-16,0 0 1 0,10 6 0 16,-10-6 2-16,0 0-4 0,0 0 3 0,0 0-2 15,12 7 0-15,-12-7 0 0,0 0-2 16,0 0 3-16,8 3 0 0,-8-3 0 15,0 0 3-15,0 0-3 0,0 0 0 0,0 0 0 16,0 0 0-16,0 0 0 0,0 0 1 16,0 0-2-16,8 7 3 0,-8-7 0 0,0 0-2 15,0 0 4-15,0 0-6 0,0 0 4 16,0 0 1-16,0 0-1 0,8 6 1 16,-8-6-1-16,0 0-2 0,0 0 1 0,0 0-2 15,10 5 2-15,-10-5-2 0,0 0 0 16,0 0 5-16,9 7-4 0,-9-7 3 15,0 0 1-15,9 5-1 0,-9-5 0 0,0 0 3 16,0 0-4-16,0 0-1 0,8 5 3 0,-8-5 2 16,0 0-3-16,0 0 4 0,0 0 3 15,0 0 2-15,0 0 1 0,0 0 6 16,0 0 4-16,0 0-4 0,0 0 2 16,0 0 0-16,0 0-6 0,0 0 0 0,0 0-1 15,0 0 3-15,0 0-6 0,0 0-3 16,15 10 1-16,-15-10 0 0,0 0-2 0,0 0 0 15,0 0-2-15,0 0 3 0,0 0-2 16,0 0 1-16,0 0 5 0,0 0 0 16,0 0-1-16,0 0 9 0,0 0-7 0,0 0 4 15,0 0-1-15,0 0-2 0,0 0 1 16,0 0-1-16,10 9 0 0,-10-9 1 16,0 0 1-16,0 0 3 0,0 0 1 0,0 0 5 15,0 0 2-15,0 0-4 0,0 0 3 16,0 0-3-16,0 0-2 0,0 0-3 0,0 0 0 15,0 0-4-15,0 0-4 0,0 0 3 16,0 0-18-16,0 0-12 0,11 4-30 0,-11-4-37 16,0 0-49-16,0 0-49 0,0 0-65 15,0 0-78-15,0 0-153 0,0 0-478 16,0 0-389-16</inkml:trace>
  <inkml:trace contextRef="#ctx0" brushRef="#br4" timeOffset="201604.22">30082 11026 2704 0,'0'0'-205'0,"0"0"17"0,0 0 11 16,0 0 17-16,0 0 14 0,0 0 23 15,0 0 15-15,0 0 10 0,0 0 8 0,0 0 10 16,0 0 9-16,50 11 1 0,-50-11 8 15,0 0 13-15,0 0 5 0,0 0 2 16,0 0 12-16,0 0 5 0,0 0 9 0,0 0 10 16,0 0 13-16,0 0 4 0,21 2 13 15,-21-2-6-15,0 0-4 0,0 0 4 0,0 0-4 16,0 0 0-16,15 4 2 0,-15-4 9 16,0 0 0-16,0 0 5 0,0 0-4 0,0 0 1 15,15 3 1-15,-15-3 1 0,0 0-6 16,0 0 6-16,0 0 2 0,0 0-8 15,19 4-1-15,-19-4 0 0,0 0-6 16,0 0 3-16,17 6-2 0,-17-6 1 0,0 0 3 16,13 4-8-16,-13-4 4 0,0 0-2 15,14 4-6-15,-14-4 4 0,0 0-1 0,14 5 5 16,-14-5-4-16,0 0 9 0,0 0 0 16,16 5 3-16,-16-5 1 0,0 0 4 0,0 0-12 15,15 3 2-15,-15-3 9 16,0 0-12-16,0 0-1 0,15 6-4 0,-15-6-6 15,0 0 6-15,0 0-4 0,15 6 1 0,-15-6-2 16,0 0-2-16,0 0 1 0,16 5 2 16,-16-5 5-16,0 0 0 0,0 0 2 15,16 3 4-15,-16-3-5 0,0 0 6 16,0 0-6-16,16 4 2 0,-16-4 5 0,0 0-2 16,0 0-3-16,15 4-2 0,-15-4 3 15,0 0 1-15,0 0-3 0,15 6 1 0,-15-6-6 16,0 0 2-16,0 0 2 0,0 0-4 15,15 4 1-15,-15-4 1 0,0 0-3 16,0 0 8-16,14 4 2 0,-14-4 3 0,0 0-5 16,0 0 21-16,20 6-15 0,-20-6 6 15,0 0 3-15,16 4 0 0,-16-4 6 16,0 0-5-16,20 3 13 0,-20-3-7 16,12 4-7-16,-12-4 2 0,0 0-3 0,17 4 3 15,-17-4-2-15,0 0 6 0,17 6-2 16,-17-6 2-16,0 0 5 0,17 4-7 0,-17-4 5 15,0 0 3-15,0 0-2 0,16 3 3 16,-16-3 2-16,0 0-4 0,0 0-5 0,18 2-4 16,-18-2 0-16,0 0-7 0,0 0 0 15,0 0-2-15,19 3-3 0,-19-3-6 16,0 0 1-16,0 0-1 0,19 1-4 0,-19-1 1 16,0 0-2-16,0 0-1 0,19 2 3 15,-19-2 2-15,0 0-2 0,17 4 1 16,-17-4-2-16,0 0-3 0,0 0 3 15,21 3 1-15,-21-3-1 0,0 0-2 0,15 4-20 16,-15-4 5-16,0 0 3 0,0 0 0 16,17 5 10-16,-17-5 0 0,0 0 2 0,0 0 6 15,0 0-2-15,17 3 5 0,-17-3-6 16,0 0-2-16,0 0 2 0,0 0-1 16,0 0 2-16,14 4 1 0,-14-4 0 0,0 0-4 15,0 0 0-15,0 0-1 0,0 0-2 16,0 0-3-16,0 0 4 0,0 0-4 0,0 0 0 15,0 0 3-15,0 0-6 0,0 0 3 16,18 5-3-16,-18-5 1 0,0 0 6 0,0 0-1 16,0 0 4-16,0 0 2 0,0 0 1 15,0 0-4-15,0 0 1 0,0 0-1 16,0 0-1-16,0 0-3 0,0 0 0 16,0 0-3-16,0 0 0 0,0 0-12 0,0 0-18 15,0 0-33-15,16 2-55 0,-16-2-60 16,0 0-63-16,0 0-135 0,16-4-543 15,-16 4-311-15</inkml:trace>
  <inkml:trace contextRef="#ctx0" brushRef="#br4" timeOffset="202133.41">31114 11265 2575 0,'0'0'-161'0,"0"0"29"0,0 0 22 16,0 0 11-16,13 6 22 0,-13-6 16 0,0 0 16 15,0 0 11-15,0 0 24 0,0 0 2 16,0 0 16-16,0 0 13 0,15 8 10 0,-15-8 8 15,0 0 6-15,0 0 9 0,0 0-5 16,13 6-3-16,-13-6 3 0,0 0 10 16,0 0 1-16,0 0 3 0,16 4 6 15,-16-4-4-15,0 0-1 0,14 5 0 16,-14-5-5-16,0 0 7 0,0 0-1 0,14 6 2 16,-14-6-3-16,0 0 0 0,0 0-5 0,19 5-3 15,-19-5-1-15,0 0 1 16,0 0 7-16,19 6-2 0,-19-6-2 0,0 0-1 15,15 4 2-15,-15-4-4 0,0 0 2 0,16 4 1 16,-16-4-4-16,0 0 1 0,18 6-2 16,-18-6-3-16,0 0-3 0,14 5-3 0,-14-5-5 15,0 0-4-15,0 0-2 0,0 0-4 16,18 6 0-16,-18-6-2 0,0 0-4 16,0 0-2-16,0 0-5 0,12 7 3 15,-12-7-6-15,0 0-1 0,0 0-1 0,0 0-7 16,0 0-14-16,0 0-21 0,0 0-36 15,0 0-46-15,0 0-43 0,0 0-44 16,25-3-33-16,-25 3-59 0,0 0-113 0,11-5-466 16,-11 5-227-16</inkml:trace>
  <inkml:trace contextRef="#ctx0" brushRef="#br4" timeOffset="202699.11">31595 11344 2476 0,'0'0'-112'0,"0"0"22"0,0 0 19 16,0 0 22-16,0 0 10 0,23 3 19 0,-23-3 21 15,0 0 7-15,0 0 6 0,0 0-1 16,0 0 4-16,0 0 4 0,13 8 10 16,-13-8 5-16,0 0 4 0,0 0-1 0,0 0 2 15,15 4 5-15,-15-4 1 0,0 0 6 16,0 0 7-16,16 4 7 0,-16-4 0 0,0 0-1 16,0 0 2-16,18 6-7 0,-18-6 2 15,0 0-4-15,16 3 4 0,-16-3-4 16,0 0-4-16,20 4 0 0,-20-4-2 0,14 4 2 15,-14-4-6-15,15 4 0 0,-15-4-5 16,15 3 2-16,-15-3 6 0,19 4-1 16,-19-4-4-16,14 6-4 0,-14-6-1 0,18 6-6 15,-18-6 0-15,16 4-4 0,-16-4 2 16,16 3-7-16,-16-3 2 0,14 4-5 0,-14-4 0 16,0 0 1-16,17 8-6 0,-17-8-4 15,0 0 0-15,15 5-3 0,-15-5 1 16,0 0 3-16,13 6-6 0,-13-6 2 15,0 0-4-15,0 0 3 0,14 4-3 0,-14-4-1 16,0 0 2-16,0 0-6 0,18 6-3 16,-18-6-6-16,0 0-13 0,14 3-10 0,-14-3-10 15,0 0-20-15,21 4-13 0,-21-4-11 16,16 4-10-16,-16-4-22 0,16 4-21 16,-16-4-20-16,20 4-29 0,-8-2-32 0,-2-1-83 15,-10-1-528-15,22 3-158 0</inkml:trace>
  <inkml:trace contextRef="#ctx0" brushRef="#br4" timeOffset="203130.59">32344 11527 2328 0,'0'0'-108'0,"0"0"30"0,0 0 18 16,0 0 12-16,0 0 23 0,15 5 17 15,-15-5 19-15,0 0 24 0,0 0 25 0,0 0 13 16,13 8 3-16,-13-8 9 0,0 0 15 16,0 0 3-16,13 8 2 0,-13-8 8 0,0 0-3 15,0 0-2-15,12 10 1 16,-12-10-5-16,0 0-3 0,14 7 0 0,-14-7-4 15,12 6-2-15,-12-6-3 0,0 0-9 0,14 5-1 16,-14-5-1-16,0 0-9 0,15 8-10 16,-15-8 0-16,0 0-8 0,15 6-3 0,-15-6-6 15,0 0-1-15,15 4-8 0,-15-4-5 16,0 0-2-16,0 0-5 0,14 5 0 16,-14-5-3-16,0 0-4 0,0 0-4 0,16 6 1 15,-16-6-16-15,0 0-12 0,0 0-17 16,14 5-15-16,-14-5-15 0,0 0-25 15,15 7-35-15,-15-7-34 0,0 0-34 0,17 5-36 16,-9-1-47-16,-8-4-98 0,15 4-527 16,-15-4-280-16</inkml:trace>
  <inkml:trace contextRef="#ctx0" brushRef="#br4" timeOffset="203621.81">32803 11697 2618 0,'0'0'-100'0,"0"0"23"0,0 0 18 0,0 0 16 16,9 17 34-16,-9-17 38 0,0 0 15 16,0 0 17-16,0 0 5 0,0 0 1 15,9 9 10-15,-9-9 5 0,0 0 15 0,0 0 6 16,12 6-5-16,-12-6-5 0,0 0-3 15,10 7-6-15,-10-7 2 0,0 0 3 0,18 7 7 16,-18-7-9-16,0 0-3 0,14 7-4 16,-14-7-9-16,13 5-5 0,-13-5-6 15,0 0-3-15,22 7 3 0,-22-7-9 16,12 5 0-16,-12-5-1 0,12 5 1 0,-12-5 2 16,16 4-1-16,-16-4-1 0,14 6-1 15,-14-6 6-15,0 0-9 0,19 5 4 16,-19-5-1-16,0 0-5 0,18 4-2 0,-18-4-4 15,0 0 0-15,0 0-4 0,16 6 1 16,-16-6 1-16,0 0-3 0,0 0 6 0,16 6-9 16,-16-6 1-16,0 0-1 0,0 0 3 15,0 0 1-15,0 0 19 0,16 4-8 16,-16-4-1-16,0 0-5 0,0 0-10 0,0 0-3 16,0 0-14-16,0 0-27 0,0 0-8 15,13 4-26-15,-13-4-26 0,0 0-35 0,0 0-38 16,0 0-39-16,0 0-33 0,0 0-24 15,0 0-17-15,0 0-29 0,0 0-57 16,19-6-86-16,-19 6-515 0,0 0-375 0</inkml:trace>
  <inkml:trace contextRef="#ctx0" brushRef="#br4" timeOffset="203902.88">33310 11843 2762 0,'0'0'-122'0,"12"10"26"15,-12-10 18-15,0 0 35 0,0 0 31 0,0 0 35 16,0 0 21-16,12 7 7 0,-12-7 1 16,0 0-3-16,12 8 4 0,-12-8 16 15,0 0 15-15,0 0 1 0,16 7-2 0,-16-7 0 16,0 0-12-16,0 0-10 0,0 0-4 15,13 6-7-15,-13-6-11 0,0 0-9 16,0 0-27-16,0 0-29 0,0 0-36 16,0 0-35-16,13 6-36 0,-13-6-41 0,0 0-80 15,0 0-563-15,0 0-140 0</inkml:trace>
  <inkml:trace contextRef="#ctx0" brushRef="#br4" timeOffset="-212745.94">16971 14061 2308 0,'0'0'-127'16,"0"0"20"-16,0 0 12 0,0 0 4 15,0 0 15-15,0 0 4 0,0 0 7 0,0 0 12 16,0 0 13-16,0 0 1 0,0 0 9 16,0 0 1-16,0 0 11 0,0 0-10 0,-22-6 8 15,22 6 3-15,0 0 5 0,0 0-5 16,0 0 8-16,0 0 9 0,0 0 5 0,0 0-1 16,-18-4 6-16,18 4 7 0,0 0 10 15,0 0-11-15,0 0 13 0,0 0-1 0,0 0 3 16,0 0-6-16,0 0-6 0,0 0 4 15,-20-2 5-15,20 2-3 0,0 0 7 16,0 0 6-16,0 0-3 0,0 0 10 0,0 0 17 16,0 0 14-16,0 0 1 0,-16-6 1 15,16 6 7-15,0 0-4 0,0 0 1 0,0 0 0 16,0 0 1-16,0 0 2 0,0 0 1 16,0 0-4-16,0 0 7 0,0 0 1 15,0 0-2-15,0 0-4 0,0 0 1 0,0 0 0 16,0 0-5-16,0 0 0 0,0 0 0 15,0 0-2-15,0 0 1 0,0 0-2 16,0 0-1-16,0 0 1 0,0 0-3 0,0 0-4 16,0 0-2-16,0 0-5 0,0 0 0 15,0 0-3-15,0 0-5 0,0 0-6 0,0 0-6 16,0 0-2-16,0 0-4 0,0 0-6 16,54 14 1-16,-54-14-4 0,0 0 1 15,22 0-5-15,-22 0 3 0,15 2-4 0,-15-2 2 16,0 0-2-16,23 0 2 0,-23 0 0 15,0 0-3-15,23 0 3 0,-23 0 2 16,16 2-1-16,-16-2 0 0,0 0 0 16,0 0 0-16,26 0-3 0,-26 0-1 0,16 1-7 15,-16-1-1-15,0 0-1 0,0 0-1 0,0 0-4 16,25 0 4-16,-25 0-6 0,0 0 3 16,0 0-3-16,19-1 2 0,-19 1-3 15,0 0 1-15,0 0-4 0,0 0 2 0,0 0-3 16,21 1 2-16,-21-1 0 0,0 0 1 15,0 0 0-15,19 0 3 0,-19 0-3 0,0 0-4 16,0 0 0-16,0 0 4 0,21 3-2 16,-21-3 1-16,0 0-3 0,0 0 1 15,0 0 1-15,19 0-1 0,-19 0 0 0,0 0-4 16,0 0 1-16,0 0 3 0,22 0-2 16,-22 0 3-16,0 0-7 0,0 0 8 0,18 0 0 15,-18 0-3-15,0 0 1 0,0 0 0 16,0 0-2-16,24-3 5 0,-24 3-4 15,0 0 0-15,0 0 2 0,19 0-3 0,-19 0 4 16,0 0-2-16,0 0 4 0,0 0-7 16,23 0 0-16,-23 0 7 0,0 0-6 0,0 0 1 15,21 0-4-15,-21 0 3 0,0 0-1 16,0 0 0-16,22 0 5 0,-22 0 3 16,0 0 5-16,0 0 4 0,20 0-1 0,-20 0 0 15,0 0 1-15,18 3 6 0,-18-3 6 16,0 0-6-16,0 0 0 0,25 1 11 0,-25-1-9 15,0 0 6-15,19 0-8 0,-19 0 3 16,0 0-7-16,23 0 4 0,-23 0-1 16,0 0-2-16,22 0 0 0,-22 0 5 0,0 0 5 15,23 0-4-15,-23 0 1 0,0 0-1 16,19-1 0-16,-19 1 2 0,0 0-3 0,0 0-4 16,23-3-6-16,-23 3 2 0,0 0 0 15,17-1-3-15,-17 1 3 0,0 0-4 0,0 0-3 16,0 0 0-16,21-2-2 0,-21 2 3 15,0 0-2-15,0 0-1 0,0 0-1 16,17-4 0-16,-17 4 3 0,0 0-5 0,0 0 3 16,0 0-23-16,0 0 4 0,0 0 2 15,0 0-4-15,0 0 11 0,19-2-7 0,-19 2 2 16,0 0 3-16,0 0-3 0,0 0 4 16,0 0-7-16,0 0-5 0,19-4-14 15,-19 4-6-15,0 0-12 0,0 0-7 0,10-1-31 16,-10 1-27-16,0 0-43 0,0 0-52 15,14-5-41-15,-14 5-37 0,0 0-68 16,8-7-125-16,-8 7-96 0,0 0-372 0,10-6-377 16</inkml:trace>
  <inkml:trace contextRef="#ctx0" brushRef="#br4" timeOffset="-212170.37">18050 14011 2772 0,'0'0'-109'0,"16"7"24"16,-16-7 19-16,0 0 6 0,0 0 16 0,0 0 4 16,0 0 19-16,0 0 13 0,16 3 16 15,-16-3 13-15,0 0 11 0,0 0 14 0,0 0-1 16,17 4 14-16,-17-4 0 0,0 0 8 16,0 0 6-16,0 0 1 0,17 3 2 0,-17-3 4 15,0 0 0-15,0 0 3 0,21 5-3 16,-21-5 7-16,0 0-14 0,20 0-4 15,-20 0-5-15,14 3-1 0,-14-3-5 0,20 0 9 16,-20 0 2-16,18 1-1 0,-18-1 0 16,21 3-1-16,-21-3-1 0,22 0 3 15,-22 0-2-15,22 3 2 0,-22-3-4 0,22 3-1 16,-22-3-4-16,19 3-5 0,-19-3-5 0,19 2-5 16,-19-2-8-16,19 2-1 0,-19-2 4 15,17 2 3-15,-17-2-2 0,17 2 1 16,-17-2-4-16,0 0-2 0,24 2-4 15,-24-2 1-15,0 0-5 0,16 0-5 0,-16 0 3 16,0 0-4-16,0 0-2 0,21 2-4 16,-21-2-2-16,0 0 2 0,0 0-12 0,0 0 7 15,20 1-8-15,-20-1-17 0,0 0-28 16,0 0-37-16,0 0-49 0,0 0-65 16,14-1-54-16,-14 1-106 0,0 0-184 0,0 0-64 15,6-10-296-15,-6 10-280 0</inkml:trace>
  <inkml:trace contextRef="#ctx0" brushRef="#br4" timeOffset="-211523.45">19024 14093 2541 0,'0'0'-147'0,"0"0"18"0,0 0 29 0,0 0 17 16,23-3 18-16,-23 3 20 0,0 0 10 15,0 0 19-15,19-4 16 0,-19 4 9 16,0 0 15-16,20 0 7 0,-20 0 25 0,0 0-2 15,0 0 15-15,27 0 7 0,-27 0 5 16,15-3-8-16,-15 3 5 0,0 0 0 16,27 0 7-16,-27 0 10 0,20 0 8 0,-20 0 6 15,18 0 4-15,-18 0 3 0,0 0-3 16,30 0-7-16,-30 0-9 0,19 3-5 16,-19-3-10-16,21 0-3 0,-21 0-7 0,19-3-4 15,-19 3-4-15,0 0-3 0,28 0-8 16,-28 0-1-16,17 0-1 0,-17 0-4 15,0 0 1-15,25 3-2 0,-25-3-1 0,0 0 3 16,21 0-6-16,-21 0 1 0,16 1-4 16,-16-1 0-16,0 0-2 0,20 0-6 0,-20 0 0 15,0 0-3-15,20 3-5 0,-20-3-3 16,0 0-3-16,0 0-3 0,18 1-7 0,-18-1-28 16,0 0-26-16,0 0-33 0,0 0-39 15,0 0-47-15,20 0-32 0,-20 0-67 16,0 0-143-16,0 0-168 0,4-9-304 0,-4 9-248 15</inkml:trace>
  <inkml:trace contextRef="#ctx0" brushRef="#br4" timeOffset="-210950.64">19784 14034 2566 0,'0'0'-91'0,"0"0"24"0,23 3 15 0,-23-3 17 15,0 0 15-15,16 3 18 0,-16-3 24 16,0 0 21-16,0 0 16 0,16 1 2 16,-16-1 11-16,0 0 4 0,0 0 3 0,21 5 1 15,-21-5 0-15,0 0-7 0,0 0-5 16,22 0-2-16,-22 0-7 0,0 0-6 0,16 2 0 16,-16-2 2-16,0 0-2 0,0 0-5 15,24 1-1-15,-24-1-1 0,0 0 0 0,21 2-1 16,-21-2-1-16,0 0 8 0,23 0-4 15,-23 0 6-15,15 2 0 0,-15-2 1 16,0 0-2-16,28 2 0 0,-28-2-3 0,18 2 3 16,-18-2-3-16,20 0-1 0,-20 0-7 15,21 2 0-15,-21-2-2 0,19 2 0 0,-19-2-1 16,21 4 2-16,-21-4-6 0,20 1 2 16,-20-1-4-16,18 2 5 0,-18-2-2 15,15 1-3-15,-15-1-4 0,0 0-3 16,23 0-3-16,-23 0 2 0,0 0-3 0,21 6-7 15,-21-6 0-15,0 0 0 0,18 1 1 16,-18-1-5-16,0 0-9 0,18 1-16 16,-18-1-19-16,0 0-30 0,0 0-43 0,0 0-46 15,26-1-61-15,-26 1-56 0,10-7-132 16,-10 7-164-16,7-4-355 0,-7 4-319 0</inkml:trace>
  <inkml:trace contextRef="#ctx0" brushRef="#br4" timeOffset="-209762.64">20614 14083 2612 0,'0'0'-157'0,"0"0"23"15,0 0 11-15,0 0 13 0,0 0 13 16,0 0 22-16,0 0 13 0,0 0 20 0,0 0 6 15,0 0 8-15,0 0 7 0,0 0 14 16,0 0 12-16,0 0 2 0,0 0 16 16,0 0 3-16,0 0 20 0,0 0-4 15,0 0-3-15,0 0 3 0,0 0 4 0,0 0-3 16,0 0-5-16,0 0 0 0,0 0 16 0,0 0-6 16,0 0 8-16,0 0 4 0,0 0-5 15,0 0 0-15,9 16 2 0,-9-16-10 16,0 0 2-16,0 0 3 0,0 0-7 0,16 3 1 15,-16-3-2-15,0 0-5 16,0 0-2-16,0 0-1 0,0 0-5 0,20 0 2 16,-20 0 1-16,0 0 4 0,0 0 2 0,0 0-1 15,0 0-2-15,0 0 0 0,20 3-4 16,-20-3 4-16,0 0-8 0,0 0-2 0,0 0-1 16,0 0-2-16,19 0 0 0,-19 0-1 15,0 0 2-15,0 0 6 0,0 0 1 0,0 0 2 16,24 0 4-16,-24 0 2 0,0 0 2 15,0 0 0-15,21 2 1 0,-21-2-2 16,0 0-5-16,0 0-1 0,19 0 3 16,-19 0-8-16,0 0-4 0,19 0-2 0,-19 0-3 15,0 0-1-15,0 0-2 0,19 1-5 16,-19-1 9-16,0 0-1 0,0 0 4 0,0 0-2 16,21-1-4-16,-21 1 4 0,0 0-1 15,0 0 3-15,0 0 3 0,20 1 0 16,-20-1 2-16,0 0-2 0,0 0-3 0,16 3 2 15,-16-3-3-15,0 0-2 0,0 0 7 16,0 0-6-16,22 1-1 0,-22-1 3 0,0 0 4 16,0 0-2-16,19 0 2 0,-19 0 1 15,0 0 0-15,16 3-2 0,-16-3 3 16,0 0-6-16,0 0 1 0,22 0 0 0,-22 0 2 16,0 0-6-16,0 0-1 0,20 0 0 15,-20 0-4-15,0 0 20 0,0 0-3 16,20 1-5-16,-20-1-5 0,0 0 3 0,0 0-6 15,0 0-4-15,0 0 0 0,0 0-2 0,0 0 0 16,21 0-4-16,-21 0-2 0,0 0 0 16,0 0-1-16,0 0 2 0,0 0-6 15,0 0-1-15,0 0 0 0,19 0 1 0,-19 0-4 16,0 0 0-16,0 0-7 0,0 0-7 16,0 0-10-16,0 0-10 0,15 4-12 0,-15-4-17 15,0 0-23-15,0 0-33 0,0 0-49 16,22-2-58-16,-22 2-82 0,0 0-171 15,6-10-128-15,-6 10-312 0,4-9-317 0</inkml:trace>
  <inkml:trace contextRef="#ctx0" brushRef="#br4" timeOffset="-209066.57">21144 14068 2587 0,'0'0'-193'0,"0"0"21"16,0 0 7-16,0 0 14 0,0 0 27 15,0 0 31-15,0 0 19 0,0 0 17 0,0 0 12 16,0 0 13-16,0 0 13 0,0 0 16 16,0 0 20-16,0 0 13 0,0 0 12 15,0 0 10-15,0 0 0 0,0 0 4 0,0 0 4 16,0 0 7-16,0 0 6 0,0 0 15 16,10 14 6-16,-10-14-3 0,0 0-2 0,0 0-8 15,0 0-3-15,0 0-13 0,0 0-2 16,0 0-2-16,0 0-8 0,0 0-10 15,0 0-4-15,0 0-2 0,8 11-5 0,-8-11-1 16,0 0 7-16,0 0 3 0,0 0 3 16,0 0 6-16,0 0-7 0,0 0 3 15,0 0 0-15,0 0 1 0,0 0-5 0,0 0-1 16,0 0 2-16,0 0-6 0,0 0-2 16,0 0-1-16,0 0-6 0,10 9 3 0,-10-9 0 15,0 0-6-15,0 0 0 0,0 0-3 16,0 0-2-16,14 6-3 0,-14-6-4 15,0 0 1-15,0 0-1 0,0 0-1 0,0 0-3 16,12 7-2-16,-12-7-1 0,0 0-1 16,0 0-1-16,0 0-1 0,0 0-13 0,0 0-21 15,0 0-29-15,0 0-36 0,0 0-52 16,11 3-59-16,-11-3-121 0,0 0-542 16,0 0-227-16</inkml:trace>
  <inkml:trace contextRef="#ctx0" brushRef="#br4" timeOffset="-201412.4">21217 14185 2444 0,'0'0'-139'0,"0"0"26"15,0 0 11-15,0 0 11 0,0 0 8 16,26 11 15-16,-26-11 12 0,0 0 15 0,0 0 13 15,0 0 7-15,10 15 3 0,-10-15 1 16,0 0 2-16,8 14 2 0,-8-14 3 0,9 9-4 16,-9-9 8-16,9 11 1 0,-9-11 3 15,12 14 0-15,-12-14-1 0,13 10 8 16,-5-3-5-16,-8-7-3 0,16 13 6 16,-16-13-3-16,18 12 3 0,-10-6-11 0,4 2 8 15,-12-8 3-15,18 12 7 0,-7-5-5 16,0 0 7-16,-11-7-9 0,17 12 2 0,-17-12 10 15,14 10-5-15,-6-4 5 0,-8-6-1 16,16 13 5-16,-8-6 0 0,-8-7-16 16,15 9 15-16,-15-9 2 0,15 9-9 0,-15-9-1 15,10 12 6-15,-10-12-16 0,15 9 7 16,-15-9 1-16,13 12-3 0,-13-12 0 0,13 10-2 16,-13-10-3-16,12 11 7 0,-12-11-11 15,15 10 4-15,-15-10 7 0,13 9 3 16,-13-9 11-16,10 7-3 0,-10-7 4 0,13 10-2 15,-13-10 5-15,10 8-12 0,-10-8-3 16,11 10-4-16,-11-10 2 0,0 0 3 16,15 11-8-16,-15-11 2 0,12 8 6 0,-12-8-4 15,16 7-1-15,-16-7 5 0,12 7-11 16,-12-7 2-16,17 10-1 0,-17-10 4 16,17 8-2-16,-8-3 2 0,-9-5-8 0,14 8 6 15,-14-8-4-15,16 7 1 0,-16-7 8 0,12 9-12 16,-12-9 0-16,12 7 10 0,-12-7-8 15,13 9 9-15,-13-9-7 0,13 7 1 16,-13-7 4-16,13 7-2 0,-13-7 0 16,12 8-3-16,-12-8 3 0,13 8-6 0,-13-8 8 15,13 9-3-15,-13-9-2 0,14 7 8 16,-14-7-10-16,14 8 0 0,-14-8 2 16,14 5 0-16,-14-5 0 0,13 9-1 15,-13-9-7-15,15 7 9 0,-15-7 7 0,13 8-8 16,-13-8 5-16,14 8-13 0,-14-8 10 15,15 7 3-15,-15-7-2 0,13 8 5 0,-13-8-10 16,12 7-1-16,-12-7-2 0,15 7 7 16,-15-7 10-16,15 8-15 0,-15-8-6 0,11 8 9 15,-11-8 8-15,0 0 1 0,16 10-3 16,-16-10 9-16,0 0 2 0,14 7-13 0,-14-7-10 16,0 0 11-16,10 5 3 0,-10-5-7 15,0 0 10-15,0 0-1 0,0 0-7 16,12 10-3-16,-12-10 8 0,0 0-2 0,0 0 3 15,0 0 10-15,0 0-5 0,11 7 1 16,-11-7 2-16,0 0-4 0,0 0 10 16,0 0-23-16,0 0 12 0,0 0-1 15,0 0-4-15,0 0 1 0,0 0-2 0,11 9 0 16,-11-9 2-16,0 0-2 0,0 0-7 16,0 0 4-16,0 0-8 0,0 0-23 15,0 0-35-15,6 3-47 0,-6-3-144 0,0 0-358 16,0 0 175-16</inkml:trace>
  <inkml:trace contextRef="#ctx0" brushRef="#br4" timeOffset="-200719.17">22277 14935 1736 0,'0'0'-57'0,"0"0"20"0,7 12 0 16,-7-12 9-16,0 0 3 0,9 10 11 0,-9-10 18 15,0 0 2-15,12 9 3 0,-12-9 8 16,0 0 8-16,15 13-2 0,-15-13 5 15,11 7 9-15,-11-7-1 0,13 8 4 16,-13-8 4-16,12 8 3 0,-12-8 0 0,12 7-6 16,-12-7 5-16,14 8-11 0,-14-8 11 15,14 10 8-15,-14-10 1 0,13 9 0 16,-13-9 0-16,15 11 4 0,-15-11 3 16,13 9-7-16,-13-9 5 0,12 10 3 0,-12-10 2 15,15 7 4-15,-15-7 1 0,13 9 1 16,-13-9-1-16,12 9 1 0,-12-9-8 0,15 8-5 15,-15-8-3-15,11 8-6 0,-11-8 2 0,10 9-5 16,-10-9-4-16,11 9 3 0,-11-9 5 16,0 0-4-16,10 10-1 0,-10-10-1 15,9 8 4-15,-9-8 1 0,0 0 0 0,13 13 4 16,-13-13 3-16,8 10-4 0,-8-10 4 16,10 9-1-16,-10-9 4 0,12 12-1 0,-12-12-8 15,12 10-1-15,-12-10-5 0,10 11-6 16,-10-11-3-16,11 7-6 0,-11-7-3 15,9 10-7-15,-9-10-7 0,10 9-18 16,-10-9-27-16,0 0-43 0,13 13-50 0,-13-13-49 16,10 10-52-16,-6-6-57 0,-4-4-116 15,10 8-538-15,-10-8-353 0</inkml:trace>
  <inkml:trace contextRef="#ctx0" brushRef="#br4" timeOffset="-200264.73">23095 15593 2736 0,'10'9'-140'0,"-10"-9"10"0,15 14 14 15,-6-9 5-15,-9-5 14 0,12 13 20 0,-12-13 18 16,15 10 15-16,-15-10 7 0,13 12 17 15,-13-12 3-15,13 10 29 0,-13-10 7 16,12 13 16-16,-12-13 17 0,13 9 18 16,-13-9-10-16,11 11 4 0,-11-11 9 0,10 8-1 15,-10-8 12-15,11 8-1 0,-11-8 2 16,0 0-2-16,10 11 4 0,-10-11-3 0,11 8-3 16,-11-8-4-16,0 0-3 0,13 11-7 15,-13-11-1-15,10 8-4 0,-10-8-1 16,12 9-6-16,-12-9-3 0,14 10-6 15,-14-10 2-15,16 9-5 0,-16-9-2 0,15 14-1 16,-6-8 0-16,-9-6-4 0,17 14 1 16,-9-10 0-16,-8-4-1 0,18 12-4 0,-10-6-5 15,-8-6-3-15,18 11-1 0,-9-5-4 16,-9-6-2-16,15 9 1 0,-15-9-4 0,17 12 0 16,-9-8-1-16,-8-4 0 0,18 10-6 15,-18-10-2-15,14 10-17 0,-14-10-45 0,14 7-57 16,-14-7-63-16,16 9-65 0,-16-9-135 15,17 3-558-15,-9 1-349 0</inkml:trace>
  <inkml:trace contextRef="#ctx0" brushRef="#br4" timeOffset="-199837.73">23857 16109 2748 0,'10'6'-111'16,"-10"-6"28"-16,0 0 16 0,0 0 12 16,15 11 11-16,-15-11 18 0,0 0 17 15,11 8 21-15,-11-8 14 0,10 7 24 0,-10-7 11 16,0 0 20-16,16 10 6 0,-16-10 7 15,10 8 1-15,-10-8-5 0,12 7-6 0,-12-7-10 16,13 10-6-16,-13-10-6 0,15 11-5 16,-15-11-3-16,17 8-4 0,-17-8-1 15,14 10-1-15,-6-3 0 0,-8-7-2 16,16 10 2-16,-16-10-1 0,15 13-2 0,-6-7-10 16,-9-6 1-16,14 10-5 0,-5-3-5 15,-9-7 1-15,16 9-2 0,-16-9-6 16,16 10-2-16,-8-3 3 0,-8-7-4 0,14 8-5 15,-14-8 2-15,16 10-3 0,-16-10 0 16,10 9-9-16,-10-9-19 0,13 8-31 0,-13-8-42 16,12 6-56-16,-5-2-59 0,-7-4-78 15,0 0-146-15,21 11-426 0,-13-7-211 0</inkml:trace>
  <inkml:trace contextRef="#ctx0" brushRef="#br4" timeOffset="-199346.85">24553 16584 2482 0,'0'0'-102'0,"13"9"18"0,-13-9 19 0,11 8 15 16,-11-8 14-16,0 0 23 0,14 10 17 16,-14-10 18-16,11 8 4 0,-11-8 13 0,10 7 12 15,-10-7 11-15,12 9 2 0,-12-9 9 16,12 6-4-16,-12-6-2 0,12 10 3 0,-12-10 2 16,14 7 0-16,-14-7 3 0,12 8-2 15,-12-8-6-15,13 7-5 16,-13-7-2-16,14 11-9 0,-4-5 3 0,-10-6-1 15,16 12 0-15,-8-6 2 0,-8-6 2 0,20 11-3 16,-12-5 1-16,-8-6-5 0,19 13-2 16,-11-10-2-16,-8-3 1 0,18 12-2 15,-18-12 1-15,16 10-2 0,-8-4-1 0,-8-6-3 16,16 8-7-16,-16-8-1 0,16 10 1 16,-16-10-5-16,16 12-2 0,-16-12-3 15,15 9 1-15,-9-2-6 0,-6-7 1 0,14 9-6 16,-14-9-4-16,19 11 1 0,-14-5-4 15,-5-6-11-15,14 10-12 0,-14-10-18 0,15 9-24 16,-15-9-21-16,15 11-27 0,-7-5-36 16,-8-6-41-16,19 12-41 0,-10-7-83 15,-9-5-631-15,21 9-356 0</inkml:trace>
  <inkml:trace contextRef="#ctx0" brushRef="#br4" timeOffset="-198939.79">25458 17186 2780 0,'10'7'-106'0,"-10"-7"15"15,9 10 20-15,-9-10 14 0,0 0 16 16,12 9 23-16,-12-9 22 0,11 10 12 16,-11-10 11-16,8 8 14 0,-8-8 8 0,0 0 8 15,13 11 14-15,-13-11 7 0,10 7-3 16,-10-7 0-16,11 10-1 0,-11-10-4 0,12 12-3 16,-12-12-3-16,13 11-6 0,-13-11-1 15,16 12-3-15,-10-5-9 0,-6-7 1 16,16 13-6-16,-4-5-3 0,-12-8-4 0,19 15-3 15,-9-7-6-15,1-1-1 16,-2 0-2-16,3 2-1 0,-2-2-4 0,-10-7-2 0,19 14-2 16,-9-7 0-16,1 1-9 0,-11-8-24 15,19 12-25-15,-6-5-42 0,-1-2-43 16,-1 3-47-16,-3-4-63 0,-8-4-126 16,21 6-445-16,-14-2-135 0</inkml:trace>
  <inkml:trace contextRef="#ctx0" brushRef="#br4" timeOffset="-196374.11">28541 18889 2420 0,'0'0'-41'0,"0"0"27"16,0 0 7-16,0 0 8 0,0 0 16 15,0 0 9-15,0 0-3 0,0 0 5 16,0 0-11-16,0 0-12 0,0 0-25 0,0 0-27 15,0 0-36-15,0 0-48 0,0 0-118 16,0 0-369-16,0 0 169 0</inkml:trace>
  <inkml:trace contextRef="#ctx0" brushRef="#br4" timeOffset="140759.94">26010 17652 1778 0,'0'0'-124'0,"0"0"18"0,0 0 15 16,0 0 11-16,0 0 20 0,0 0 6 0,0 0 14 16,0 0 21-16,0 0 6 0,0 0 13 15,0 0 2-15,0 0 5 0,0 0-2 16,0 0 8-16,0 0-1 0,0 0 3 0,0 0 8 15,0 0 8-15,0 0 4 0,0 0-1 16,0 0 0-16,0 0 2 0,0 0 0 16,0 0-4-16,0 0 0 0,0 0-8 0,0 0-1 15,0 0 6-15,0 0-1 0,0 0-3 16,0 0 3-16,36 2 4 0,-36-2 5 0,0 0 6 16,0 0 16-16,0 0-4 0,0 0 12 15,0 0-13-15,0 0 7 0,0 0-8 16,0 0-4-16,0 0 2 0,19 0 1 15,-19 0-7-15,0 0 5 0,0 0-3 0,21 0-7 16,-21 0-4-16,0 0-3 0,0 0-8 16,27-3 2-16,-27 3-6 0,0 0-1 0,23-2-6 15,-23 2 6-15,15-2-10 0,-15 2-1 16,0 0 3-16,27-2 0 0,-27 2-9 0,18-2 4 16,-18 2-7-16,24 0 1 15,-24 0 4-15,23-2-14 0,-7-1-1 0,-16 3-11 16,24-3-14-16,-24 3-20 0,27-4-9 15,-13 1-12-15,-14 3-8 0,25-4-16 16,-10 2-11-16,-15 2-30 0,25-6-49 0,-12 2-400 16,-13 4 209-16</inkml:trace>
  <inkml:trace contextRef="#ctx0" brushRef="#br4" timeOffset="141308.24">27160 17502 1617 0,'0'0'-74'16,"0"0"24"-16,22-6 24 0,-22 6 21 0,14-6 10 15,-14 6 12-15,16-3 17 0,-16 3 27 16,19-6 0-16,-19 6 2 0,19-4 16 16,-19 4-12-16,25-3 0 0,-25 3-6 15,19-4 1-15,-19 4-10 0,27-4 7 0,-16 2-12 16,-11 2 9-16,27-2-1 0,-13 0-2 15,-14 2 2-15,29-2-7 0,-29 2-6 16,27-1-7-16,-14-2 1 0,-13 3-7 0,27-2-8 16,-27 2-15-16,28 0-24 0,-28 0-14 15,25-1-24-15,-25 1-19 0,25 0-27 0,-25 0-34 16,26-2-58-16,-26 2-134 0,25-4-215 16,-12 2 272-16</inkml:trace>
  <inkml:trace contextRef="#ctx0" brushRef="#br4" timeOffset="141734.75">28224 17431 1570 0,'0'0'-7'0,"24"2"21"0,-24-2-1 0,0 0 2 15,0 0 9-15,23-2 6 0,-23 2 0 16,0 0 21-16,24-1-2 0,-24 1-3 15,0 0 7-15,19-4-1 0,-19 4 6 0,19-2 5 16,-19 2 12-16,0 0-14 0,24-2 4 16,-24 2-5-16,18-2-9 0,-18 2-2 15,18-1-1-15,-18 1-9 0,21 0-19 16,-21 0 10-16,19-3-11 0,-19 3-16 0,23-1-9 16,-23 1-16-16,21 0-13 0,-21 0-5 15,0 0 0-15,30-3-10 0,-30 3-16 0,20-1-16 16,-11 1-30-16,4-2-42 0,-13 2-108 15,21-4-287-15,-11 2 264 0</inkml:trace>
  <inkml:trace contextRef="#ctx0" brushRef="#br4" timeOffset="142227.35">29224 17289 1540 0,'0'0'-51'0,"24"-6"11"0,-24 6-3 15,14-6-2-15,-14 6 4 0,17-3 17 16,-17 3 8-16,17-4 20 0,-17 4-1 0,21-4 13 16,-21 4 11-16,22-6-1 0,-22 6 22 15,22-6-2-15,-9 4 0 0,-13 2-4 0,19-5-3 16,-19 5-1-16,25-6-6 15,-11 4-2-15,-14 2-5 0,24-6-2 0,-10 4 0 16,-14 2 5-16,27-5-12 0,-12 3 2 16,-15 2 8-16,31-4-8 0,-13 0-1 0,-18 4-6 15,29-4 8-15,-14 3-14 0,-15 1 6 16,29-2 4-16,-15-1-9 0,-14 3 1 16,27-3 4-16,-12 2-13 0,-15 1 4 0,27-5-16 15,-27 5-11-15,26-4-21 0,-12 2-33 16,-14 2-48-16,26-5-113 0,-11 3-222 15,-3-2 377-15</inkml:trace>
  <inkml:trace contextRef="#ctx0" brushRef="#br4" timeOffset="142576.4">30264 17117 1285 0,'0'0'0'0,"0"0"14"0,27-2 10 16,-27 2 6-16,17 0 9 0,-17 0 14 15,21-2 1-15,-21 2 4 0,19 2-10 16,-19-2-6-16,21 0-10 0,-21 0-1 0,22 0-5 16,-22 0 2-16,20 2-3 0,-20-2-7 15,21 0 11-15,-21 0-9 0,20 4 1 16,-20-4-18-16,20 0-8 0,-20 0-27 0,24 0-17 16,-24 0-22-16,21 1-33 0,-21-1-49 15,22-1-322-15,-22 1 362 0</inkml:trace>
  <inkml:trace contextRef="#ctx0" brushRef="#br4" timeOffset="143003.55">31133 17034 1356 0,'0'0'0'0,"0"0"4"0,20-3 2 0,-20 3 0 16,0 0 4-16,20-4 14 0,-20 4-2 15,18-3 21-15,-18 3 2 0,18-4 11 16,-18 4 11-16,18-4-1 0,-18 4 11 0,21-4 5 16,-21 4-8-16,23-3-9 0,-23 3-2 15,23-6-9-15,-10 4-9 0,-13 2 2 16,27-4-5-16,-27 4-3 0,28-6-4 16,-13 5-10-16,-15 1-1 0,26-6-4 0,-12 5-5 15,-14 1-24-15,30-7-7 0,-17 5-6 16,-13 2 5-16,28-5-13 0,-14 2-7 0,-14 3-11 15,27-3-26-15,-12 1-33 0,-15 2-57 16,23-6-97-16,-5 4-263 0,-6 0 299 16</inkml:trace>
  <inkml:trace contextRef="#ctx0" brushRef="#br4" timeOffset="143344.62">32037 16881 1574 0,'0'0'26'0,"17"-6"6"0,-17 6-12 15,13-5-8-15,-13 5-4 0,0 0 19 0,21-8 1 16,-21 8 6-16,12-4 5 0,-12 4 4 15,18-4 1-15,-18 4-6 0,16-3 1 0,-16 3 1 16,18-6-6-16,-18 6 10 0,17-4 2 16,-17 4-20-16,16-3 21 0,-16 3 5 15,18-7-10-15,-18 7-4 0,18-4-3 0,-18 4-6 16,17-5-3-16,-17 5-9 0,21-6-14 16,-21 6-5-16,21-5-42 0,-21 5-34 0,22-6-27 15,-22 6-24-15,18-6-42 0,-18 6-74 16,20-6-291-16,-12 3 281 0</inkml:trace>
  <inkml:trace contextRef="#ctx0" brushRef="#br4" timeOffset="143823.74">32607 16681 1619 0,'0'0'21'0,"0"0"3"16,0 0-1-16,0 0 7 0,0 0 6 15,0 0 8-15,6-21-1 0,-6 21 12 0,0 0-12 16,0 0 22-16,0 0-2 0,16-4 10 16,-16 4-3-16,0 0 6 0,0 0 4 15,22-4 2-15,-22 4-11 0,0 0 0 16,19-1-6-16,-19 1-2 0,0 0-6 15,22-3-6-15,-22 3-7 0,0 0-5 0,24 0-3 16,-24 0-5-16,18-1-3 0,-18 1-4 16,18-2-3-16,-18 2 3 0,0 0-4 0,26-2-7 15,-26 2-3-15,0 0-11 0,21-2-9 16,-21 2-8-16,0 0-33 0,18-3-35 0,-18 3-44 16,0 0-53-16,0 0-111 0,12-9-438 15,-12 9 0-15</inkml:trace>
  <inkml:trace contextRef="#ctx0" brushRef="#br4" timeOffset="145021">32988 16577 2003 0,'0'0'-128'15,"0"0"32"-15,0 0 11 0,0 0 20 0,0 0 18 16,0 0 13-16,0 0 12 0,0 0 16 15,0 0 1-15,0 0 10 0,0 0 12 0,0 0 1 16,0 0 4-16,0 0 1 0,0 0 2 16,0 0 0-16,0 0-10 0,0 0 5 15,0 0-6-15,0 0-1 0,0 0-12 16,0 0-4-16,0 0-8 0,0 0 6 0,0 0-9 16,0 0 1-16,0 0 6 0,0 0 4 15,0 0-4-15,0 0 4 0,0 0 1 0,0 0 4 16,0 0 1-16,0 0 7 0,0 0 2 15,0 0 10-15,0 0-4 0,0 0 0 16,0 0-3-16,0 0-9 0,0 0-2 16,0 0 12-16,0 0-14 0,0 0 1 0,0 0-3 15,0 0-2-15,0 0-1 0,0 0 6 16,0 0-3-16,0 0 4 0,0 0-1 16,0 0-5-16,0 0 5 0,0 0 2 0,0 0-8 15,0 0 5-15,0 0 4 0,0 0-1 16,0 0 5-16,0 0 1 0,0 0 11 15,0 0 4-15,0 0 3 0,0 0 10 0,0 0-4 16,0 0 8-16,-54-4-6 16,54 4-7-16,0 0 3 0,0 0-9 0,0 0 4 15,0 0-14-15,0 0 11 0,0 0 1 0,0 0-21 16,0 0 8-16,0 0-1 0,0 0-3 16,0 0 4-16,0 0-4 0,0 0 2 15,0 0-4-15,0 0 3 0,0 0 5 0,0 0-3 16,0 0-4-16,0 0 1 0,0 0-12 15,0 0 9-15,0 0-3 0,0 0-1 16,0 0 7-16,0 0-4 0,0 0 1 0,0 0-5 16,0 0 11-16,0 0 2 0,0 0 1 15,0 0-4-15,0 0 13 0,0 0 0 16,0 0-10-16,0 0 26 0,0 0 2 16,0 0 1-16,0 0 1 0,0 0-7 0,0 0 0 15,0 0 2-15,0 0-9 0,0 0-1 16,-2-16-10-16,2 16-3 0,0 0-13 0,0 0-9 15,0 0-7-15,0 0-13 0,0 0-4 16,26-13-24-16,-26 13-33 0,0 0-34 16,0 0-56-16,0 0-144 0,15 1-327 0,-15-1 125 15</inkml:trace>
  <inkml:trace contextRef="#ctx0" brushRef="#br4" timeOffset="145879.78">33013 16561 1843 0,'0'0'-49'0,"0"0"19"15,0 0 7-15,0 0 10 0,0 0 18 16,0 0 17-16,0 0 12 0,0 0 13 15,0 0 4-15,0 0 21 0,0 0 5 0,0 0 12 16,0 0 0-16,0 0 4 0,0 0-3 16,0 0-9-16,0 0-3 0,0 0-4 15,0 0-2-15,0 0-10 0,0 0 0 0,0 0-2 16,0 0-2-16,0 0-7 0,0 0-8 16,0 0-3-16,0 0-3 0,0 0-5 0,55 4-3 15,-55-4-15-15,0 0-13 0,17-2-27 16,-17 2-25-16,0 0-28 0,0 0-15 15,23 2-14-15,-23-2-18 0,18 0-19 16,-18 0-26-16,0 0-51 0,22-2-461 0,-13 0 75 16</inkml:trace>
  <inkml:trace contextRef="#ctx0" brushRef="#br4" timeOffset="146757.34">33116 16534 1900 0,'0'0'-91'0,"0"0"18"15,0 0 21-15,0 0 20 0,0 0 19 16,0 0 18-16,0 0 8 0,0 0 12 16,0 0 13-16,0 0-2 0,0 0 0 0,0 0 13 15,0 0-13-15,0 0 0 0,-22 11-3 16,22-11-7-16,0 0-26 0,0 0-29 15,0 0-34-15,0 0-64 0,0 0-135 0,0 0-220 16,0 0 351-16</inkml:trace>
  <inkml:trace contextRef="#ctx0" brushRef="#br4" timeOffset="147300.65">32998 16547 1370 0,'0'0'-16'0,"0"0"16"15,0 0 21-15,0 0 13 0,0 0 2 16,0 0 20-16,0 0 0 0,0 0 4 0,0 0 5 15,0 0-24-15,0 0 15 0,0 0-5 16,0 0-14-16,0 0-3 0,0 0 0 16,0 0-3-16,0 0-6 0,0 0-4 15,45 8 5-15,-45-8-9 0,0 0 1 0,23 2-1 16,-23-2-3-16,17 1-6 0,-17-1 3 16,0 0-3-16,23 3 0 0,-23-3-5 0,18 0-6 15,-18 0-11-15,0 0-12 0,22 2 3 16,-22-2-3-16,0 0-1 0,22 2 10 15,-22-2-4-15,0 0 3 0,19 0 5 16,-19 0-1-16,0 0 6 0,0 0 1 0,18 0-1 16,-18 0 12-16,0 0 2 0,0 0 2 15,0 0 5-15,0 0-3 0,22-2 4 0,-22 2-3 16,0 0-6-16,0 0 3 0,0 0-3 16,0 0 6-16,0 0-11 0,16-5-3 15,-16 5 8-15,0 0-4 0,0 0 6 16,0 0-17-16,0 0-6 0,0 0-11 15,0 0 0-15,0 0-4 0,0 0-8 0,0 0-13 16,0 0-2-16,0 0-9 0,18-3 4 16,-18 3-8-16,0 0 0 0,0 0-1 0,0 0-1 15,0 0 4-15,0 0-4 0,0 0-22 16,0 0-53-16,0 0-187 0,17-4 107 16</inkml:trace>
  <inkml:trace contextRef="#ctx0" brushRef="#br4" timeOffset="147868.49">33364 16549 902 0,'0'0'12'0,"0"0"24"0,0 0-2 15,0 0 11-15,0 0-4 0,0 0 7 0,0 0-3 16,0 0-1-16,0 0-4 0,0 0-3 15,0 0-4-15,0 0-4 0,0 0 7 16,0 0-12-16,0 0 12 0,0 0-4 0,0 0 4 16,22 4 12-16,-22-4-11 0,0 0-2 15,15 2-5-15,-15-2-3 0,0 0 3 16,18 3-11-16,-18-3 5 0,0 0 2 0,20 3-10 16,-20-3-6-16,0 0 3 0,20 2-8 15,-20-2-8-15,0 0-12 0,16 2-15 0,-16-2-7 16,0 0-24-16,0 0-29 0,21 0-50 15,-21 0-95-15,0 0-164 0,0 0 127 16</inkml:trace>
  <inkml:trace contextRef="#ctx0" brushRef="#br4" timeOffset="148248.45">33570 16551 1163 0,'0'0'37'0,"0"0"17"0,0 0 0 0,0 0-4 16,15-6-2-16,-15 6 6 0,0 0-4 15,0 0 5-15,25 0 5 0,-25 0-3 16,0 0 1-16,27 0 45 0,-27 0 2 0,24 0-3 16,-24 0-7-16,25 0 0 0,-25 0-8 15,26 2-11-15,-26-2-15 0,25 0-2 16,-25 0-14-16,23 0-38 0,-23 0-31 0,22 0-48 15,-12 0-43-15,-10 0-93 0,0 0-174 16,17-2-185-16,-17 2 238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9T20:12:59.9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1752 3378 2748 0,'8'-10'-71'16,"-8"10"9"-16,0 0 6 0,8-11 9 15,-8 11-6-15,0 0 13 0,0 0 5 16,0 0 7-16,0 0 13 0,0 0 10 0,0 0 17 15,-29-14 34-15,29 14 12 0,-23 3 17 16,23-3 22-16,-31 7 8 0,13-3 5 16,-3 2-5-16,-2 1-1 0,-2 2 1 15,-1 1-2-15,-3 2 2 0,-2 2-3 0,2 1-12 16,-3 3-2-16,3-1-11 0,-2 2-5 16,4 2-7-16,0 1-2 0,0 0-4 15,2 3-2-15,3 2-4 0,3-1-5 0,2 3 0 16,1-1-6-16,7 5-2 0,1-3-4 0,1-1-4 15,2 1-4-15,5-2-1 0,2 1 1 16,3 0-7-16,4-3-1 0,-1 6-3 0,7-6 0 16,0 0-2-16,-1-1-2 0,5-2-2 15,2 0-1-15,1-7 0 0,-4 0-1 16,4-3 1-16,2 0-13 0,-5-5-12 16,0-1-7-16,1-2-11 0,0-3-7 0,-4 0-4 15,-16-2-2-15,31-5 2 0,-17-2-1 16,-3 0 1-16,-2-2 5 0,-9 9 2 15,18-22 2-15,-15 9 5 0,1 0 2 0,-4 13 2 16,0-27 3-16,0 27 2 0,-4-28 7 16,-2 10-4-16,1 5 24 0,-3-1 1 0,8 14 3 15,-14-22-1-15,6 11 10 0,8 11 2 16,-10-16 1-16,10 16 1 0,-12-15 7 16,12 15-2-16,0 0 2 0,-4-13-5 0,4 13-1 15,0 0-4-15,0 0 1 0,0 0-3 16,30-10-4-16,-30 10-15 0,27-3-21 15,-11 3-40-15,-16 0-48 0,34 0-48 0,-17-1-58 16,-17 1-76-16,33-1-190 0,-18-2-414 16,-15 3-276-16</inkml:trace>
  <inkml:trace contextRef="#ctx0" brushRef="#br0" timeOffset="320.49">1856 3736 2639 0,'0'0'-64'0,"0"0"22"0,0 0 15 15,0 0 11-15,0 0 20 0,0 0 20 0,0 0 18 16,0 0 10-16,-51 6 16 0,51-6 17 15,-21 21 6-15,11-8 5 0,-1 0 10 16,2 0 0-16,1 2 1 0,1 1-8 0,0 1-10 16,3 0-10-16,1 3-8 0,1-4-12 15,0 4-2-15,4-1-11 0,0-2-21 16,0 0-25-16,1-2-33 0,4 2-46 0,0-1-34 16,-1-3-38-16,1 0-30 0,1-1-37 15,1-3-68-15,-9-9-554 0,16 13-177 0</inkml:trace>
  <inkml:trace contextRef="#ctx0" brushRef="#br0" timeOffset="665.02">2002 3808 2469 0,'0'0'-69'0,"2"-13"14"0,-2 13 9 15,0 0 8-15,0 0 6 0,0 0 17 16,0 0 12-16,-8-21 14 0,8 21 18 0,0 0 15 15,0 0 20-15,-24-4 6 0,24 4 13 16,0 0 4-16,0 0 3 0,-31 15-10 0,31-15-1 16,-18 13-8-16,12-5-2 0,6-8-9 15,-8 15-5-15,8-15-8 0,-4 20-4 16,4-20-5-16,2 19-4 0,-2-19-15 16,12 22-15-16,-3-9-9 0,2-1-5 0,-3 2-7 15,7 1-1-15,-3 0 2 0,2 0 2 16,-4-2-1-16,0-1 4 0,-3 2 0 15,1-4-2-15,-8-10 9 0,6 24 8 0,-6-24 7 16,-1 20-1-16,1-20-5 0,-14 14 1 16,14-14-13-16,-18 15-21 0,7-11-35 0,11-4-29 15,-23 8-43-15,11-6-45 0,12-2-76 16,0 0-499-16,-33-4-41 0</inkml:trace>
  <inkml:trace contextRef="#ctx0" brushRef="#br0" timeOffset="909.75">2169 3774 2397 0,'27'2'58'0,"-27"-2"2"0,24 8-15 16,-16-3 3-16,3 3-11 0,-2 3-2 0,-1 1 0 15,1 1-4-15,-1 0-3 0,-4 3 11 16,0 1 1-16,-2 0 13 0,0 1 13 15,-2-2 5-15,0-16-9 0,-2 36-3 16,-2-19-7-16,2 2-4 0,-2-1-13 0,0-4-23 16,-3 2-26-16,1 0-41 0,2-1-40 15,0-1-43-15,-3-4-45 0,2 0-80 16,5-10-529-16,-6 16-101 0</inkml:trace>
  <inkml:trace contextRef="#ctx0" brushRef="#br0" timeOffset="1313.19">2618 4059 2268 0,'0'0'-73'0,"0"0"22"16,0 0 11-16,0 0 20 0,0 0 15 0,0 0 16 15,0 0 28-15,0 0 15 0,0 0-3 16,0 0 10-16,0 0 0 0,26-6 2 0,-26 6-9 16,25 3 3-16,-25-3-9 0,30 3 17 15,-12-2-3-15,0-1-11 0,-18 0-29 16,31 0-31-16,-18 2-31 0,-13-2-40 0,25 0-34 16,-25 0-47-16,20-3-90 0,-20 3-418 15,6-7 93-15</inkml:trace>
  <inkml:trace contextRef="#ctx0" brushRef="#br0" timeOffset="1471.02">2660 3969 2112 0,'0'0'96'0,"-19"-9"6"0,19 9-7 0,0 0-9 15,-11-9-11-15,11 9-4 0,0 0-6 16,0 0 2-16,0 0-6 0,0 0-3 0,0 0-11 16,41-15-2-16,-41 15-5 0,23-4-5 15,-8 4-11-15,-15 0-37 0,30-2-44 16,-30 2-54-16,29 2-66 0,-14-2-100 0,0 0-483 15,-3 0-46-15</inkml:trace>
  <inkml:trace contextRef="#ctx0" brushRef="#br0" timeOffset="21943.23">18169 6319 306 0,'0'0'67'0,"0"0"-25"16,0 0-20-16,0 0-7 0,0 0-5 16,0 0-3-16,0 0-12 0,6 13-25 0,-6-13-35 15,0 0-60-15,0 0 42 0</inkml:trace>
  <inkml:trace contextRef="#ctx0" brushRef="#br0" timeOffset="22092.25">18272 6414 325 0,'0'0'4'0,"10"10"7"0,-10-10-1 15,0 0-4-15,8 10 1 0,-8-10-16 16,0 0-16-16,8 9-21 0,-8-9-51 15,0 0 33-15</inkml:trace>
  <inkml:trace contextRef="#ctx0" brushRef="#br0" timeOffset="22315.55">18423 6574 281 0,'0'0'15'0,"0"0"-1"0,11 10 3 15,-11-10 12-15,0 0 3 0,0 0 6 0,8 9 0 16,-8-9-4-16,0 0-2 0,0 0-2 16,0 0-6-16,10 10-2 0,-10-10-1 15,0 0 1-15,0 0-9 0,9 10 2 16,-9-10-4-16,0 0 4 0,0 0-4 0,9 9-9 16,-9-9-21-16,4 6-21 0,-4-6-31 15,6 6-125-15,-6-6 64 0</inkml:trace>
  <inkml:trace contextRef="#ctx0" brushRef="#br0" timeOffset="22470.07">18510 6664 558 0,'0'0'15'16,"14"15"11"-16,-14-15-4 0,11 10 1 0,-11-10-1 16,9 10 11-16,-9-10 2 0,10 9 0 15,-10-9 0-15,11 10-3 0,-11-10 3 0,0 0-12 16,10 11-10-16,-10-11-11 0,0 0-6 16,12 9-7-16,-12-9-8 0,4 6-3 15,-4-6-9-15,6 7-6 0,-6-7-5 0,4 8-4 16,-4-8-9-16,0 0-16 0,6 11-120 15,-6-11 63-15</inkml:trace>
  <inkml:trace contextRef="#ctx0" brushRef="#br0" timeOffset="22605.85">18708 6887 511 0,'9'12'-11'15,"-9"-12"3"-15,9 10-7 0,-9-10 6 0,10 7-10 16,-5-1 0-16,-5-6 0 0,10 7-6 15,-10-7-19-15,11 9-71 0,-11-9 37 16</inkml:trace>
  <inkml:trace contextRef="#ctx0" brushRef="#br0" timeOffset="22761.91">18933 7059 346 0,'0'0'25'0,"13"9"1"0,-13-9-7 15,11 7-1-15,-11-7-5 0,10 8-2 16,-10-8 0-16,8 10-5 0,-8-10-8 16,0 0-15-16,16 10-32 0,-16-10-89 15,0 0 47-15</inkml:trace>
  <inkml:trace contextRef="#ctx0" brushRef="#br0" timeOffset="22890.05">19084 7181 354 0,'0'0'-23'0,"0"0"-4"0,8 11-12 16,-8-11-52-16,0 0 31 0</inkml:trace>
  <inkml:trace contextRef="#ctx0" brushRef="#br0" timeOffset="23143.25">19126 7223 229 0,'14'8'5'0,"-14"-8"5"15,11 5-2-15,-11-5-1 0,0 0-1 0,19 10-2 16,-19-10 0-16,13 8-12 0,-13-8-3 15,12 7 1-15,-12-7 0 0,14 9 5 16,-14-9 10-16,12 10 7 0,-12-10 3 16,15 7 1-16,-15-7 7 0,13 12 2 0,-13-12 7 15,10 7 1-15,-10-7 3 0,13 9 0 16,-13-9-2-16,12 8 0 0,-12-8 3 0,12 9 2 16,-12-9-1-16,0 0-1 0,12 9 5 15,-12-9-3-15,0 0-7 0,10 9-1 0,-10-9-5 16,0 0-1-16,0 0-3 0,13 11 1 15,-13-11-8-15,0 0 1 0,0 0-2 16,11 9-10-16,-11-9-6 0,0 0-23 16,0 0-16-16,0 0-32 0,10 7-50 0,-10-7-112 15,0 0 77-15</inkml:trace>
  <inkml:trace contextRef="#ctx0" brushRef="#br0" timeOffset="23405.98">19439 7455 638 0,'0'0'-4'0,"0"0"6"0,0 0 7 16,0 0 3-16,6 12 2 0,-6-12 5 0,0 0 5 15,0 0-8-15,0 0 3 0,11 7-3 16,-11-7-8-16,0 0-3 0,0 0-3 15,0 0-8-15,0 0 3 0,11 9-3 0,-11-9-1 16,0 0-6-16,0 0-3 0,0 0-10 16,0 0 0-16,10 8-13 0,-10-8 2 15,0 0-10-15,0 0-7 0,0 0-115 0,0 0 57 16</inkml:trace>
  <inkml:trace contextRef="#ctx0" brushRef="#br0" timeOffset="32935.75">16731 4907 490 0,'0'0'38'0,"0"0"5"0,0 0-4 15,0 0 4-15,0 0 5 0,0 0 11 0,0 0-4 16,0 0 12-16,0 0 14 0,0 0 3 15,0 0 6-15,0 0 5 0,0 0 0 0,0 0-13 16,0 0 8-16,0 0-4 0,0 0-2 16,0 0-12-16,0 0 9 0,0 0-8 15,0 0 15-15,0 0-8 0,0 0-6 0,0 0-6 16,-8-34 1-16,8 34-2 0,6-12-5 16,-6 12-7-16,10-12 1 0,-10 12-4 15,8-14-3-15,-8 14-12 0,10-14 2 0,-10 14-4 16,13-12 1-16,-7 4-1 0,-6 8 7 15,13-12-6-15,-13 12 7 0,15-9-12 0,-15 9 8 16,14-8-7-16,-14 8-1 16,18-6 1-16,-18 6-1 0,16-3-3 0,-16 3-2 15,24-2 1-15,-24 2 2 0,27 2 0 0,-10 1 15 16,2 0 10-16,-1-2 2 0,0 3 5 16,3 0-1-16,-4-2-5 0,2 1 3 0,-1 2-2 15,-2-2-13-15,-16-3 5 0,30 4-6 16,-17 0-2-16,-13-4-2 0,22 3-2 15,-22-3-2-15,24 4-2 0,-24-4-4 0,19 4-2 16,-19-4-3-16,17 4-2 0,-17-4-2 16,19 2-1-16,-19-2-2 0,0 0-3 0,22 2-4 15,-22-2-1-15,0 0-24 0,16 2-32 16,-16-2-48-16,0 0-61 0,12 0-63 16,-12 0-91-16,0 0-184 0,0 0-374 15,0 0-232-15</inkml:trace>
  <inkml:trace contextRef="#ctx0" brushRef="#br0" timeOffset="33486.57">17432 4692 2560 0,'0'0'-48'16,"0"0"38"-16,0 0 23 0,-21 0 19 16,21 0 23-16,0 0 29 0,0 0 23 0,0 0 12 15,0 0-1-15,0 0-11 0,0 0-12 16,0 0-6-16,0 0-14 0,0 0-3 16,0 0-8-16,0 0-8 0,0 0-7 0,0 0-1 15,61 6-4-15,-61-6-6 0,26 4-6 16,-11-4-20-16,-15 0-37 0,25 1-45 15,-10 2-66-15,-15-3-74 0,24-3-116 16,-24 3-595-16,22 0-324 0</inkml:trace>
  <inkml:trace contextRef="#ctx0" brushRef="#br0" timeOffset="34004.72">17860 4681 2692 0,'0'0'-108'15,"0"0"21"-15,0 0 12 0,0 0 17 0,0 0 27 16,0 0 17-16,0 0 8 0,0 0 15 16,0 0 13-16,0 0 2 0,0 0-1 15,-61-4 8-15,61 4 6 0,-20-2 12 0,20 2-3 16,-20 0 2-16,20 0-1 0,0 0-4 15,-24-2-6-15,24 2 1 0,0 0-5 16,-19-2 6-16,19 2-9 0,0 0 3 16,0 0 0-16,0 0-12 0,0 0 2 0,-15-10-7 15,15 10-2-15,0 0-3 0,0 0 0 16,0 0-5-16,0 0-5 0,0 0 4 0,30-30 2 16,-30 30-6-16,16-13 2 0,-6 4-2 15,-2-2-1-15,-8 11-4 0,21-16 8 16,-12 4-8-16,1 5 8 0,-2-3 3 0,-8 10 11 15,19-17 27-15,-12 9-5 0,-7 8 7 16,15-11-1-16,-15 11-3 0,12-10-4 16,-12 10-4-16,0 0-6 0,16-7 7 0,-16 7 11 15,0 0 13-15,0 0 10 0,0 0 3 16,8 27-1-16,-8-27-5 0,-2 19-8 16,2-19 2-16,-2 24-8 0,2-24-7 0,0 27-4 15,-2-14 0-15,2-13-6 0,0 27-6 16,0-27-3-16,0 27-13 0,0-14-21 0,0-13-33 15,2 25-37-15,-2-25-45 0,2 19-46 16,-2-19-44-16,2 15-67 0,-2-15-147 0,4 10-460 16,-4-10-258-16</inkml:trace>
  <inkml:trace contextRef="#ctx0" brushRef="#br0" timeOffset="34342.21">18023 4585 2720 0,'0'0'-47'0,"11"-16"7"0,-5 6 3 16,-6 10 27-16,10-16 14 0,-10 16 20 16,18-12 8-16,-10 5 5 0,-8 7-5 0,19-7-5 15,-19 7 0-15,23-3 0 0,-23 3 10 16,25 1-17-16,-25-1-1 0,26 9-5 16,-18 0 5-16,3 0 0 0,-11-9-2 15,13 21 1-15,-9-10-1 0,-4-11 4 0,2 23 2 16,-2-23 1-16,-4 24 0 0,4-24 19 15,-10 24 7-15,2-13 8 0,-2-1 7 0,-2-3 10 16,-1 1 2-16,13-8 2 0,-28 11 8 16,14-5 0-16,1-4 11 0,13-2-5 0,-23 2 2 15,23-2-8-15,0 0-14 0,-24-10-6 16,24 10-7-16,-8-13-11 0,8 13-7 16,-2-19-25-16,2 19-28 0,0 0-42 0,10-33-43 15,-2 22-57-15,2 1-61 0,-2-1-80 16,2-1-176-16,3 3-461 0,-2-2-339 15</inkml:trace>
  <inkml:trace contextRef="#ctx0" brushRef="#br0" timeOffset="34954.18">18502 4488 2668 0,'0'0'-133'0,"0"0"21"15,0 0 22-15,0 0 25 0,0 0 28 0,0 0 25 16,0 0 15-16,0 0 15 0,-32-24 4 15,32 24 7-15,0 0-5 0,-28 0 17 16,28 0 6-16,0 0 31 0,-27 7-6 16,27-7-13-16,-18 11-4 0,10-5-2 0,8-6-6 15,-12 19-7-15,5-9 2 0,7-10-3 16,-7 19-9-16,7-19 3 0,-4 21-6 16,4-21-3-16,2 21-2 0,-2-21-5 0,2 17 3 15,-2-17-1-15,7 15-3 0,-7-15 0 16,5 14-4-16,-5-14-7 0,0 0 6 0,12 9 0 15,-12-9-4-15,0 0 1 0,0 0 1 16,0 0-4-16,0 0-1 0,32-15 2 16,-32 15-5-16,8-17 1 0,1 5 0 15,-3-3-2-15,-2-2 7 0,2-4 6 0,1-1 9 16,0-3 13-16,-1 3 7 0,0 1 5 16,-2 0 8-16,0 2 5 0,0 0 4 15,1 2 2-15,-3 2 7 0,3 0-4 0,-5 15-2 16,4-23-9-16,-4 23-6 0,2-19-7 15,-2 19-1-15,0 0-7 0,0 0-3 0,0 0-2 16,0 0 1-16,0 0-3 0,0 0-3 16,0 0-4-16,-20 48 2 0,18-29-8 0,-4-1 3 15,4 1-3-15,-2 0 0 0,0 5-2 16,0-3-4-16,2-1-17 0,-1 1-24 16,1-1-33-16,2-1-35 0,-2-2-47 15,4 2-53-15,-2-3-57 0,0-16-105 0,2 27-601 16,-2-13-397-16</inkml:trace>
  <inkml:trace contextRef="#ctx0" brushRef="#br0" timeOffset="35805.83">18682 4412 2836 0,'0'0'-128'0,"0"0"13"0,0 0 18 0,0 0 26 16,0 0 20-16,0 0 21 0,0 0 16 15,0 0 5-15,0 0 6 0,0 0-2 16,0 0-1-16,0 0 7 0,-24 55 4 15,22-40 3-15,-2 3 7 0,2-3 8 16,-1 3 0-16,3-18-3 0,-4 30 0 0,2-15-1 16,2-15-2-16,0 27 0 0,-2-16 2 0,2-11-7 15,-2 21 6-15,2-21-3 0,-2 16-1 16,2-16-5-16,0 0 4 0,-2 18 3 0,2-18-10 16,0 0 3-16,0 0 2 0,0 0-8 15,0 0-3-15,0 0 1 0,0 0 2 16,0 0 0-16,0 0 0 0,-9-61 4 15,9 44 10-15,0 17 18 0,2-36 21 16,0 19 11-16,1 0 10 0,-1 0 5 0,0-1 8 16,0 1 6-16,-2 17-3 0,6-28-2 15,-4 15-1-15,-2 13-5 0,7-24-4 0,-3 15-12 16,-4 9-5-16,10-19-11 0,-10 19-2 16,14-13-6-16,-14 13-6 0,16-10-3 15,-16 10-4-15,19-2-5 0,-19 2-2 0,21 2-4 16,-21-2-1-16,19 11-3 0,-19-11-3 15,13 16-2-15,-8-7-1 0,-5-9 0 0,0 18-5 16,0-18 6-16,0 0-3 0,-18 28 1 16,10-19 4-16,-3 1 2 0,11-10 3 15,-19 15 3-15,10-7 1 0,9-8-1 0,-14 10 0 16,14-10-4-16,-10 11 0 0,10-11-1 16,-7 11-5-16,7-11-9 0,0 0-15 15,0 0-15-15,0 0-10 0,7 29-2 0,-7-29-2 16,10 13 3-16,-10-13 6 0,8 17 3 15,-8-17 0-15,6 18 5 0,-1-9 3 0,-5-9 0 16,2 19 7-16,-2-19 3 0,-2 19 1 16,2-19 2-16,-5 17 3 0,5-17-1 15,-12 19 5-15,6-11-6 0,6-8-33 16,-15 16-46-16,6-11-57 0,9-5-58 0,-16 14-58 16,5-9-131-16,3 1-481 0,8-6-236 15</inkml:trace>
  <inkml:trace contextRef="#ctx0" brushRef="#br0" timeOffset="36389.85">18397 4785 2453 0,'0'0'-145'0,"0"0"17"16,0 0 19-16,0 0 26 0,0 0 27 15,0 0 25-15,0 0 35 0,0 0 21 0,0 0 9 16,0 0 17-16,0 0 7 0,0 0 8 16,0 0 6-16,0 0-10 0,0 0-4 0,0 0 5 15,0 0-11-15,0 0 1 0,0 0 2 16,0 0 0-16,51 0-3 0,-51 0 4 16,28 0 5-16,-12 0 6 0,-16 0 4 15,39 3 6-15,-20-3-2 0,2 0-6 16,3 1-4-16,-4-1-7 0,2 2-11 0,-3-2-1 15,2 0-9-15,-4 2-23 0,-17-2-23 16,30 0-37-16,-30 0-47 0,21 2-44 0,-21-2-33 16,17 2-56-16,-17-2-109 0,11 4-409 15,-11-4-22-15</inkml:trace>
  <inkml:trace contextRef="#ctx0" brushRef="#br0" timeOffset="37065.69">18510 5033 2128 0,'0'0'-63'0,"0"0"28"0,0 0 25 15,0 0 13-15,0 0 21 0,0 0 43 16,0 0 6-16,0 0 25 0,-34-19 5 15,34 19-1-15,0 0-3 0,-12-9 4 0,12 9-10 16,0 0 4-16,-18-4-10 0,18 4-8 16,0 0-5-16,0 0-9 0,-29 4-30 15,29-4-3-15,-15 11 1 0,15-11-2 0,-15 13-4 16,9-1-2-16,6-12 0 0,-8 19-5 16,3-8-1-16,5-11-2 0,-2 24-1 0,2-24-1 15,0 23-4-15,0-23 5 0,4 20-3 16,-4-20-2-16,9 17-6 0,-9-17-6 15,8 11-6-15,-8-11-3 0,10 8 2 0,-10-8-3 16,0 0 7-16,0 0-4 0,0 0 2 16,0 0 2-16,32-23-4 0,-27 12-1 0,1-2 3 15,-2-5 0-15,2 4 2 0,-1-4 9 16,-1 1 8-16,3 0 7 0,-3 2 9 16,0-3 3-16,0 5 3 0,-4 13-2 0,6-24 0 15,-2 14 11-15,-4 10-3 0,4-20-3 16,-4 20 0-16,5-15-4 0,-5 15-5 15,0 0 5-15,5-13 0 0,-5 13 5 16,0 0-3-16,0 0-3 0,0 0-5 0,0 0 0 16,0 0-3-16,0 0 0 0,0 0-4 15,0 58-1-15,0-46-8 0,0-12-19 0,0 25-28 16,0-10-29-16,2 1-38 0,-2-16-41 16,6 32-40-16,-4-19-42 0,-2-13-84 0,6 21-636 15,-2-10-369-15</inkml:trace>
  <inkml:trace contextRef="#ctx0" brushRef="#br0" timeOffset="37584.87">18706 5007 2721 0,'0'0'-143'0,"0"0"17"0,-4-22 15 0,4 22 12 16,0 0 24-16,0 0 17 0,0 0 25 16,0 0 18-16,-4-15 12 0,4 15 8 0,0 0 0 15,0 0 11-15,0 0-9 0,0 0 8 16,0 0 5-16,0 0 13 0,0 0-1 16,0 0 11-16,0 0-1 0,0 0 26 15,0 0-9-15,0 0 2 0,0 0 16 16,0 0-18-16,-4-15-1 0,4 15 7 0,0 0-4 15,0 0 0-15,0 0 2 0,0 0 0 16,0 0-13-16,0 0 2 0,0 0-10 0,0 0-7 16,0 0-1-16,0 0-3 0,0 0-4 15,26-2 2-15,-26 2-5 0,0 0-2 0,0 0-2 16,16-6 0-16,-16 6 3 0,0 0 5 16,0 0 0-16,13-9 2 0,-13 9-4 15,0 0 1-15,0 0-4 0,0 0 2 0,0 0 0 16,0 0 3-16,0 0 9 0,0 0 8 15,0 0 10-15,0 0 6 0,-32-15 10 16,32 15 2-16,0 0 5 0,0 0-7 16,-35 19 5-16,23-11-6 0,12-8-10 0,-16 19-4 15,7-10-3-15,9-9-7 0,-8 21-6 16,4-10-4-16,4-11 0 0,2 23-17 16,-2-23-32-16,8 23-34 0,-1-15-39 0,-7-8-48 15,18 19-54-15,-6-11-62 0,0-4-84 0,4 0-173 16,-2-4-414-16,-2 0-324 0</inkml:trace>
  <inkml:trace contextRef="#ctx0" brushRef="#br0" timeOffset="37784.54">18957 4995 2784 0,'0'0'-25'0,"0"0"50"0,0 0 23 16,0 0 44-16,0 0 43 0,-20-21 22 0,20 21 11 15,0 0-9-15,-31 8-8 0,31-8-14 16,-26 15-6-16,14-7-16 0,-1 3-13 15,2 1-6-15,1-2-20 0,3 4 1 0,1 0-11 16,2 1-6-16,4-15-18 0,-4 26-36 0,4-26-48 16,6 27-45-16,0-15-59 0,3-1-61 15,-1-2-63-15,3-1-144 0,0 0-200 16,-1-4-249-16,-10-4-218 0</inkml:trace>
  <inkml:trace contextRef="#ctx0" brushRef="#br0" timeOffset="47426.14">3329 3972 180 0,'0'0'12'0,"0"0"3"0,0 0 7 0,0 0 12 16,0 0 13-16,0 0-3 0,0 0 1 15,0 0 1-15,0 0 5 0,0 0 1 16,0 0 6-16,0 0 0 0,0 0 5 16,0 0 1-16,0 0 1 0,0 0 2 15,0 0 5-15,0 0 12 0,0 0-10 0,0 0 6 16,0 0 5-16,0 0-7 0,0 0 2 15,0 0 2-15,0 0 4 0,53 0-5 0,-53 0-4 16,0 0-7-16,19 4 3 0,-19-4-6 16,15 2-6-16,-15-2-6 0,22 0 1 0,-22 0-11 15,24 0-6-15,-9 1 1 0,-15-1-1 16,34 0-12-16,-16 0-1 0,0 0-7 16,1 0 5-16,0 3-9 0,2-3-1 0,-1 0 4 15,-2 0 3-15,0 1-17 0,-18-1 11 16,38 0-18-16,-17 2 17 0,-3-2-2 15,2 0 1-15,-1 0-8 0,2 2 5 16,-2-2-7-16,-19 0-1 0,36 0-1 0,-17 2 3 16,0-2 4-16,0 2-8 0,1 0 4 15,-2 0 7-15,2-2-7 0,1 2-1 0,0 2-6 16,0-3 9-16,1-1-3 0,-2 3-1 16,2-2-2-16,-1 1 0 0,-1 0 3 15,2 0 2-15,1 1-2 0,-2-1 5 0,0 1-8 16,1-2 1-16,-1 2 2 0,-2-2 0 15,2 1-3-15,-2 0 3 0,0-2 0 0,-1 2 0 16,-18-2 3-16,33 3 1 0,-18-3-1 16,-15 0 0-16,25 3 0 0,-25-3 4 15,22 2-2-15,-22-2-1 0,18 2-7 0,-18-2-28 16,18 1-59-16,-18-1-65 0,0 0-123 16,14 0-410-16,-14 0 70 0</inkml:trace>
  <inkml:trace contextRef="#ctx0" brushRef="#br0" timeOffset="48256.58">3745 4365 1883 0,'0'0'-101'0,"0"0"11"16,0 0 3-16,0 0 14 0,0 0 1 16,0 0 11-16,0 0 16 0,0 0 9 15,0 0 12-15,0 0 17 0,0 0 9 0,0 0 8 16,0 0 16-16,0 0 5 0,0 0 5 15,0 0 3-15,-62 17 4 0,45-12-6 0,2 1 0 16,-2 2-5-16,0-3 5 0,2 3 3 16,-2-1-5-16,5 2 3 0,-1-2-4 15,0 2 22-15,3-2-14 0,10-7 4 0,-16 16 5 16,16-16-6-16,-6 16-13 0,6-16 8 16,-2 17-10-16,2-17-2 0,8 17-1 15,-8-17-8-15,20 19-2 0,-8-11 6 16,-1 1-12-16,4 0 8 0,0-1-4 0,-1 2-7 15,0-1 7-15,0 1-4 0,1-2-9 16,-2 1 7-16,-1-2-1 0,1 3-1 0,-2 0-4 16,-1-3 10-16,-1 2-16 0,-9-9 9 15,10 18 6-15,-10-18-3 0,6 16 10 0,-6-16 8 16,-2 16 3-16,2-16 11 0,-10 17 9 16,10-17 2-16,-17 19-3 0,4-11 9 15,-2 0-10-15,-1 1-6 0,0-3 4 16,-2-1-4-16,0 1-5 0,4 0-2 15,-3-2-5-15,17-4-6 0,-28 6-24 0,28-6-46 16,-20 0-37-16,20 0-54 0,0 0-48 0,-22-8-94 16,20 2-431-16,2 6 33 0</inkml:trace>
  <inkml:trace contextRef="#ctx0" brushRef="#br0" timeOffset="48834.9">3812 4311 2003 0,'-4'-22'-92'0,"4"22"24"15,0 0-6-15,0 0 10 0,0 0 3 16,0 0 1-16,22-12 13 0,-22 12 3 0,18-4 10 16,-18 4 1-16,21-4-1 0,-21 4 15 15,25 0 16-15,-25 0 5 0,28 0 15 16,-28 0 8-16,29 2 3 0,-15 0-1 0,0 2 2 16,-14-4 5-16,21 11 3 0,-10-4 1 15,-11-7-5-15,13 14 6 0,-13-14 0 0,6 15 7 16,-6-15-5-16,2 19-1 0,-2-19 16 15,0 0-1-15,-10 29 11 0,10-29 7 16,-7 17 7-16,7-17 1 0,-9 16-1 16,9-16 4-16,-8 13 7 0,8-13 0 0,-4 12 2 15,4-12-1-15,0 0-1 0,-4 16-13 0,4-16-6 16,0 0-7-16,0 0-8 0,19 13-5 16,-19-13-24-16,21 2-41 0,-3 1-54 15,2-1-62-15,1-2-79 0,0-2-153 0,2-1-401 16,3 1-50-16</inkml:trace>
  <inkml:trace contextRef="#ctx0" brushRef="#br0" timeOffset="71200.44">25255 13813 2109 0,'0'0'-100'0,"0"0"20"15,0 0 23-15,0 0 17 0,0 0 15 16,0 0 18-16,0 0 22 0,0 0 15 0,0 0-4 16,0 0 14-16,0 0 3 0,0 0 20 15,43-15 13-15,-43 15 12 0,0 0 5 16,0 0 3-16,0 0 0 0,7-12 3 0,-7 12-6 16,0 0-3-16,0 0-9 0,10-15-6 15,-10 15-7-15,0 0-7 0,11-9-9 16,-11 9-2-16,10-10-6 0,-10 10-4 0,0 0-5 15,13-11-3-15,-13 11-2 0,0 0-2 16,15-10-5-16,-15 10 2 0,0 0-7 0,13-5-2 16,-13 5-2-16,0 0-3 0,14-4 0 15,-14 4-1-15,0 0 1 0,23-3 3 16,-23 3-2-16,0 0-1 0,27 4 2 0,-27-4-3 16,23 0-3-16,-23 0 5 0,27 4-4 15,-12-1 1-15,2-2 6 0,0 3 5 16,1-2 1-16,-1 4 6 0,4-2 5 0,-5-2-1 15,2 3 2-15,0-1 0 0,-4 0-1 16,4 0 3-16,-18-4 1 0,23 5 0 0,-11-3 4 16,-12-2-1-16,21 2-2 0,-21-2-6 15,13 4 1-15,-13-4-4 0,0 0-4 0,20 3-8 16,-20-3-2-16,0 0-20 0,0 0-34 16,18 4-32-16,-18-4-52 0,0 0-56 15,12 2-49-15,-12-2-111 0,0 0-621 0,0 0-400 16</inkml:trace>
  <inkml:trace contextRef="#ctx0" brushRef="#br0" timeOffset="71631.64">26128 13708 2848 0,'0'0'-105'0,"0"0"23"0,0 0 15 0,-13 8 33 15,13-8 16-15,0 0 27 0,0 0 15 16,0 0 6-16,0 0 11 0,0 0 2 0,0 0 0 16,0 0 2-16,0 0 1 0,0 0-1 15,0 0 3-15,45 10-5 0,-31-9-2 16,-14-1 3-16,25 3-8 0,-10 1-6 0,-15-4-16 15,31 1-27-15,-15 1-37 0,0 2-38 16,-16-4-52-16,23 2-73 0,-23-2-164 16,24 0-326-16,-17 0 41 0</inkml:trace>
  <inkml:trace contextRef="#ctx0" brushRef="#br0" timeOffset="72129.91">26722 13437 2012 0,'6'-9'-72'0,"-6"9"9"0,0 0 13 0,0 0 15 15,0 0 29-15,0 0 16 0,0 0 26 16,0 0 22-16,0 0 18 0,0 0 11 16,0 0 22-16,-54 13 2 0,41 1 7 15,-5-1 12-15,1 2-5 0,0 3-10 0,2-1-8 16,1 2-12-16,-1 2-10 0,3-2-9 16,1 2-6-16,2-1-11 0,2 2-2 15,3-3-8-15,3-1-5 0,1 0-7 0,0-1-1 16,3 1-3-16,3-4-5 0,2 0-2 15,-2-1-4-15,3-4-10 0,0 1-29 16,-9-10 4-16,18 8-3 0,-18-8 5 0,16 1-3 16,-16-1 7-16,0 0-4 0,26-14 6 15,-20 4-3-15,-6 10 8 0,11-17 14 16,-5 8 6-16,-6 9 12 0,2-19 1 0,-2 19 5 16,0-22 3-16,0 22 2 0,0 0 3 15,-4-26 2-15,4 26-6 0,0 0-5 16,-4-20-3-16,4 20-3 0,0 0-9 0,0 0-16 15,0-19-26-15,0 19-32 0,0 0-62 16,0 0-58-16,4-13-70 0,-4 13-151 0,0 0-514 16,11-8-297-16</inkml:trace>
  <inkml:trace contextRef="#ctx0" brushRef="#br0" timeOffset="72828.12">26834 13666 2602 0,'0'0'-112'0,"0"0"25"16,0 0 8-16,-3-34 17 0,3 34 29 0,0 0 18 15,0-19 23-15,0 19 24 0,0 0 5 16,7-23 10-16,-7 23 14 0,7-15-2 15,-7 15 12-15,7-16-7 0,-7 16 11 0,9-12 6 16,-9 12-5-16,12-12-7 0,-12 12-7 16,8-10-5-16,-8 10-4 0,0 0-1 0,16-6-12 15,-16 6-3-15,0 0-1 0,0 0-2 16,26 12-4-16,-26-12 3 0,7 16-6 16,-7-16-2-16,10 20 1 0,-8-8-4 0,-2-12-2 15,0 26-1-15,0-26 0 0,0 27 0 16,0-27 2-16,-7 27 8 0,2-18 13 15,5-9 13-15,-9 21 10 0,1-12 6 16,8-9 5-16,-16 14-1 0,5-8 0 0,11-6-2 16,-17 4 3-16,17-4-1 0,0 0-9 15,0 0-9-15,0 0-9 0,-24-11-6 0,24 11-17 16,0 0-28-16,1-22-30 0,-1 22-37 16,0 0-44-16,15-23-50 0,-15 23-49 0,18-17-49 15,-11 9-105-15,4 1-607 0,0-1-424 16</inkml:trace>
  <inkml:trace contextRef="#ctx0" brushRef="#br0" timeOffset="73445.55">27193 13575 2848 0,'-6'-12'-141'0,"6"12"15"0,0 0 15 16,-10-13 21-16,10 13 18 0,0 0 14 15,-13-11 19-15,13 11 15 0,0 0 9 16,0 0 12-16,-23 0 12 0,23 0 10 15,0 0 13-15,0 0 4 0,-27 13 10 0,27-13-4 16,-9 14 2-16,9-14-6 0,-8 13 3 16,8-13-3-16,-2 16-7 0,2-16-4 15,0 0 3-15,0 23-8 0,0-23 0 0,0 0-5 16,10 19 3-16,-10-19-1 0,9 12-4 16,-9-12 0-16,12 8-5 0,-12-8 1 0,0 0 7 15,20 4-6-15,-20-4-5 0,0 0-3 16,0 0 6-16,25-11-2 0,-25 11-6 0,14-13 7 15,-14 13-5-15,13-19 9 0,-7 6 3 16,0 0 9-16,0 0-5 0,1-4 3 16,-3-2 5-16,3 1 6 0,-3-3 8 15,1 2 6-15,-1 0 5 0,-1 0 5 0,-1 0 8 16,2 2 3-16,-2 1 4 0,-2 16 3 16,5-26-2-16,-3 15-12 0,-2 11-2 0,0 0-7 15,4-24-6-15,-4 24-4 0,0 0-1 16,0 0-7-16,0 0 1 0,0 0 1 15,0 0 0-15,0 0 6 0,0 0 2 0,0 0-3 16,-13 64-5-16,11-48-1 0,2 3-1 16,0 1-5-16,2 2-6 0,0-2-4 15,1 1 2-15,-1 3-3 0,0-2-3 16,2-2-27-16,0-1-36 0,-2-2-48 0,2 1-25 16,-2-1-53-16,2-1-49 0,-1-2-70 15,-3-14-158-15,6 18-448 0,-4-14-282 0</inkml:trace>
  <inkml:trace contextRef="#ctx0" brushRef="#br0" timeOffset="74071.92">27467 13477 2680 0,'5'-11'-99'0,"-5"11"8"0,0 0 10 0,0 0 20 16,7-11 35-16,-7 11 12 0,0 0 25 15,0 0-5-15,0 0 0 0,0 0 28 16,0 0 1-16,0 0 17 0,0 0 2 16,-9 50-7-16,9-50-1 0,0 25 1 0,0-25-4 15,0 22-9-15,0-22 2 0,-1 23-7 16,1-23 0-16,1 17 0 0,-1-17-9 16,-1 17 9-16,1-17 5 0,0 0-1 0,0 0-13 15,-6 16 4-15,6-16-6 0,0 0-4 16,0 0 7-16,0 0-7 0,0 0-5 0,0 0 3 15,0 0-6-15,-23-44 6 0,19 30 2 16,4 14 2-16,4-30 7 0,-2 12-4 16,-2 18 6-16,5-30 5 0,2 17-4 15,-2-2-3-15,3 3 0 0,-1 0 6 0,4 1-8 16,1 3 0-16,0 1-3 0,3-1-3 16,0 3-3-16,1 1 1 0,-16 4 1 0,36-2-5 15,-16 2 0-15,-4 3 1 0,4 1-5 16,-3 0 3-16,-4 4-2 0,-1-2 1 15,-2 3 0-15,-10-9 2 0,11 17 4 0,-11-17 7 16,-2 18 2-16,2-18 10 0,0 0 11 16,-17 24 6-16,7-14 6 0,-2-3 1 15,12-7 0-15,-17 14-5 0,10-8-2 0,7-6-6 16,-14 9-4-16,14-9-4 0,-9 12-5 16,9-12-2-16,0 0-3 0,0 0-4 15,0 0-5-15,7 26-5 0,-7-26-2 16,14 13-3-16,-14-13 0 0,13 16-2 0,-5-7 1 15,-8-9-1-15,13 18-1 0,-13-18-1 16,6 18 6-16,-6-18-7 0,0 18 3 0,0-18 3 16,-8 19-1-16,-2-10 17 0,10-9 2 15,-22 15-3-15,6-7-2 0,2-2-4 16,-1 2-10-16,1-3-33 0,-4-1-37 0,3 2-45 16,15-6-51-16,-25 11-52 0,13-7-57 15,12-4-138-15,-15 6-540 0,15-6-375 0</inkml:trace>
  <inkml:trace contextRef="#ctx0" brushRef="#br0" timeOffset="74407.59">28000 13668 2851 0,'18'-7'-76'0,"-18"7"15"16,0 0 2-16,0 0 19 0,0 0 33 16,0 0 47-16,0 0 35 0,0 0 25 0,0 0 1 15,0 0 2-15,0 0-1 0,-58 22 0 16,41-10 6-16,-4-2 4 0,0 3-1 0,-4 4-7 16,0 0-7-16,1 0-5 0,-3 4-8 15,-2-4-4-15,4 4-6 0,0 1-9 16,-2-3-5-16,2 6-8 0,3-5-3 15,1 3-3-15,-1-2-8 0,4 2-6 0,0-6-3 16,5 0-14-16,-1 1-26 0,4-5-38 16,-1-2-44-16,1 0-45 0,10-11-47 15,-7 19-51-15,5-13-72 0,2-6-148 0,0 0-454 16,0 0-305-16</inkml:trace>
  <inkml:trace contextRef="#ctx0" brushRef="#br0" timeOffset="76259.34">27861 14150 2689 0,'0'0'-89'15,"0"0"24"-15,0 0 12 0,0 0 17 16,0-23 27-16,0 23 27 0,-4-12 11 0,4 12 23 16,-8-14 14-16,8 14 9 0,-9-11 9 15,9 11 6-15,0 0 3 0,-20-13-6 16,20 13 3-16,-14-2-9 0,14 2-4 16,0 0-1-16,0 0-8 0,0 0-5 0,-33 8-4 15,33-8-7-15,-10 12-4 0,10-12-2 16,-4 17-5-16,4-17 2 0,-2 18-8 0,2-18-4 15,0 0 0-15,6 24-5 0,-6-24-3 16,10 18 2-16,-10-18-3 0,13 14-2 16,-6-8-3-16,-7-6 1 0,16 7-5 0,-16-7 0 15,20 6-3-15,-20-6 0 0,0 0 1 16,25-4-3-16,-25 4 0 0,15-9-2 16,-4-1-2-16,-11 10 0 0,12-23-3 0,-5 7 1 15,-1 0 2-15,0-4-2 0,-3-1-1 16,3-3 4-16,-1 3 2 0,-2-2 2 15,-3 3 5-15,2-1 5 0,-2 2 8 0,0 0 5 16,0 2 4-16,0 17-2 0,-2-27 0 16,2 27-3-16,0-26-4 0,0 26-2 0,-2-16 5 15,2 16 1-15,0 0 3 0,-10-13 2 16,10 13 4-16,0 0 6 0,0 0 9 16,0 0-16-16,0 0-4 0,-13 36-4 0,13-36-6 15,-2 33 2-15,2-17-1 0,2 3-7 16,-2 3 0-16,2-3-9 0,-2 1-15 0,2 0-36 15,0-2-45-15,0 1-57 0,1-1-65 16,3 0-57-16,-4-8-90 0,4 4-163 16,-1-6-80-16,-5-8-234 0,0 0-162 15</inkml:trace>
  <inkml:trace contextRef="#ctx0" brushRef="#br0" timeOffset="76598.85">28029 14137 2520 0,'0'0'-47'0,"0"0"2"0,14-12 5 0,-14 12-1 16,0 0 7-16,10-9 8 0,-10 9 9 16,0 0 9-16,14-11-4 0,-14 11-2 15,12-7 3-15,-12 7-6 0,12-11 6 0,-12 11 11 16,16-10-11-16,-16 10 6 0,14-12 5 16,-14 12-17-16,14-14 14 0,-7 4-2 15,-7 10 18-15,15-15-4 0,-15 15 18 16,11-17 18-16,-11 17 0 0,5-15 1 0,-5 15 13 15,0-15 11-15,0 15 17 0,0 0 5 0,0 0 18 16,-14-23 12-16,14 23 6 0,-19-2 3 16,19 2-3-16,0 0-1 0,-35 9-3 15,23-1-11-15,0 0-6 0,0 3-13 16,5 3-4-16,-2-3-15 0,3 4-7 0,2 1-6 16,4-16-3-16,-3 30-11 0,6-13-4 15,1 1-18-15,5-4-36 0,-1 0-46 0,3-1-57 16,1 2-74-16,1-3-76 0,2-5-152 15,-1-1-562-15,-1 0-429 0</inkml:trace>
  <inkml:trace contextRef="#ctx0" brushRef="#br0" timeOffset="77339.25">28456 13994 3000 0,'0'0'-42'0,"0"0"25"0,0 0 14 15,-56-13 31-15,56 13 29 0,-21 0 20 0,21 0 10 16,-22 4-1-16,22-4-2 0,-20 5-3 16,20-5-7-16,-21 9-8 0,21-9-5 15,-13 16-3-15,9-9-6 0,4-7-7 0,-2 19-4 16,2-19-6-16,0 0-2 0,12 28-3 16,0-17-3-16,-3-1-10 0,6-2-23 0,2-4-30 15,-2 2-41-15,3 1-65 0,3-6-61 16,-21-1-99-16,35 0-662 0,-20-4-405 0</inkml:trace>
  <inkml:trace contextRef="#ctx0" brushRef="#br0" timeOffset="87362.88">1248 7323 194 0,'0'0'56'0,"0"0"4"15,0 0-9-15,0 0-15 0,0 0 6 0,0 0-13 16,0 0-5-16,0 0-5 0,0 0-2 16,0 0-2-16,0 0 5 0,0 0 1 0,0 0 5 15,0 0 6-15,0 0 3 0,0 0 2 16,0 0 14-16,0 0-7 0,0 0 3 16,0 0-3-16,0 0-1 0,-21 32-2 15,21-32-7-15,-2 15-2 0,2-15-5 0,0 0-1 16,-2 26-1-16,2-26-2 0,-2 21-4 15,2-21-1-15,-2 22-4 0,2-22 0 0,-2 24 0 16,2-11 0-16,0-13-4 0,0 27 2 16,2-12-5-16,-2-15 4 0,4 29-1 15,-4-15-12-15,2 2 9 0,-2-16-2 0,4 26 1 16,-4-14-3-16,0-12 1 0,5 25 1 16,-5-25-9-16,0 24-4 0,2-11-4 15,-2-13-4-15,2 20 0 0,-2-20-10 0,4 19 4 16,-4-19-5-16,4 15-6 0,-4-15-16 15,0 0-11-15,4 22-30 0,-4-22-53 16,0 0-128-16,4 11 87 0</inkml:trace>
  <inkml:trace contextRef="#ctx0" brushRef="#br0" timeOffset="88121.83">1229 7345 688 0,'0'0'-35'16,"0"0"24"-16,0 0 20 0,0 0 15 15,0 0 9-15,0 0 2 0,0 0 6 0,0 0-7 16,0 0 3-16,0 0-3 0,0 0-3 15,0 0-12-15,0 0 10 0,0 0-11 0,42-3 4 16,-42 3-1-16,19-1-10 0,-19 1-1 16,23 0 1-16,-23 0 0 0,29 0-8 15,-29 0 8-15,26 0 3 0,-26 0-5 0,27 0 5 16,-27 0-4-16,25 1-3 16,-25-1 6-16,19 3 3 0,-19-3-4 0,17 2 5 0,-17-2 15 15,13 5-3-15,-13-5 4 0,0 0 9 16,12 9-1-16,-12-9 2 0,0 0 1 15,2 20 0-15,-2-20-3 0,0 0 2 16,-4 26 7-16,4-26-13 0,-4 20 1 0,4-20 21 16,-6 22-6-16,4-10-3 0,2-12 5 15,-5 28-12-15,3-14-1 0,-2 3 4 16,4-17-2-16,-2 28 3 0,2-11-6 16,2-1-7-16,-2 2-1 0,2-3 6 0,-2-15-12 15,7 30 3-15,-5-15-1 0,1 0-11 0,2-2 0 16,-1 3 2-16,-4-16 1 0,6 21-21 15,-6-21-29-15,6 18-32 0,-6-18-35 16,4 18-38-16,-4-18-85 0,6 13-393 0,-6-7 177 16</inkml:trace>
  <inkml:trace contextRef="#ctx0" brushRef="#br0" timeOffset="99947.22">1335 7993 1667 0,'0'0'-83'0,"0"0"15"0,0 0 12 0,0 0 4 16,0 0 5-16,0 0 9 0,0 0 14 15,0 0 16-15,0 0 18 0,0 0 14 16,0 0 12-16,0 0 17 0,0 0 19 0,0 0-5 15,0 0 14-15,0 0 2 0,0 0 0 16,0 0 12-16,0 0-5 0,0 0 10 0,0 0-10 16,0 0 13-16,0 0-7 0,0 0 6 15,0 0-4-15,0 0 2 0,0 0-3 16,0 0-2-16,0 0-2 0,0 0-2 16,0 0-13-16,0 0-1 0,0 0 2 0,0 0-2 15,0 0-8-15,0 0-2 0,0 0 3 16,0 0-5-16,0 0 6 0,0 0-2 15,0 0-2-15,-15 45-3 0,15-45-3 0,-5 19-5 16,5-19 0-16,-2 19 0 0,2-19-7 16,-1 19-4-16,1-19-3 0,1 23-5 0,-1-23-4 15,2 20-1-15,-2-20-10 0,2 17-15 16,-2-17-17-16,3 17-27 0,-3-17-42 0,6 11-51 16,-6-11-66-16,0 0-57 0,0 0-92 15,11 9-135-15,-11-9-394 0,0 0-243 16</inkml:trace>
  <inkml:trace contextRef="#ctx0" brushRef="#br0" timeOffset="100307.06">1263 7884 2699 0,'0'0'56'0,"0"0"25"0,0 0-2 16,0 0-8-16,0 0 5 0,0 0 2 16,0 0 2-16,34 15-2 0,-34-15-8 0,0 0-10 15,0 0-16-15,0 0-28 0,0 0-30 16,0 0-40-16,16 1-44 0,-16-1-63 0,0 0-54 16,0 0-148-16,0 0-436 0,7 6-107 15</inkml:trace>
  <inkml:trace contextRef="#ctx0" brushRef="#br0" timeOffset="101194.68">1508 8105 2347 0,'0'0'-37'0,"0"0"22"0,0 0 5 15,0 0 16-15,0 0 14 0,0 0 31 16,0 0 36-16,0 0 29 0,0 0 17 15,0 0 9-15,0 0 13 0,0 0-6 16,0 0-2-16,0 0-10 0,0 0-8 0,0 0-16 16,38 19-14-16,-38-19-14 0,18 4-10 15,-18-4-17-15,18 1-25 0,-18-1-29 0,24 3-35 16,-24-3-36-16,19 1-41 0,-19-1-37 16,19 2-29-16,-9-2-38 0,-10 0-37 15,0 0-103-15,22 0-475 0,-22 0-154 0</inkml:trace>
  <inkml:trace contextRef="#ctx0" brushRef="#br0" timeOffset="101374.01">1537 8074 2509 0,'0'0'72'0,"0"0"20"16,-7-9-9-16,7 9-16 0,0 0-8 15,0 0-6-15,0 0-6 0,0 0-5 0,0 0-4 16,40-14-14-16,-40 14-18 0,22-1-36 15,-22 1-32-15,23-2-39 0,-23 2-45 16,25-2-41-16,-25 2-109 0,23-2-416 16,-12 2 32-16</inkml:trace>
  <inkml:trace contextRef="#ctx0" brushRef="#br0" timeOffset="101589.66">1786 8027 2301 0,'0'0'142'0,"21"2"5"0,-21-2-7 16,0 0 14-16,9 15 10 0,-9-15 1 15,4 14-6-15,-4-14-11 0,4 22-14 16,-2-11-11-16,-2-11-17 0,2 26-11 16,-2-14-11-16,0-12-23 0,2 25-27 0,-2-25-39 15,0 21-55-15,0-21-68 0,3 20-72 16,-3-12-82-16,0-8-148 0,0 11-493 0,0-11-328 15</inkml:trace>
  <inkml:trace contextRef="#ctx0" brushRef="#br0" timeOffset="102369.05">1386 7006 2934 0,'0'0'58'16,"0"0"-2"-16,0 0-8 0,0 0-2 15,0 0-1-15,0 0 6 0,0 0 13 0,0 0-2 16,0 0 5-16,0 0-6 0,0 0 6 16,0 0-3-16,0 0 6 0,0 0 0 15,0 0 3-15,4 61-1 0,-4-61-8 0,0 0-7 16,-2 22-9-16,2-22-2 0,-2 14-6 16,2-14-3-16,0 0-1 0,0 0-6 0,0 0-4 15,0 20-5-15,0-20-2 0,0 0-7 16,0 0-6-16,0 0-3 0,0 0-9 15,0 0-14-15,0 0-14 0,0 0-15 0,34-40-2 16,-26 27 5-16,3 2 1 0,-3-3 5 16,3 1 9-16,0-1 1 0,-1 2 6 15,0 2 7-15,2 0 4 0,-12 10 7 0,20-13 5 16,-11 9 7-16,-9 4 5 0,16-4 2 16,-16 4 0-16,0 0-2 0,0 0 0 15,22 13 0-15,-22-13 2 0,0 0-2 0,4 21 0 16,-4-21 3-16,0 0-3 0,3 16 0 15,-3-16-4-15,0 0 3 0,2 13 2 0,-2-13 1 16,0 0-2-16,0 0-5 0,0 0-5 16,0 0-1-16,0 0 5 0,27-6-1 15,-27 6 4-15,0 0 10 0,21-12 19 0,-21 12 12 16,13-7 14-16,-13 7 13 0,0 0 13 16,23-4 5-16,-23 4-8 0,0 0-4 15,24 7-12-15,-24-7-10 0,14 12-13 0,-8-5-30 16,-6-7-46-16,11 15-54 0,-11-15-58 15,9 20-77-15,-7-8-88 0,-2-12-187 16,3 25-130-16,-1-12-302 0,-2-13-331 0</inkml:trace>
  <inkml:trace contextRef="#ctx0" brushRef="#br0" timeOffset="103573.52">1213 8403 2727 0,'0'0'-115'0,"35"0"9"0,-16 3 8 15,1-1 9-15,0 0 23 0,1 0-6 0,3-2 16 16,4 3 15-16,4-1 20 0,-3 0 13 16,2 1 33-16,5-2 34 0,-1 1 24 0,2 0 20 15,4 0 10-15,1 0-1 0,0-1-8 16,1 2-5-16,1 0-10 0,0-1 0 0,3 0-11 16,0 2-11-16,-2-3-1 0,3 3-4 15,-1 0-1-15,2 1 7 0,2 0 10 16,-3 1 7-16,-1-3 3 0,-1 4-6 0,1-4-3 15,-3 3 4-15,0 0-11 0,1-1-2 16,-3 0-4-16,-1 1-4 0,-1 1-4 0,-4-1-2 16,-3-2 2-16,-3 0-6 0,0 1-6 15,-3 0-3-15,-3-3-7 0,-4 2-9 16,2-2-16-16,-5 0-24 0,0-1-35 16,-17-1-40-16,23 2-54 0,-23-2-70 0,0 0-70 15,18 2-162-15,-18-2-531 0,0 0-428 16</inkml:trace>
  <inkml:trace contextRef="#ctx0" brushRef="#br0" timeOffset="104076.39">1412 9019 2965 0,'0'0'-104'0,"0"0"15"0,0 0 0 16,0 0 21-16,0 0 15 0,0 0 27 0,0 0 29 16,-5 35 21-16,5-35 19 0,-4 24 15 15,1-9 20-15,1 1 12 0,-3 3 13 16,2 4 16-16,1 2 3 0,-2-1 1 0,0 3 1 15,2 1-1-15,-2 1-8 0,-2 2-4 16,2-1-6-16,2 1-5 0,0 0-4 16,-3-3-11-16,3-2-7 0,1 1-10 0,-1 0-8 15,0-2-6-15,0-7-8 0,0 2-5 16,2-3-25-16,0-17-23 0,0 27-28 16,0-27-45-16,-5 19-56 0,5-19-63 0,0 13-63 15,0-13-134-15,0 0-152 0,0 0-325 16,0 0-234-16</inkml:trace>
  <inkml:trace contextRef="#ctx0" brushRef="#br0" timeOffset="104599.39">1366 8990 2581 0,'0'0'-60'15,"-16"-7"20"-15,16 7 14 0,0 0-3 16,0 0 2-16,0 0 13 0,0 0 13 0,0 0 20 15,0 0-5-15,0 0 15 0,0 0-17 16,0 0 0-16,0 0-4 0,0 0-10 0,0 0-10 16,41-12-2-16,-41 12-7 0,27 0 4 15,-27 0 2-15,29 0 3 0,-14 0 0 16,-15 0 4-16,33 0 20 0,-18 0-15 0,-15 0 13 16,30 0 6-16,-30 0 27 0,30 1 20 15,-30-1 9-15,24 0 5 0,-24 0 10 16,16 4 13-16,-16-4 7 0,13 5 12 0,-13-5 0 15,0 0 5-15,6 18 5 0,-6-18-5 16,0 0-2-16,-8 30-3 0,2-14-10 0,1-1 0 16,1 2-10-16,-2-1-5 0,-2 8-5 15,3-2-5-15,-2 2-9 0,0 0-8 16,2 3-11-16,1-2 0 0,0 1-9 16,0-1-6-16,1 0-10 0,0-1-12 0,3 0-14 15,-2-4-30-15,2 0-37 0,0-4-66 16,0 4-77-16,0-7-73 0,0-2-156 0,0-11-152 15,-2 19-342-15,2-19-334 0</inkml:trace>
  <inkml:trace contextRef="#ctx0" brushRef="#br0" timeOffset="133179.19">1250 9896 1454 0,'0'0'307'0,"0"0"-122"16,0 0-68-16,0 0-38 0,0 0-27 15,0 0-23-15,0 0-1 0,0 0 8 16,0 0 8-16,-12 15 13 0,12-15 14 0,0 0 17 16,0 0 16-16,-9 15 7 0,9-15 8 15,-4 14 7-15,4-14-4 0,-4 13-8 0,4-13-16 16,-4 15-12-16,4-15-6 0,-4 19-3 15,4-19-15-15,-2 22 0 0,2-22-1 16,-2 20-2-16,2-20-4 0,0 21-8 0,0-21-2 16,4 19-7-16,-4-19-5 0,6 17-20 15,-6-17-31-15,8 11-37 0,-8-11-48 0,9 10-51 16,-9-10-60-16,0 0-75 0,0 0-159 16,16-1-403-16,-16 1-198 0</inkml:trace>
  <inkml:trace contextRef="#ctx0" brushRef="#br0" timeOffset="133344.94">1297 9840 2742 0,'0'0'109'0,"8"-14"3"0,-8 14-10 16,0 0-9-16,8-14-12 0,-8 14-6 0,0 0-9 16,12-9-8-16,-12 9-10 0,0 0-31 15,0 0-46-15,10-10-47 0,-10 10-54 16,0 0-45-16,7-3-73 0,-7 3-186 0,0 0-317 15,0 0-31-15</inkml:trace>
  <inkml:trace contextRef="#ctx0" brushRef="#br0" timeOffset="133705.96">1460 10107 2234 0,'0'0'8'0,"0"0"21"0,0 0 21 16,0 0 5-16,0 0 21 0,0 0 10 0,0 0 15 16,0 0-1-16,0 0-3 0,0 0-12 15,0 0-10-15,0 0-5 0,23 8-11 16,-23-8-6-16,0 0-4 0,24-4-19 0,-24 4-29 16,0 0-43-16,27-5-31 0,-27 5-46 15,16-5-26-15,-16 5-49 0,14-1-88 0,-14 1-466 16,6-6-29-16</inkml:trace>
  <inkml:trace contextRef="#ctx0" brushRef="#br0" timeOffset="133850.23">1467 10077 2172 0,'0'0'19'0,"-13"-4"47"16,13 4 7-16,0 0 0 0,0 0-9 16,0 0-4-16,0 0-3 0,0 0-6 15,0 0-10-15,53-15-10 0,-39 13-37 0,5 0-46 16,1 0-47-16,-5-1-51 0,6-1-119 15,-4-1-403-15,2 2 91 0</inkml:trace>
  <inkml:trace contextRef="#ctx0" brushRef="#br0" timeOffset="134039.12">1739 9994 2217 0,'29'5'142'16,"-29"-5"1"-16,0 0-15 0,0 0-7 15,12 15 6-15,-12-15 4 0,0 0-5 0,2 13-13 16,-2-13-16-16,0 0-7 0,2 19-17 16,-2-19-17-16,0 0-18 0,0 19-35 15,0-19-49-15,0 0-70 0,-2 23-69 0,2-23-90 16,-4 9-631-16,4-9-293 0</inkml:trace>
  <inkml:trace contextRef="#ctx0" brushRef="#br0" timeOffset="134777.23">1388 8738 2664 0,'3'-16'-111'15,"-3"16"13"-15,0 0 11 0,9-15 32 16,-9 15 9-16,0 0 18 0,7-12 25 0,-7 12 14 16,0 0 21-16,0 0 11 0,0 0 14 15,0 0 2-15,0 0 9 0,0 0 7 0,0 0 2 16,0 0 11-16,19 30-1 0,-19-30-5 16,2 17 0-16,-2-17-13 0,0 16-6 0,0-16-2 15,0 0-9-15,1 25-8 0,-1-25 0 16,0 14-7-16,0-14-5 0,0 0-1 15,2 17-5-15,-2-17 5 0,0 0-7 16,0 0-1-16,0 0-3 0,0 0-2 0,0 0-3 16,0 0-4-16,0 0 4 0,0 0-8 0,0 0 3 15,23-36-3-15,-23 36 8 0,11-18 0 16,-11 18 4-16,10-17 16 0,-4 10 11 16,-6 7 12-16,12-14 2 0,-12 14 7 15,14-9 1-15,-14 9 9 0,14-4-3 0,-14 4-2 16,0 0-4-16,0 0-7 0,27 8-5 15,-27-8-5-15,14 8-7 0,-14-8-4 16,10 17-12-16,-5-10-26 0,-5-7-38 0,8 14-50 16,-8-14-66-16,9 12-65 0,-7-4-73 15,-2-8-169-15,4 11-141 0,-4-11-244 0,0 0-187 16</inkml:trace>
  <inkml:trace contextRef="#ctx0" brushRef="#br0" timeOffset="137915.26">4608 8410 2497 0,'0'0'-86'0,"-2"-23"17"0,2 23 6 0,0 0 6 15,0 0 16-15,0 0 22 0,0 0 18 0,12-19 4 16,-12 19 14-16,0 0 13 0,11-14 23 16,-11 14-2-16,11-8 10 0,-11 8-5 15,10-8 12-15,-10 8-3 0,14-10 0 16,-14 10-12-16,20-8-3 0,-20 8 4 0,25-7-9 16,-10 3 2-16,0 0 0 0,-15 4 0 15,34-4 1-15,-17 2-1 0,2 0 4 16,-2 1 2-16,-17 1-6 0,30 0 1 0,-30 0 1 15,24 3-4-15,-24-3 0 0,18 10-4 16,-18-10-6-16,8 13 3 0,-8-13-11 16,-2 19 0-16,2-19-3 0,-12 23 0 0,3-9-2 15,-2-4-2-15,-1 5 13 0,-1 1 8 16,-2 0 7-16,2-1 7 0,1-2 1 0,1 1 3 16,0-3 0-16,3 2 0 0,0-2-1 15,2 1 1-15,6-12-1 0,-7 17-1 16,7-17-2-16,0 0 0 0,0 0-12 0,13 30-5 15,-3-27-3-15,-10-3-1 0,26 7-5 16,-12-5-3-16,5 1-9 0,1-3-17 16,-20 0-29-16,40-5-33 0,-21 2-46 0,-2-1-52 15,2-2-53-15,-3-1-58 0,-2 2-109 16,0 0-151-16,-3-3-349 0,-3 3-246 0</inkml:trace>
  <inkml:trace contextRef="#ctx0" brushRef="#br0" timeOffset="138241.88">5090 8417 2708 0,'13'-14'6'0,"-13"14"7"16,15-10-1-16,-7 4-6 0,-8 6 21 15,19-9 34-15,-19 9 25 0,18-13-2 0,-8 8-9 16,-10 5-6-16,24-7-3 0,-24 7 4 16,22-4 11-16,-22 4 1 0,26 2-3 0,-26-2-8 15,25 9-5-15,-15-1-11 0,2 2 0 16,-4-1-7-16,-2 3-6 0,0 1-2 0,-6-13 3 15,5 23 9-15,-5-23 5 0,-5 23 5 16,-1-10 10-16,-2-2-2 0,-2-1 13 16,-4 1 2-16,0-2 2 0,-1-2 2 0,-2 1-17 15,-2-2 10-15,0-1 2 0,0-4 1 16,19-1 2-16,-36 0-5 0,21-3-13 16,15 3-5-16,-26-12-10 0,16 3-3 0,2-3-28 15,8 12-21-15,-8-26-31 0,5 10-35 16,3-1-40-16,3 0-52 0,1 4-60 0,2-1-54 15,-2 0-67-15,6 0-167 0,-3 2-111 16,-7 12-311-16,17-17-332 0</inkml:trace>
  <inkml:trace contextRef="#ctx0" brushRef="#br0" timeOffset="138861.43">5736 8365 2777 0,'-10'-11'-63'16,"10"11"26"-16,0 0 15 0,-14-8 25 16,14 8 19-16,0 0 27 0,0 0 6 15,0 0 9-15,-36 7 7 0,36-7 6 0,-16 11 5 16,16-11-2-16,-19 15 3 0,10-7-7 16,1 1-6-16,8-9-6 0,-13 21-6 0,9-11-6 15,4-10-6-15,-2 19-4 0,2-19-5 16,0 19-3-16,0-19-9 0,8 16-3 15,-8-16-6-15,9 11-3 0,-9-11-3 0,14 7-6 16,-14-7 0-16,18 2-3 0,-18-2 2 16,0 0-1-16,0 0-2 0,34-11 10 0,-28 3 10 15,-6 8 2-15,14-21 8 0,-7 6 8 16,-1-2 14-16,-1-4-6 0,-1-4 9 16,-4 0 3-16,4-4 11 0,-2 3 0 0,-2-5 2 15,2 3-2-15,-2 1 4 0,2 0 5 16,-2 1-16-16,0 3 1 0,0 2 4 15,2 2 8-15,1 1-10 0,-3 18-8 16,0-28-4-16,0 28-2 0,2-17-5 0,-2 17-8 16,0 0 1-16,0 0-3 0,0 0-6 15,0 0-1-15,0 0-3 0,0 0-1 16,0 0-5-16,0 68 2 0,2-46 3 0,-2 1-8 16,4 0-1-16,-2 3-8 0,2-1-18 0,-2-1-19 15,2 4-29-15,1-6-30 0,-3-1-43 16,3 0-49-16,-3 3-53 0,2-3-40 0,-2-7-70 15,0 1-148-15,0 1-117 0,0-5-303 16,0-2-306-16</inkml:trace>
  <inkml:trace contextRef="#ctx0" brushRef="#br0" timeOffset="139719.75">6003 8222 2767 0,'0'0'-31'0,"0"0"27"16,2-19 9-16,-2 19 9 0,0 0 10 15,0 0 31-15,0 0 21 0,0 0 13 16,0 0-2-16,0 0-8 0,0 0-5 0,0 0-8 16,0 0-6-16,-4 56-6 0,4-56-1 0,0 29-2 15,-2-12-8-15,2 0-1 0,0-17-5 16,2 31-3-16,0-19-9 0,-2-12-8 15,4 23-16-15,-4-23-8 0,2 20-20 16,-2-20-13-16,0 15-21 0,0-15-13 0,0 0-3 16,0 0 4-16,0 0 4 0,0 0 6 15,0 0 15-15,0 0 19 0,0 0 18 0,0 0 22 16,0 0 10-16,-24-51 17 0,22 32 16 16,0-1 7-16,0 0 14 0,2 3 12 15,0 17-1-15,4-37 0 0,-2 20 1 0,6 0-1 16,-4 2-7-16,4 1-7 0,2 3-11 15,3 1-4-15,0 2-5 0,2-1-6 0,1 4-4 16,2 0-7-16,0 4-5 0,2-1-2 16,1 2-1-16,-2 3-5 0,-2 2-5 15,-1-3 0-15,-2 4 1 0,-2 3-5 16,-12-9 0-16,15 17-1 0,-15-17 1 0,0 17 8 16,0-17 6-16,-11 21 17 0,11-21 6 15,-14 19 2-15,5-9 1 0,0-1-2 0,9-9-6 16,-12 15-4-16,6-5-5 0,6-10-3 15,-9 15-4-15,9-15-4 0,-4 17-17 16,4-17-17-16,0 0-23 0,9 25-15 0,-9-25-12 16,10 20 2-16,-2-10 4 0,-2 1 5 15,1-1 3-15,-7-10 7 0,9 19 2 16,-9-19 8-16,2 17 5 0,-2-17 7 0,0 0 5 16,-14 29-2-16,6-19 4 0,-2 0-3 15,-3-3-28-15,13-7-44 0,-23 16-68 0,10-10-76 16,-1 2-112-16,0-1-214 0,2 0-373 15,0-1-334-15</inkml:trace>
  <inkml:trace contextRef="#ctx0" brushRef="#br0" timeOffset="140183.07">6460 8512 2702 0,'10'-19'-112'16,"-5"10"42"-16,-5 9 20 0,11-15 26 15,-11 15 36-15,10-15 18 0,-10 15 3 16,6-10 26-16,-6 10 13 0,0 0 27 0,0 0 13 16,0 0 1-16,0 0-3 0,0 0-1 15,0 0-2-15,-23 38 1 0,10-23 4 0,1 3 1 16,-3 0-10-16,-2 3-13 0,0 3-4 15,-5 2-11-15,4 3-5 0,-3-1-3 16,1-2-5-16,-2 9-7 0,0-8-9 16,5 2-4-16,-2-1-3 0,2 1-5 0,1-3-14 15,0 1-19-15,4-6-30 0,-1-2-36 16,2 0-37-16,3-3-52 0,2-1-48 16,-1-2-45-16,7-13-103 0,-8 17-630 0,8-10-438 15</inkml:trace>
  <inkml:trace contextRef="#ctx0" brushRef="#br0" timeOffset="141082.57">6530 9190 2866 0,'0'0'-70'0,"-6"-14"43"0,6 14 20 16,-9-18 23-16,9 18 29 0,-11-16 31 15,3 9 22-15,8 7 10 0,-19-18 6 16,8 11 3-16,11 7-2 0,-21-9 1 0,21 9 3 16,-23-1-5-16,23 1-10 0,0 0-9 0,-29 9-8 15,17-1-10-15,12-8-9 0,-12 19-8 16,8-8-4-16,4-11-12 0,-4 24-14 15,4-24-11-15,2 23-6 0,-2-23-3 0,6 21 1 16,0-10-2-16,-6-11 0 0,8 15-1 16,-8-15-1-16,14 7-2 0,-14-7 5 0,0 0 1 15,0 0 6-15,0 0 5 0,27-17 12 16,-27 17 8-16,9-25 1 0,-5 9 3 16,0-3 0-16,0-7-21 0,0 2-2 0,-2-6 7 15,1 0 5-15,-3 2 9 0,2 1 15 16,-2 4 33-16,0 3 4 0,2 0-10 15,-2 3-8-15,0 17-6 0,0-25-5 0,0 25-2 16,-4-17-6-16,4 17-6 0,0 0-4 16,0 0-7-16,0 0-5 0,0 0-1 0,0 0-4 15,0 0-10-15,0 0-22 0,-15 55-31 16,17-41-26-16,0 1-29 0,2 0-31 16,-2-1-31-16,3 1-40 0,-1-1-50 0,0-1-41 15,0-4-75-15,2 1-181 0,-1-3-75 16,-5-7-362-16,11 12-420 0</inkml:trace>
  <inkml:trace contextRef="#ctx0" brushRef="#br0" timeOffset="141395.85">6587 9109 2929 0,'0'0'-27'0,"0"0"33"0,22 1 10 0,-22-1-6 16,0 0 24-16,0 0 15 0,0 0 7 15,0 0 0-15,22-5-1 0,-22 5-7 16,0 0-4-16,15-9-2 0,-15 9 0 0,9-10 4 15,-9 10-9-15,12-15 0 0,-12 15 2 16,11-17-4-16,-5 5-5 0,-2-1 0 16,-4 13 5-16,12-26 5 0,-10 13 12 0,2-1 18 15,-4 14 11-15,2-21-2 0,-2 21 1 16,0-19 2-16,0 19 4 0,0 0 1 0,-20-15 12 16,20 15-11-16,-21 0 0 0,21 0-1 15,-23 11-3-15,10-1-10 0,3-1-4 16,0 7-7-16,0-4-3 0,4 6-10 0,0-1-5 15,4 0-12-15,0 0-20 0,2-17-27 16,6 34-33-16,0-16-48 0,4-3-70 16,4-1-75-16,-2-1-69 0,6-2-169 0,-2-4-123 15,-1-2-363-15,0 1-405 0</inkml:trace>
  <inkml:trace contextRef="#ctx0" brushRef="#br0" timeOffset="141624.41">6912 8972 2965 0,'-8'-15'7'0,"8"15"16"0,-10-10-1 16,10 10 20-16,-17-8 25 0,17 8 20 0,-19-3 9 15,19 3-3-15,0 0 0 0,-29 7-4 16,29-7 3-16,-18 12-1 0,10-4-1 16,8-8-7-16,-17 20-10 0,10-9-7 0,3 1-2 15,4-12-9-15,-6 25-8 0,8-11-15 0,-2-1-23 16,2-2-25-16,4 2-31 0,1-2-30 15,2 1-35-15,1 0-54 0,2-3-41 16,0 0-54-16,2-2-150 0,1-2-496 0,0-3-297 16</inkml:trace>
  <inkml:trace contextRef="#ctx0" brushRef="#br0" timeOffset="146073.24">3026 8625 653 0,'0'0'238'16,"0"0"-86"-16,0 0-42 0,0 0-19 0,0 0-5 15,0 0-7-15,0 0 18 0,4-15 24 16,-4 15 18-16,0 0 19 0,0 0 14 0,0 0 11 16,0 0-3-16,0 0 4 0,0 0-10 15,0 0-13-15,0 0-10 0,10-11-16 16,-10 11-15-16,0 0-15 0,0 0-13 16,10-16-9-16,-10 16-12 0,8-12-5 0,-8 12-8 15,11-13-5-15,-11 13-8 0,15-17-4 16,-9 9-4-16,-6 8-6 0,11-16-3 15,-3 5 0-15,-8 11-6 0,12-16 2 0,-4 8-3 16,-8 8 4-16,12-13-1 0,-12 13 1 16,10-9-4-16,-10 9-1 0,0 0-2 0,20-9-3 15,-20 9 1-15,0 0-4 0,23 4-1 16,-23-4-1-16,16 8-2 0,-16-8 3 16,20 6-3-16,-20-6 0 0,18 8 2 15,-18-8 1-15,20 5 6 0,-20-5 1 0,19 4 4 16,-19-4 5-16,14 2 6 0,-14-2 7 0,0 0-2 15,24 0-1-15,-24 0 1 0,0 0-4 16,19-6-1-16,-19 6-4 0,11-8 1 16,-11 8-5-16,0 0-5 0,12-14-5 15,-12 14-8-15,7-13-12 0,-7 13-20 0,0 0-16 16,8-15-27-16,-8 15-31 0,0 0-35 16,0 0-39-16,0 0-37 0,0 0-57 0,0 0-87 15,0 0-163-15,0 0-396 0,0 0-308 16</inkml:trace>
  <inkml:trace contextRef="#ctx0" brushRef="#br0" timeOffset="146384.39">3123 8738 2689 0,'-14'5'-81'0,"14"-5"38"0,0 0 20 16,0 0 31-16,0 0 26 0,0 0 37 16,0 0 25-16,0 0 16 0,0 0 11 15,0 0 2-15,0 0 1 0,-23-1 0 16,23 1-5-16,0 0 5 0,0 0-4 0,0 0-10 16,0 0-13-16,0 0-15 0,0 0-7 15,0 0-8-15,0 0-9 0,51-14-3 16,-51 14-10-16,31-6-8 0,-12 4-10 0,-2-1-21 15,3-1-22-15,-4 0-30 0,-16 4-35 16,34-6-34-16,-19 6-51 0,-15 0-45 0,26-2-68 16,-26 2-136-16,18 0-523 0,-18 0-350 15</inkml:trace>
  <inkml:trace contextRef="#ctx0" brushRef="#br0" timeOffset="147786.67">3826 8226 2698 0,'-46'22'-139'16,"37"-15"24"-16,9-7 21 0,-18 19 25 0,6-9 25 16,2 2 30-16,2-2 28 0,2 4 8 15,-3-1 10-15,3 0 4 0,-1 1 16 16,7-14-2-16,-10 28 14 0,8-13 5 16,-3 1 2-16,1 0 9 0,2-1 6 15,2-15-3-15,-2 32-4 0,2-15-5 0,0 2-5 16,0-1-9-16,0 0 3 0,2 2-7 0,-2-3-5 15,0 0-5-15,0 2-3 0,0 0-6 16,2 0-1-16,-2-2-6 0,2 0-9 16,-2-17-18-16,2 26-27 0,1-13-31 0,-3-13-44 15,4 22-47-15,0-11-42 0,-4-11-78 16,0 0-584-16,6 16-194 0</inkml:trace>
  <inkml:trace contextRef="#ctx0" brushRef="#br0" timeOffset="148611.98">3763 8558 2417 0,'4'-13'-99'16,"-4"13"38"-16,0 0 18 0,0 0 18 0,0 0 22 15,0 0 23-15,7-16 16 0,-7 16-2 16,0 0 9-16,0 0-8 0,0 0 8 0,0 0-5 15,0 0-6-15,0 0-2 0,0 0 6 16,0 0 3-16,0 0-8 0,0 0-2 16,25 31-1-16,-25-31 1 0,2 15-4 15,-2-15 1-15,0 18 3 0,0-18 2 16,5 15-5-16,-5-15 3 0,0 0 4 0,2 21-2 16,-2-21 5-16,0 0-3 0,2 17 9 15,-2-17-1-15,0 0 6 0,4 12-5 0,-4-12-12 16,0 0 4-16,0 0-2 0,0 0-4 15,0 0-3-15,0 0 7 0,0 0-3 0,0 0-4 16,36-27 4-16,-36 27 3 0,10-16 11 16,-3 9-2-16,-7 7 8 0,13-15 3 15,-13 15 2-15,10-14 4 0,-10 14-6 0,9-8-5 16,-9 8-5-16,0 0-6 0,12-13 2 16,-12 13-3-16,0 0-2 0,0 0-3 0,0 0-4 15,0 0-2-15,0 0 0 0,0 0-7 16,20 21 1-16,-20-21 0 0,0 0-3 15,2 17-3-15,-2-17 0 0,0 0-1 16,2 16-4-16,-2-16 2 0,0 0 0 0,0 0-2 16,4 15 0-16,-4-15-3 0,0 0 1 15,0 0-12-15,0 0-6 0,0 0-2 16,0 0-1-16,0 0-4 0,0 0 5 0,0 0 1 16,0 0 0-16,34-21 1 0,-34 21 11 15,12-13 4-15,-12 13 8 0,13-12 7 0,-13 12 11 16,11-10 14-16,-11 10 9 0,13-10 10 15,-13 10 7-15,0 0-2 0,16-5-21 16,-16 5 5-16,0 0 3 0,0 0 0 0,0 0-6 16,0 0-1-16,24 12-3 0,-24-12 1 15,0 0-6-15,8 18-7 0,-8-18-2 16,2 13-1-16,-2-13 2 0,0 0-10 0,6 20-4 16,-6-20 3-16,2 16-3 0,-2-16-13 15,0 0-20-15,3 16-19 0,-3-16-31 0,0 0-42 16,0 0-42-16,2 18-55 0,-2-18-43 15,0 0-58-15,-2 11-137 0,2-11-154 16,0 0-295-16,0 0-270 0</inkml:trace>
  <inkml:trace contextRef="#ctx0" brushRef="#br0" timeOffset="148951.32">4157 8636 2532 0,'0'0'-112'0,"0"0"39"16,0 0 22-16,0 0 23 0,0 0 39 0,0 0 15 15,0 0 42-15,0 0 14 0,0 0 10 16,0 0 0-16,0 0 1 0,0 0-2 0,0 0 4 16,32 3-10-16,-32-3-8 0,0 0-4 15,25-3-10-15,-25 3-7 0,17-1-10 16,-17 1-16-16,17-2-27 0,-17 2-36 0,0 0-29 16,23-2-36-16,-23 2-33 0,0 0-37 15,17-4-61-15,-17 4-116 0,9-2-370 0,-9 2 23 16</inkml:trace>
  <inkml:trace contextRef="#ctx0" brushRef="#br0" timeOffset="149424.99">4320 8567 2018 0,'0'0'-52'0,"0"0"31"0,13-11 27 0,-13 11 5 15,0 0 12-15,0 0 39 0,0 0 22 16,0 0 11-16,0 0 3 0,0 0-2 16,0 0 1-16,0 0-6 0,0 0-1 0,12 27-4 15,-12-27 1-15,0 0-2 0,0 20-10 0,0-20-3 16,0 0-3-16,-2 19-4 0,2-19-5 16,0 0-1-16,2 19-4 0,-2-19 2 15,0 0 3-15,0 0-3 0,0 0 4 16,-4 17-1-16,4-17-8 0,0 0-4 0,0 0-8 15,0 0-3-15,0 0-5 0,0 0-4 0,0 0-3 16,0 0-2-16,0 0-1 0,0 0-4 16,0 0-3-16,26-35 2 0,-26 35 5 15,10-9 1-15,-10 9 4 0,0 0 1 0,10-15 3 16,-10 15 2-16,0 0-2 0,11-13 8 16,-11 13-7-16,0 0 4 0,0 0 6 0,13-3 1 15,-13 3 1-15,0 0 0 0,0 0-2 16,0 0-6-16,0 0-2 0,21 20 0 15,-21-20 0-15,8 12-10 0,-8-12-6 16,9 14 1-16,-9-14-3 0,9 14-11 0,-9-14-10 16,8 17-6-16,-8-17-30 0,6 14-34 15,-6-14-43-15,4 13-49 0,-4-13-51 0,0 0-44 16,4 18-94-16,-1-14-133 0,-3-4-437 16,0 0-328-16</inkml:trace>
  <inkml:trace contextRef="#ctx0" brushRef="#br0" timeOffset="149875.93">4436 8217 2751 0,'8'-14'-85'0,"-8"14"24"16,0 0 27-16,0 0 19 0,14-7 25 15,-14 7 18-15,0 0 8 0,0 0 17 0,0 0-12 16,27 23-1-16,-21-13-1 0,3 2 0 16,1 1 5-16,-1 2 4 0,3 2 24 15,2 2 7-15,-2 1 2 0,2 1 5 0,-2 1 1 16,0 3-2-16,1 4 0 0,-3-5-5 16,1 4-5-16,-2-1-7 0,-1 4-5 15,-4-2-8-15,0 3-23 0,-2-2-5 16,-2 1 0-16,0-1-25 0,-2 3-27 0,-4 1-39 15,-2 0-42-15,1 3-45 0,-4-5-42 16,-1 0-46-16,-3-1-133 0,-2-3-481 0,0 1-204 16</inkml:trace>
  <inkml:trace contextRef="#ctx0" brushRef="#br0" timeOffset="-203355.97">19393 11708 221 0,'0'0'60'0,"0"0"-3"0,0 0 1 16,0 0-24-16,16-8 7 0,-16 8-9 15,0 0 10-15,0 0-12 0,16-7 3 0,-16 7-9 16,0 0-11-16,0 0-5 0,14-6 3 16,-14 6-7-16,0 0-10 0,17-6 4 0,-17 6-3 15,0 0-5-15,17-6 7 0,-17 6-3 16,13-6 10-16,-13 6 9 0,0 0 7 15,14-6 2-15,-14 6 13 0,0 0-3 16,0 0 2-16,22-5-5 0,-22 5-3 0,10-5 1 16,-10 5-2-16,0 0 1 0,15-7 4 0,-15 7-1 15,0 0-2-15,0 0-6 0,19-5 2 16,-19 5-10-16,0 0-6 0,0 0-4 16,19-6 3-16,-19 6-3 0,0 0 2 15,0 0-3-15,12-5 3 0,-12 5-1 16,0 0-4-16,0 0-2 0,16-6-3 0,-16 6-2 15,0 0 0-15,16-6-4 0,-16 6-3 16,0 0-4-16,14-5-9 0,-14 5-8 0,0 0-17 16,0 0-26-16,14-8-28 0,-14 8-141 15,0 0 80-15</inkml:trace>
  <inkml:trace contextRef="#ctx0" brushRef="#br0" timeOffset="-202230.85">20307 11330 636 0,'19'-7'-20'0,"-19"7"-1"0,0 0 1 0,0 0-3 15,17-4 10-15,-17 4 9 0,0 0 1 16,0 0-1-16,15-6 4 0,-15 6 7 16,0 0 12-16,0 0 0 0,15-8 5 0,-15 8 4 15,0 0 0-15,0 0-2 0,16-5 0 16,-16 5-6-16,0 0 2 0,0 0-6 0,20-8-3 15,-20 8-5-15,0 0-1 0,14-3-7 16,-14 3-6-16,0 0 3 0,0 0 3 0,24-4-2 16,-24 4 4-16,12-4 0 0,-12 4 1 15,0 0-5-15,0 0 8 0,22-4-8 16,-22 4 9-16,0 0-9 0,14-4 4 16,-14 4 2-16,0 0 3 0,0 0-5 0,19-5 7 15,-19 5-2-15,0 0-3 0,0 0-2 16,18-4 5-16,-18 4-3 0,0 0-2 15,0 0 5-15,0 0 2 0,16-4-2 0,-16 4 4 16,0 0-2-16,0 0 6 0,17-2-6 16,-17 2 9-16,0 0 1 0,0 0-4 15,17-8-1-15,-17 8-7 0,0 0 6 0,0 0-2 16,0 0-4-16,19-4 5 0,-19 4-5 16,0 0 4-16,0 0-4 0,15-3 0 0,-15 3 0 15,0 0-7-15,0 0-3 0,15-6 6 16,-15 6 1-16,0 0-2 0,0 0-2 0,16-4 10 15,-16 4-10-15,0 0 4 0,0 0-13 16,18-3-5-16,-18 3-15 0,0 0-12 16,12 0-22-16,-12 0-29 0,0 0-186 0,0 0 91 15</inkml:trace>
  <inkml:trace contextRef="#ctx0" brushRef="#br0" timeOffset="-201854.5">20707 11235 800 0,'0'0'11'0,"0"0"11"15,0 0 5-15,0 0 6 0,0 0 3 0,0 0-2 16,0 0 3-16,9-21-6 0,-9 21 3 16,0 0 1-16,16-4-5 0,-16 4 0 0,18-3 3 15,-18 3-3-15,20-2 3 0,-20 2-5 16,28-2-2-16,-28 2 3 0,34-2 5 15,-15 2-6-15,7 0 14 0,-3 2-8 0,0-2-8 16,2 0-11-16,-1 0-7 0,1 2-21 16,-1-2-19-16,-4 2-43 0,2-1-77 0,-3 1-257 15,0 1 129-15</inkml:trace>
  <inkml:trace contextRef="#ctx0" brushRef="#br0" timeOffset="-200327.78">20520 11264 1130 0,'0'0'-32'0,"-22"5"20"15,22-5 5-15,0 0 16 0,0 0 6 0,0 0 15 16,0 0 4-16,0 0 4 0,0 0 11 16,0 0 0-16,-24 13 2 0,24-13 4 0,0 0 0 15,-15 8-1-15,15-8-9 0,-12 6-3 16,12-6 10-16,0 0-14 0,-22 9 12 0,22-9-21 15,-14 8-1-15,14-8 0 0,-19 10-2 16,8-7 16-16,11-3 6 0,-21 9-6 0,21-9 4 16,-22 8 2-16,10-5-9 0,12-3 15 15,-24 9-7-15,12-5 9 0,12-4-9 16,-21 8 1-16,10-3 1 0,11-5-1 16,-21 8 3-16,21-8-4 0,-21 7 0 0,10 0 1 15,11-7-3-15,-19 9 2 0,9-5-9 16,10-4-5-16,-24 11 3 0,12-7 0 0,0 1 1 15,-4 1 0-15,4 2-6 0,-3-3 3 16,0 3-3-16,0 0-2 0,1-1-2 16,-4 3-5-16,0 1-2 0,-4 0-10 0,1 2-15 15,-3 0-40-15,2-1-44 0,-6 2-40 16,-4 0-58-16,1-3-143 0,-1 2-416 16,-2 1-21-16</inkml:trace>
  <inkml:trace contextRef="#ctx0" brushRef="#br0" timeOffset="-156676.39">18404 12064 2058 0,'0'0'-126'0,"-51"8"17"15,51-8 13-15,0 0 16 0,0 0 15 16,0 0 13-16,-19 3 15 0,19-3 1 0,0 0 7 16,0 0 3-16,0 0 2 0,0 0 7 15,0 0 5-15,0 0 5 0,0 0-3 16,0 0 3-16,0 0 5 0,0 0-4 0,0 0 2 15,0 0 1-15,0 0-1 0,0 0-1 16,0 0 7-16,0 0-4 0,0 0 2 0,0 0 2 16,0 0-7-16,0 0 1 0,0 0 8 15,0 0-8-15,51 4 4 0,-51-4-7 16,0 0 4-16,0 0-8 0,0 0 13 0,0 0-7 16,0 0 8-16,0 0-3 0,0 0 9 15,0 0 5-15,0 0 3 0,0 0 9 0,0 0 8 16,0 0 1-16,0 0 2 0,0 0 11 15,0 0-3-15,0 0 6 0,-51 8 0 16,51-8 8-16,0 0 0 0,0 0-7 0,-19 2 5 16,19-2-11-16,0 0-14 0,0 0-3 15,0 0-7-15,0 0-6 0,0 0 2 16,0 0-9-16,0 0-10 0,0 0-1 0,0 0-4 16,0 0-2-16,0 0 8 0,0 0-13 15,0 0-1-15,0 0 1 0,0 0 10 16,55-8-4-16,-55 8-7 0,0 0 4 0,0 0 7 15,0 0 0-15,0 0 1 0,0 0 7 16,0 0-2-16,0 0 13 0,0 0-5 0,0 0 10 16,0 0 6-16,0 0 2 0,0 0 4 15,0 0 10-15,0 0 10 0,0 0-15 0,0 0-6 16,0 0 12-16,-48 19-8 0,48-19 1 16,0 0-2-16,-18 4 5 0,18-4 1 15,0 0 11-15,0 0 1 0,0 0-5 0,0 0 1 16,0 0 1-16,0 0-27 0,0 0 5 15,0 0-6-15,0 0-5 0,0 0-4 16,0 0-16-16,0 0-14 0,0 0-2 0,0 0 3 16,0 0-1-16,0 0 2 0,0 0 5 15,57-15-5-15,-57 15 9 0,0 0-11 16,20-4 6-16,-20 4 6 0,0 0 3 0,14-3-7 16,-14 3 6-16,0 0-3 0,0 0 12 15,0 0-7-15,0 0 4 0,0 0 6 16,0 0-6-16,0 0 2 0,0 0 7 0,0 0 3 15,0 0 7-15,0 0 8 0,-54 12 2 16,54-12 2-16,0 0 0 0,-24 4 2 0,24-4 10 16,0 0 7-16,-17 2 2 0,17-2-2 15,0 0 1-15,0 0-10 0,0 0-1 16,0 0-8-16,0 0-2 0,0 0-6 0,0 0-4 16,0 0-1-16,0 0-2 0,0 0-6 15,0 0 2-15,0 0-3 0,0 0-1 0,0 0-1 16,0 0-4-16,0 0-1 0,0 0 3 15,0 0-5-15,0 0 1 0,0 0-2 0,55-7 3 16,-55 7-6-16,0 0 3 0,0 0-4 16,0 0-6-16,0 0-1 0,0 0 0 15,0 0-6-15,0 0-5 0,0 0-18 0,0 0-12 16,0 0-23-16,0 0 1 0,0 0-39 16,0 0-24-16,6 14-28 0,-6-14-60 15,0 0-149-15,0 0-331 0,0 0 42 16</inkml:trace>
  <inkml:trace contextRef="#ctx0" brushRef="#br0" timeOffset="-143490.7">3374 3332 2308 0,'0'0'-144'0,"0"0"21"0,-7-15 25 16,7 15 17-16,0 0 24 0,0 0 15 16,0 0 6-16,0 0 19 0,0 0 19 0,0 0-7 15,0 0 13-15,-16 43 10 0,16-43 7 16,-5 24 1-16,5-10 10 0,0-14-7 0,-7 35 2 16,5-19 21-16,0 2-12 0,-2 0-3 15,2 4 3-15,0-1 15 0,2-2 10 16,0 2-20-16,0 0-3 0,2 0 0 15,0 2-15-15,0 1 1 0,2 0-11 0,1-3-26 16,2-5-39-16,-1 2-36 0,2-3-39 16,3 0-87-16,-1-3-394 0,1-1 190 0</inkml:trace>
  <inkml:trace contextRef="#ctx0" brushRef="#br0" timeOffset="-141373.54">5010 3366 2791 0,'11'-13'-99'0,"-11"13"28"0,8-12 4 0,-8 12 31 15,0 0 53-15,0 0 32 0,17-2 16 16,-17 2 15-16,0 0-3 0,0 0 22 0,8 35 3 16,-6-20 3-16,-2 1-12 0,0 2-7 15,0 3-9-15,0 2 15 0,-2 5-9 16,-2 0-8-16,0 0-12 0,-4 8-27 0,-1-3-40 15,-2 3-47-15,-4 4-58 0,1 2-65 16,-4-2-76-16,-2-3-159 0,0 1-426 16,-1-3-172-16</inkml:trace>
  <inkml:trace contextRef="#ctx0" brushRef="#br0" timeOffset="-140382.42">4508 4020 2315 0,'0'0'-118'0,"0"0"36"15,0 0 19-15,0 0 25 0,0 0 9 0,0 0 26 16,0 0 9-16,0 0 9 0,0 0 12 16,0 0 6-16,0 0 2 0,0 0 17 15,0 0 9-15,0 0 2 0,0 0 4 16,0 0 0-16,0 0-9 0,0 0 2 0,0 0-11 16,0 0 3-16,0 0-11 0,0 0-1 15,45-10 3-15,-45 10 0 0,18 0-2 16,-18 0-2-16,24 0-4 0,-24 0 7 0,25 4-8 15,-25-4 5-15,28 0-6 0,-28 0-3 16,30 1 0-16,-14 1-3 0,1-2-3 0,-17 0-5 16,36 0 2-16,-18 3-2 0,0-3-1 15,2 0 0-15,-1 0-6 0,-1 0 3 16,2 0-4-16,-2 0-1 0,2 0-3 0,-20 0 3 16,36-3-4-16,-17 3 13 0,-3 0-16 15,-16 0 2-15,34 0 4 0,-16-2-1 0,-18 2 1 16,33 0 0-16,-17 0 2 0,2-1 1 15,-18 1-4-15,34 0 0 0,-15 0 1 16,-2-2-3-16,-17 2-1 0,36 2 14 0,-17-2-9 16,-2-2 5-16,5 4 8 0,-22-2 2 15,36 0 4-15,-24 0 4 0,-12 0 6 16,30 0 2-16,-15 1 2 0,-15-1 0 16,24 0-6-16,-24 0 0 0,24 0-6 0,-24 0-2 15,21 0-3-15,-21 0-5 0,17 2-4 0,-17-2-8 16,0 0-18-16,19 3-50 0,-19-3-64 15,0 0-67-15,15 4-101 0,-15-4-226 16,0 0-338-16,0 0-205 0</inkml:trace>
  <inkml:trace contextRef="#ctx0" brushRef="#br0" timeOffset="-69565.6">4662 4233 712 0,'5'-16'175'0,"-5"16"-74"0,0 0-26 15,0 0-6-15,0 0-13 0,5-15-5 16,-5 15 2-16,0 0 15 0,0 0-15 16,0 0 10-16,0 0 13 0,0 0 1 0,0 0 11 15,0 0 2-15,0 0 4 0,0 0 8 16,0 0-2-16,0 0 5 0,0 0-2 15,0 0-6-15,0 0-5 0,0 0-5 0,-34 35 0 16,34-35 1-16,-13 16-2 0,6-3-5 16,1-2-1-16,-3 0-6 0,3 3 7 15,-2-1-4-15,2 0 0 0,-1 5 0 0,0-3 3 16,1 2-5-16,2 0-3 0,0 2-4 16,2 0-3-16,-2 0-1 0,2 2-4 0,0 1 1 15,-1-2-2-15,3 1 16 0,3 2-4 16,-3-3 0-16,4 6-10 0,-2-1-7 15,2-2 1-15,0 3-8 0,2-2-6 16,-2 0-3-16,3-1-3 0,0-1-4 0,-1 1-2 16,0-2-4-16,-2-4 0 0,3 2-4 15,-3-1-21-15,2-2-29 0,0-2-35 16,-1 0-50-16,-1 0-73 0,-4-14-68 0,7 22-119 16,-3-15-233-16,0 0-315 0,-4-7-326 15</inkml:trace>
  <inkml:trace contextRef="#ctx0" brushRef="#br0" timeOffset="-41507.7">5298 4307 595 0,'-38'-7'157'16,"38"7"-58"-16,0 0-20 0,0 0-3 0,0 0-10 16,0 0 2-16,0 0 3 0,0 0-4 15,-28 7-3-15,28-7-5 0,0 0 17 0,0 0 0 16,-19 7 0-16,19-7 12 0,0 0 4 16,-14 3 8-16,14-3 1 0,0 0 1 15,-16 6 0-15,16-6 2 0,0 0 4 0,-16 8 2 16,16-8-1-16,-13 5-6 0,13-5 0 15,-15 7 2-15,15-7-7 0,-13 8-10 16,13-8-4-16,0 0-8 0,-16 10-8 0,16-10-7 16,0 0-6-16,-11 8-4 0,11-8-1 15,0 0-7-15,0 0-2 0,0 0-8 16,0 0 1-16,0 0-10 0,0 0 5 16,21 28-5-16,-21-28-3 0,17 9-3 0,-17-9 1 15,21 12-7-15,-12-6 2 0,3 0-1 16,-12-6-1-16,22 15-3 0,-10-8 1 0,-1 1-2 15,-1-1 0-15,1 1-2 0,-2 2 1 16,-9-10-2-16,12 13 0 0,-12-13 0 0,8 13-3 16,-8-13 2-16,6 13 1 0,-6-13 0 15,0 0 1-15,0 0 0 0,0 0 3 0,-6 26-2 16,6-26 2-16,0 0-1 0,-14 11 4 16,14-11-6-16,-15 3 1 0,15-3-1 15,-17 5 0-15,17-5-4 0,0 0-8 16,-27 1-23-16,27-1-29 0,-22-4-34 0,22 4-51 15,0 0-42-15,-28-7-60 0,28 7-108 16,-14-6-550-16,6 3-292 0</inkml:trace>
  <inkml:trace contextRef="#ctx0" brushRef="#br0" timeOffset="-41079.73">4979 4709 2550 0,'0'0'-133'0,"0"0"29"16,0 0 24-16,0 0 27 15,0 0 18-15,0 0 26 0,0 0 23 0,46-6 17 16,-46 6 17-16,0 0 16 0,23 0 11 16,-23 0 15-16,20 0 5 0,-20 0 13 15,22 0 3-15,-22 0-5 0,30 0-9 0,-11 0 1 16,0 0 2-16,0 0-1 0,3 0-7 15,1 0-6-15,0 3-10 0,-2-3-10 0,1 0-3 16,0 0-7-16,0 1-8 0,-5 1-10 16,1-2-24-16,-18 0-34 0,30 0-31 0,-15 0-43 15,-15 0-40-15,23 0-50 0,-12 2-39 16,-11-2-63-16,0 0-577 0,22 0-215 16</inkml:trace>
  <inkml:trace contextRef="#ctx0" brushRef="#br0" timeOffset="-38918.68">5222 5014 2440 0,'0'0'-139'15,"0"0"21"-15,-7-15 17 0,7 15 14 0,0 0 19 16,0 0 15-16,0 0 14 0,0 0 24 16,0 0 7-16,-6-14 16 0,6 14 12 15,0 0 14-15,0 0-5 0,0 0 6 0,0 0 14 16,0 0-5-16,0 0 7 0,0 0 3 16,0 0-3-16,0-19 2 0,0 19 6 15,0 0 1-15,0 0-5 0,0 0 0 0,0 0 3 16,13-19-7-16,-13 19-5 0,0 0 4 15,12-11 0-15,-12 11-2 0,9-8-8 16,-9 8 3-16,0 0-3 0,15-7 3 0,-15 7-6 16,0 0 0-16,14-7-6 0,-14 7-1 15,0 0-5-15,18-5-1 0,-18 5-2 0,0 0 0 16,0 0 1-16,0 0-1 0,0 0-2 16,20 12 3-16,-20-12-1 0,0 0 1 15,2 17 2-15,-2-17 3 0,0 0 3 0,-6 23 4 16,6-23 7-16,-6 21-2 0,6-21 14 15,-6 19 6-15,6-19-3 0,-8 20-3 0,5-10-11 16,3-10-1-16,-7 18-2 0,7-18-3 16,-2 15-3-16,2-15-1 0,0 0-4 15,0 22-4-15,0-22-2 0,9 13-5 0,-9-13 2 16,15 8-15-16,-5-1-27 0,-10-7-20 16,22 4-23-16,-22-4-42 0,25 3-52 15,-11-1-58-15,-14-2-63 0,24-4-151 0,-14 0-414 16,1 0-183-16</inkml:trace>
  <inkml:trace contextRef="#ctx0" brushRef="#br0" timeOffset="-38574.71">5539 4514 2414 0,'0'0'-109'0,"0"0"23"0,8-12 21 16,-8 12 21-16,0 0 13 0,11-10 23 0,-11 10 19 16,0 0 16-16,0 0 12 0,0 0 10 15,0 0 7-15,21 22 1 0,-21-22-5 16,6 19 11-16,-6-6 0 0,0-13-7 0,2 28-1 15,0-11 26-15,-2 1-9 0,0 0-4 16,0 3-3-16,-2 0-12 0,2-2-6 0,-2 0-4 16,0 1-6-16,-2 0-29 0,2 2-20 15,-4-2-35-15,2 3-33 0,-2-4-37 0,-1 0-32 16,-2-2-52-16,1-3-118 0,0 0-357 16,-3-2 82-16</inkml:trace>
  <inkml:trace contextRef="#ctx0" brushRef="#br0" timeOffset="-38108.13">5040 4517 1925 0,'0'0'-54'15,"0"0"18"-15,-11-14 28 0,11 14 11 16,0 0 13-16,0 0 23 0,-19-1 14 16,19 1 21-16,0 0 1 0,0 0 8 0,-25 13 9 15,25-13 0-15,-16 16-6 0,8-7 6 16,8-9-3-16,-14 23-2 0,5-10-2 16,2 2-6-16,3 0-10 0,-2 0 0 15,2 3 7-15,0-1-1 0,4 2-5 0,0 1-3 16,0 0-13-16,2-1 1 0,0 0-6 15,2-2-6-15,2 2-10 0,1-3-28 0,1 0-35 16,1 0-54-16,-1-3-52 0,2 1-59 16,2-3-67-16,-2-3-151 0,2 1-339 0,-1-2-35 15</inkml:trace>
  <inkml:trace contextRef="#ctx0" brushRef="#br0" timeOffset="-37473.21">5656 4208 2129 0,'0'0'-93'0,"0"0"18"0,0 0 25 0,0 0 19 15,0 0 22-15,0 0 17 0,0 0-7 16,0 0 14-16,0 0 4 0,0 0-6 0,10-30 5 16,-10 30-2-16,0 0 2 0,0 0 20 15,0 0-17-15,20-4 10 0,-20 4-5 16,0 0 2-16,0 0-7 0,0 0 16 15,0 0-7-15,26 17-2 0,-26-17-8 0,7 14 3 16,-7-14 5-16,4 19-7 0,-4-19 6 16,-2 24-3-16,2-24 2 0,-4 29 21 0,-1-17 4 15,1 5-4-15,0-2 0 0,0 0 10 16,0 0 3-16,-2-1 17 0,6-14 1 16,-9 26-5-16,2-15-5 0,7-11-6 0,-4 19-2 15,4-19 3-15,-4 16-3 0,4-16-4 16,0 0-7-16,0 0-8 0,6 22 1 15,-6-22-14-15,0 0-18 0,0 0-15 0,20 5-24 16,-20-5-18-16,0 0-40 0,20-3-31 0,-20 3-29 16,0 0-38-16,22-1-44 0,-22 1-104 15,13-4-387-15,-13 4 14 0</inkml:trace>
  <inkml:trace contextRef="#ctx0" brushRef="#br0" timeOffset="-36886.57">5886 4661 1999 0,'0'0'-61'0,"0"0"10"15,0 0 7-15,0 0 6 0,0 0 2 16,0 0 12-16,0 0 7 0,0 0 1 0,0 0 4 16,47-13 4-16,-47 13 6 0,21-2 7 15,-21 2 2-15,25-3 1 0,-25 3 7 16,26-2-7-16,-14 0-14 0,-12 2-19 0,24-2-33 15,-24 2-39-15,19 0-60 0,-19 0-294 16,14-4 390-16</inkml:trace>
  <inkml:trace contextRef="#ctx0" brushRef="#br0" timeOffset="-36659.13">6045 4609 1365 0,'0'0'46'0,"0"0"9"0,0 0-1 15,0 0 13-15,0 0 28 0,0 0 30 16,0 0 18-16,0 0 6 0,0 0-1 0,0 0-13 16,0 0-12-16,0 0 23 0,-15 34-13 15,15-34-18-15,2 23-11 0,-2-23-7 16,0 25-11-16,3-9-11 0,-3-16-11 0,2 29-17 16,2-14-27-16,-2 0-34 0,2-1-40 15,0-1-36-15,-4-13-55 0,11 23-53 16,-9-14-110-16,4-1-491 0,-6-8-107 15</inkml:trace>
  <inkml:trace contextRef="#ctx0" brushRef="#br0" timeOffset="-30338.93">7120 4421 166 0,'8'-11'119'0,"-8"11"-18"0,10-12-10 15,-10 12-1-15,0 0 0 0,10-15-2 16,-10 15-6-16,6-9-4 0,-6 9 10 16,0 0-4-16,11-13 9 0,-11 13 5 15,0 0 4-15,8-11-1 0,-8 11-9 0,0 0 5 16,0 0-11-16,0 0-5 0,0 0 5 15,0 0-3-15,0 0-6 0,0 0-2 0,0 0-8 16,0 0-3-16,0 0-4 0,0 0-11 16,0 0 3-16,0 0-11 0,-53 15-1 15,53-15-2-15,-14 9-7 0,14-9-3 0,-13 9 0 16,13-9 0-16,-13 12-4 0,13-12-1 16,-8 11-2-16,8-11-1 0,0 0 1 0,-7 18-1 15,7-18 0-15,0 0-1 0,0 0 0 16,2 21-5-16,-2-21-1 0,0 0-2 15,11 16 5-15,-11-16-5 0,8 12-3 0,-8-12 2 16,11 13 2-16,-11-13-7 0,9 14-1 16,-9-14-1-16,6 14 8 0,-6-14-8 15,8 14 1-15,-8-14-1 0,4 14 3 0,-4-14 1 16,0 0 0-16,2 21 0 0,-2-21 4 16,0 0 7-16,-2 19 10 0,2-19 9 0,0 0 1 15,-12 16 7-15,12-16 3 0,-10 8-2 16,10-8 0-16,0 0 3 0,-18 8-8 15,18-8-4-15,0 0-1 0,0 0-6 0,-25-5-11 16,25 5-18-16,0 0-31 0,0 0-26 16,-15-16-34-16,15 16-32 0,0 0-36 15,0 0-31-15,0 0-48 0,-4-17-123 0,4 17-360 16,0 0 14-16</inkml:trace>
  <inkml:trace contextRef="#ctx0" brushRef="#br0" timeOffset="-26294.34">7709 4633 2593 0,'0'0'-21'15,"0"0"0"-15,0 0 6 0,0 0 8 16,0 0 8-16,23 2 13 0,-23-2 10 0,0 0 2 16,0 0 0-16,26-2 0 0,-26 2-1 15,0 0-1-15,27-2-4 0,-27 2-3 0,24 0-6 16,-24 0-9-16,20-1-5 0,-20 1-28 16,20 0-41-16,-20 0-25 0,0 0-42 0,25-3-70 15,-25 3-140-15,11-3-240 0,-11 3 211 16</inkml:trace>
  <inkml:trace contextRef="#ctx0" brushRef="#br0" timeOffset="-26079.37">7833 4582 1675 0,'0'0'55'0,"0"0"29"16,0 0-2-16,0 0 10 0,10-25 5 0,-10 25 27 15,0 0 20-15,0 0 5 0,0 0 1 16,0 0-3-16,0 0-14 0,0 0-11 15,0 0-15-15,0 0-10 0,0 0-10 16,0 0-10-16,0 0-7 0,-6 61-8 0,6-61-9 16,-2 21-6-16,2-21-22 0,2 22-38 15,-2-22-38-15,4 20-30 0,-4-20-57 16,6 17-56-16,-6-17-82 0,6 16-614 0,-4-11-268 16</inkml:trace>
  <inkml:trace contextRef="#ctx0" brushRef="#br0" timeOffset="-25798.95">8086 4503 2590 0,'10'-11'-63'0,"-10"11"20"0,9-10 18 15,-9 10 12-15,0 0 37 0,0 0 30 16,0 0 21-16,0 0 12 0,0 0 8 0,0 0 5 15,0 0 1-15,19 25 3 0,-19-25 8 16,0 20-1-16,0-20-8 0,2 23 5 0,0-10-9 16,0 2-9-16,-2-15-12 0,2 28-6 15,0-10-6-15,0-3-10 0,0-2-5 16,0 2-15-16,-2-15-28 0,4 28-32 0,0-20-46 16,-4-8-60-16,4 22-56 0,-4-22-85 15,4 15-173-15,-2-9-454 0,-2-6-277 16</inkml:trace>
  <inkml:trace contextRef="#ctx0" brushRef="#br0" timeOffset="-24990.83">8505 4245 2511 0,'0'0'-152'0,"0"0"29"15,0 0 15-15,0 0 26 0,0 0 18 16,0 0 16-16,0 0 22 0,0 0 29 0,0 0 18 15,0 0 13-15,0 0 3 0,0 0 12 16,0 0 19-16,21 26-2 0,-21-26 7 0,6 10-1 16,-6-10 3-16,6 15-5 0,-6-15-2 15,7 21 17-15,-2-6 6 0,-1 0 8 16,0 3-2-16,0-1 1 0,2 6 5 16,0-3 3-16,1 3-7 0,0 2-3 0,-1 0-3 15,-2 1-8-15,0 0-8 0,0 0-10 16,1 0-6-16,-3 2-3 0,-2-6-10 0,-2 5-4 15,0 0-13-15,-3 0-26 0,-1-3-43 16,-2-1-57-16,-3 2-62 0,-4 0-54 16,-4-3-82-16,-2 1-667 0,-2-3-395 0</inkml:trace>
  <inkml:trace contextRef="#ctx0" brushRef="#br0" timeOffset="-23224.22">5465 3955 2753 0,'0'0'-175'16,"0"0"20"-16,0 0 23 0,0 0 24 0,0 0 26 16,0 0 20-16,0 0 29 0,0 0 18 15,0 0 14-15,0 0 17 0,0 0 19 16,0 0 8-16,0 0 18 0,0 0 8 0,0 0 1 16,0 0 7-16,0 0-6 0,0 0-1 15,0 0-4-15,0 0-1 0,0 0-6 0,0 0 0 16,0 0-13-16,0 0-1 0,51-5-5 15,-51 5-6-15,0 0-1 0,25-3-3 0,-25 3-6 16,22 0 3-16,-22 0-9 0,22-1 2 16,-22 1-5-16,26 0 2 0,-26 0-3 15,28-3-3-15,-13 3-1 0,-15 0-1 16,30 0 0-16,-30 0-1 0,33-1 2 0,-16 1 1 16,0-3-6-16,-17 3 1 0,36 0-1 15,-17 0-2-15,-2 0 2 0,2-1-2 16,-19 1 0-16,38 0-2 0,-19-2 2 0,-2 2-2 15,-17 0-1-15,36 0 2 0,-17-2 2 16,-3 2-3-16,-16 0-3 0,37 0 2 0,-18 0 0 16,-19 0 8-16,31 0-7 0,-13-2 2 15,-18 2-3-15,34 0 4 0,-15-2-1 16,-3 0-5-16,4 1 4 0,-20 1-2 0,36-3-2 16,-18 2 5-16,2-1-3 0,-1-1 0 15,-19 3-1-15,34 0 2 0,-16-1-1 0,0-1 0 16,-18 2-1-16,35-1 1 0,-17-2 0 15,-18 3 4-15,34 0-7 0,-16 0 4 0,-1-2-3 16,-17 2 2-16,34 0 0 0,-17 0 4 16,2 2-4-16,0-2 0 0,-19 0 1 15,36 0 1-15,-16 0 2 0,-2 0-4 16,-1 0-2-16,-17 0 2 0,36 0 3 0,-18 3-2 16,-2-2-2-16,-16-1 0 0,30 0-3 0,-15 2 8 15,-15-2-8-15,27 1 4 0,-12-1-3 16,-15 0 4-16,30 3 1 0,-16-3-1 15,-14 0-1-15,30 0 0 0,-15 0 1 16,-15 0 5-16,30-3-6 0,-14 3 0 0,-16 0-3 16,32-1 6-16,-17 1-5 0,-15 0 1 15,30 0 1-15,-14-2 0 0,-16 2 3 16,30 0-2-16,-13-1 5 0,-17 1-5 0,36 1-5 16,-22-1 4-16,6 0-2 0,-20 0 2 15,32-1-4-15,-13 1 3 0,-19 0 4 0,30-3 1 16,-14 3-7-16,1-2 2 0,-17 2-1 15,32-2 4-15,-18 2 5 0,-14 0-13 0,32 0 7 16,-14-2-2-16,-18 2-3 0,33-2 4 16,-13 4-3-16,-2-4 3 0,2 2-1 15,1 2 2-15,-2-2-1 0,2 2 0 0,1-2-2 16,-2 2 4-16,4 0 1 0,-3-2-3 16,-1 3 0-16,2-2-1 0,1 1 2 15,-2-1 2-15,3-1-6 0,-3 3 6 0,3 0-3 16,-4 0-2-16,1 0 2 0,3-1-2 15,-4 0 0-15,4 0 2 0,-3 1 0 0,-1 1 0 16,2-1-1-16,4 1 4 0,-4-1-5 16,3 1 1-16,0-1 1 0,0 2 0 15,1-4-1-15,-5 3 2 0,5 0 0 0,-6-2-2 16,4 1-2-16,-3 0 5 0,0-2-2 16,0 1 1-16,1-2 6 0,-1 4 5 15,-2-4 2-15,-2 2 6 0,2 0 3 0,-19-2 4 16,31 4-4-16,-17-4 0 0,-14 0-3 15,27 1 0-15,-27-1-6 0,19 3-4 0,-19-3-6 16,0 0-16-16,23 1-30 0,-23-1-25 16,0 0-36-16,20 4-39 0,-20-4-53 15,0 0-104-15,10 4-505 0,-10-4-120 16</inkml:trace>
  <inkml:trace contextRef="#ctx0" brushRef="#br0" timeOffset="-10746.89">20891 6649 248 0,'0'0'40'15,"0"0"-34"-15,0 0 11 0,0 0-11 16,0 0 6-16,0 0-7 0,0 0-1 0,0 0-2 15,0 0-9-15,0 0-3 0,0 0-3 16,0 0-12-16,0 0-4 0,0 0-59 0,0 0 30 16</inkml:trace>
  <inkml:trace contextRef="#ctx0" brushRef="#br0" timeOffset="-10575.88">20883 6639 283 0,'0'0'40'16,"0"0"4"-16,0 0 15 0,0 0 3 15,0 0 13-15,-28-5 2 0,28 5 2 0,0 0-11 16,0 0-4-16,-16-6-6 0,16 6-8 16,0 0-7-16,0 0-14 0,-20-4-17 15,20 4-12-15,0 0-25 0,-14-2-9 0,14 2-20 16,0 0-11-16,-15-2-18 0,15 2-177 16,0 0 84-16</inkml:trace>
  <inkml:trace contextRef="#ctx0" brushRef="#br0" timeOffset="-10422.39">20707 6603 697 0,'0'0'-24'0,"0"0"4"0,0 0-2 16,0 0 1-16,0 0 6 0,0 0-2 16,0 0 4-16,0 0 0 0,-21-1-9 0,21 1-25 15,0 0-35-15,0 0-54 0,0 0 45 16</inkml:trace>
  <inkml:trace contextRef="#ctx0" brushRef="#br0" timeOffset="-10278.5">20633 6606 376 0,'0'0'4'15,"0"0"0"-15,0 0 6 0,-19 5-14 0,19-5-8 16,0 0-5-16,0 0-29 0,0 0-62 15,0 0 36-15</inkml:trace>
  <inkml:trace contextRef="#ctx0" brushRef="#br0" timeOffset="-10090.91">20518 6620 373 0,'0'0'55'0,"0"0"-10"15,-18 2 0-15,18-2-7 0,0 0-8 16,0 0 3-16,0 0-3 0,-22 0-2 0,22 0-11 16,0 0-8-16,0 0-18 0,0 0-27 15,-19 2-16-15,19-2-26 0,0 0-100 16,0 0 59-16</inkml:trace>
  <inkml:trace contextRef="#ctx0" brushRef="#br0" timeOffset="-9872.72">20392 6631 494 0,'0'0'13'16,"-22"3"15"-16,22-3 4 0,0 0 13 0,0 0 7 16,-25 1 13-16,25-1 10 0,0 0 1 15,-23 0-6-15,23 0-2 0,0 0 7 16,-24-1-5-16,24 1-12 0,0 0-13 0,-25-2 2 16,25 2-6-16,-17-1-13 0,17 1-11 15,0 0-10-15,-23-6-21 0,23 6-8 0,0 0-7 16,-22-1-8-16,22 1-4 0,0 0-1 15,-20-2 4-15,20 2-13 0,0 0-8 16,-24-2-15-16,24 2-27 0,0 0-196 0,-23-2 95 16</inkml:trace>
  <inkml:trace contextRef="#ctx0" brushRef="#br0" timeOffset="9646.32">9073 4027 539 0,'0'0'143'0,"0"0"-65"16,0 0-16-16,0 0-4 0,0 0 1 0,0 0 4 15,0 0 10-15,0 0-4 0,0 0 5 16,0 0 0-16,0 0 16 0,0 0-12 0,0 0 7 16,0 0 14-16,0 0-7 0,0 0 5 15,0 0-6-15,0 0-8 0,0 0 8 16,0 0 2-16,0 0-2 0,0 0 6 0,0 0 0 15,0 0 4-15,0 0-4 0,0 0 1 16,0 0-4-16,0 0 2 0,0 0-7 0,0 0-5 16,0 0-6-16,0 0-5 0,0 0-8 15,0 0-6-15,0 0-6 0,0 0-5 16,0 0-8-16,0 0 1 0,0 0 0 16,0 0 1-16,0 0-4 0,26-12 3 0,-26 12-1 15,0 0-1-15,0 0-2 0,0 0 0 16,22-1-3-16,-22 1 2 0,0 0-3 15,0 0 2-15,19 0-1 0,-19 0-2 0,0 0 2 16,0 0-5-16,0 0-3 0,21 0-5 16,-21 0-3-16,0 0 2 0,0 0-2 0,0 0 0 15,21 1-2-15,-21-1-3 0,0 0 1 16,0 0-4-16,0 0 2 0,19 2-4 16,-19-2-1-16,0 0 1 0,0 0 3 0,0 0-3 15,0 0 1-15,0 0-3 0,19 0 2 0,-19 0-4 16,0 0 2-16,0 0-1 0,0 0-5 15,0 0 0-15,0 0-18 0,0 0-23 16,0 0-27-16,0 0-44 0,0 0-48 16,19-3-53-16,-19 3-54 0,0 0-101 0,0 0-592 15,0 0-395-15</inkml:trace>
  <inkml:trace contextRef="#ctx0" brushRef="#br0" timeOffset="10116.21">9075 3888 2796 0,'0'0'-125'0,"0"0"41"15,0 0 15-15,0 0 26 0,0 0 26 0,-22-1 20 16,22 1 29-16,0 0 11 0,0 0 17 15,0 0 2-15,0 0-2 0,0 0 13 16,0 0 2-16,0 0 8 0,0 0 3 0,0 0 1 16,0 0 4-16,0 0 1 0,0 0 3 15,0 0 2-15,0 0 2 0,0 0-7 16,0 0 0-16,0 0-9 0,0 0-7 0,0 0-8 16,0 0-9-16,57 2-4 0,-57-2-6 0,19 0-5 15,-19 0-5-15,0 0-23 0,27 0-28 16,-27 0-39-16,0 0-49 0,24-1-52 15,-24 1-62-15,0 0-75 0,17-1-159 16,-17 1-462-16,9-5-305 0</inkml:trace>
  <inkml:trace contextRef="#ctx0" brushRef="#br0" timeOffset="38843.06">3644 3437 1116 0,'0'0'-43'0,"0"0"8"0,0 0 8 0,0 0 16 16,0 0 6-16,0 0 19 0,0 0 18 16,0 0 11-16,0 0-4 0,0 0 10 0,0 0 5 15,0 0 4-15,0 0 0 0,0 0 9 16,0 0 3-16,0 0 14 0,0 0 3 0,0 0 13 15,0 0 11-15,0 0 0 0,0 0 7 16,0 0-8-16,0 0-5 0,0 0-11 0,0 0-6 16,0 0-16-16,0 0-7 0,9-12-9 15,-9 12 3-15,0 0-13 0,0 0-1 16,0 0-9-16,11-11 0 0,-11 11-6 16,0 0-6-16,0 0 0 0,17-8-4 0,-17 8 1 15,0 0-7-15,16-1 2 0,-16 1-8 16,0 0 1-16,0 0 5 0,22-3-7 15,-22 3-2-15,0 0 4 0,0 0-2 0,16 8-6 16,-16-8 7-16,0 0-5 0,6 11-1 16,-6-11 3-16,0 0 3 0,0 0 2 0,-4 25 9 15,4-25-3-15,0 0-1 16,-12 25 4-16,12-25 2 0,-8 17 5 0,1-7-2 16,7-10 25-16,-10 19-6 0,3-9 4 15,7-10-5-15,-12 19-5 0,5-10 3 0,7-9-7 16,-10 19 2-16,10-19-6 0,-11 15-1 15,11-15 1-15,-7 16 2 0,7-16-2 0,-6 10 0 16,6-10 4-16,0 0-5 0,-6 18 3 16,6-18-4-16,0 0 4 0,0 15-3 15,0-15 2-15,0 0-1 0,0 0-5 0,12 14-2 16,-12-14 3-16,0 0-7 0,16 7-3 16,-16-7-3-16,0 0-19 0,21 4-35 0,-21-4-52 15,0 0-59-15,23-2-57 0,-23 2-68 16,0 0-155-16,27-2-457 0,-19-1-266 15</inkml:trace>
  <inkml:trace contextRef="#ctx0" brushRef="#br0" timeOffset="39332.19">3965 3421 2565 0,'2'-16'-116'0,"-2"16"14"0,0 0 14 0,0 0 16 16,0 0 22-16,0 0 19 0,0 0 28 16,0 0 15-16,0 0 9 0,0 0 15 15,0 0 7-15,0 0 3 0,-20-10 15 16,20 10 8-16,0 0 6 0,0 0 3 0,0 0-4 15,-30 20-3-15,30-20-5 0,-12 12-4 16,12-12-4-16,-8 10-2 0,8-10-11 0,0 0-4 16,-11 12 1-16,11-12-7 0,0 0-1 15,0 0-7-15,0 0 0 0,0 0-7 16,15 26 2-16,-15-26-15 0,12 6 0 0,-12-6-2 16,18 4 1-16,-18-4-2 0,16 10 4 15,-16-10-1-15,18 4-7 0,-18-4-3 0,10 8 11 16,-10-8-2-16,0 0-3 0,10 13 12 15,-10-13 4-15,0 0 1 0,2 18 8 16,-2-18 4-16,0 0 8 0,0 0-1 0,-14 28-3 16,14-28-5-16,-13 13 2 0,13-13-8 15,-13 14-1-15,13-14 1 0,-12 12-3 16,12-12-8-16,-11 9-8 0,11-9-24 0,-11 6-25 16,11-6-50-16,0 0-50 0,0 0-53 15,0 0-58-15,0 0-146 0,-14 0-388 0,14 0-90 16</inkml:trace>
  <inkml:trace contextRef="#ctx0" brushRef="#br0" timeOffset="39618.69">4133 3578 2315 0,'0'0'-36'16,"0"0"13"-16,0 0 14 0,0 0 5 0,22-8 3 15,-22 8 13-15,0 0 16 0,19-5-3 16,-19 5 1-16,19-5 2 0,-19 5-4 0,17-5 2 16,-17 5-9-16,16-6-5 0,-16 6 9 15,16-3-9-15,-16 3 0 0,0 0-15 16,18-7-36-16,-18 7-28 0,0 0-18 15,0 0-22-15,0 0-19 0,0 0-34 0,0 0-54 16,0 0-326-16,0 0 274 0</inkml:trace>
  <inkml:trace contextRef="#ctx0" brushRef="#br0" timeOffset="39867.93">4260 3539 1577 0,'0'0'27'0,"-8"-24"26"0,8 24 23 15,0 0 1-15,0 0 21 0,0 0 22 16,0 0 19-16,0 0 5 0,0 0 3 0,0 0-5 15,10-10 0-15,-10 10-3 0,0 0 4 16,0 0-3-16,0 0-3 0,0 0-8 16,0 0-2-16,0 0-16 0,0 0-7 0,0 0-13 15,0 44-11-15,0-44-7 0,-2 19-26 16,2-19-7-16,-2 23-3 0,2-23-4 16,0 24-4-16,0-24-1 0,0 26-5 0,2-14 0 15,-2-12-7-15,2 25-19 0,-2-25-22 16,0 21-25-16,0-21-37 0,5 18-42 15,-5-18-49-15,0 15-42 0,0-15-73 0,0 0-145 16,4 11-436-16,-4-11-243 0</inkml:trace>
  <inkml:trace contextRef="#ctx0" brushRef="#br0" timeOffset="40187.69">4593 3397 2536 0,'0'0'-54'0,"0"0"36"0,0 0 29 16,0 0 29-16,0 0 35 0,0 0 20 15,0 0 16-15,0 0 4 0,0 0 7 0,0 0-8 16,0 0 0-16,0 0-3 0,-4 59-8 16,4-44-14-16,0-15-12 0,0 27-3 15,0-14-9-15,0-13-9 0,0 30-19 16,2-14-46-16,-2-1-54 0,2 2-65 0,0-1-58 16,-2-16-59-16,2 22-134 0,-2-12-494 0,0-10-239 15</inkml:trace>
  <inkml:trace contextRef="#ctx0" brushRef="#br0" timeOffset="40668.61">4222 3565 2566 0,'0'0'-85'0,"0"0"23"16,0 0 11-16,0 0 18 0,0 0 19 16,0 0 14-16,0 0 23 0,0 0 17 15,0 0 25-15,0 0 18 0,0 0 15 0,0 0 15 16,0 0 10-16,0 0 0 0,0 0 2 16,0 0-4-16,0 0-4 0,0 0-9 15,0 0-6-15,0 0-10 0,0 0-7 0,0 0-4 16,45 0-9-16,-45 0-8 0,21 0-5 15,-21 0-8-15,21 0-3 0,-21 0-7 0,22-2-1 16,-22 2-10-16,20 0-6 0,-20 0-9 16,20-3-20-16,-20 3-25 0,0 0-49 0,21-3-47 15,-21 3-62-15,10 0-60 0,-10 0-121 16,0 0-597-16,0 0-409 0</inkml:trace>
  <inkml:trace contextRef="#ctx0" brushRef="#br0" timeOffset="56429.75">19512 7516 2739 0,'0'0'-195'15,"0"0"27"-15,0 0 12 0,0 0 18 0,0 0 15 16,0 0 18-16,0 0 19 0,0 0 10 16,0 0 19-16,0 0 6 0,0 0 9 0,0 0 8 15,0 0 8-15,0 0 8 0,0 0 6 16,0 0 12-16,0 0-3 0,0 0 8 16,0 0 7-16,0 0-1 0,0 0 6 0,0 0 2 15,0 0-6-15,0 0 9 0,0 0 4 16,0 0-3-16,0 0 2 0,0 0 3 15,0 0-4-15,0 0 7 0,0 0 0 0,0 0-3 16,0 0 4-16,-24-23 8 0,24 23-7 16,0 0-1-16,0 0-1 0,0 0 3 0,0 0-1 15,0 0 2-15,0 0-3 0,0 0 14 16,-13-7-19-16,13 7 6 0,0 0-13 0,0 0 5 16,0 0 1-16,0 0-5 0,0 0-6 15,-13-10 1-15,13 10 7 0,0 0 6 0,0 0-14 16,0 0 14-16,0 0-4 0,0 0-1 15,-10-9-6-15,10 9-1 0,0 0 1 16,0 0 7-16,0 0-7 0,0 0 5 0,-13-10-7 16,13 10 8-16,0 0-2 0,0 0-3 15,0 0 4-15,-14-8-6 0,14 8-2 16,0 0-3-16,0 0-5 0,-14-10 6 0,14 10-3 16,0 0-2-16,0 0-2 0,-12-7-5 15,12 7 9-15,0 0-1 0,-13-8 3 0,13 8-4 16,0 0 4-16,0 0 4 0,-13-11 5 15,13 11 5-15,0 0 2 0,-10-9 2 0,10 9-5 16,0 0 1-16,-13-12-4 0,13 12 4 16,0 0-2-16,-12-14-6 0,12 14 6 15,-11-8-13-15,11 8-4 0,-11-10 4 16,11 10-3-16,-10-12 3 0,10 12-1 0,0 0 0 16,-15-15-1-16,15 15-2 0,-9-10-1 15,9 10 1-15,0 0 2 0,-10-13 7 16,10 13-8-16,-9-10 0 0,9 10 0 0,0 0 2 15,-10-13-1-15,10 13 2 0,0 0-1 16,-13-11-3-16,13 11 2 0,0 0-3 16,-11-9 0-16,11 9-2 0,-6-9 2 0,6 9-1 15,0 0 2-15,0 0-3 0,-12-12 0 16,12 12 0-16,-6-7 2 0,6 7 2 0,0 0-3 16,-10-7-2-16,10 7-3 0,-6-8 1 15,6 8 3-15,0 0-3 0,-10-9-2 0,10 9 1 16,0 0 0-16,-9-9-1 0,9 9-1 15,-6-7 0-15,6 7 6 0,-9-9-3 16,9 9-1-16,0 0 3 0,-10-11 0 0,10 11-2 16,-7-8 0-16,7 8 3 0,-8-7-2 15,8 7-2-15,-8-8 1 0,8 8 0 0,-9-10-3 16,9 10 2-16,-9-9 1 0,9 9-1 16,-10-10-1-16,10 10 3 0,-8-8-2 15,8 8-5-15,-11-9 2 0,11 9 2 0,-9-10 0 16,9 10 2-16,-10-7-4 0,10 7 5 0,-11-10-2 15,11 10 0-15,-10-8-5 0,10 8 7 16,-8-8-5-16,8 8 6 0,-12-8-6 16,12 8 2-16,-8-9 1 0,8 9-2 15,-10-9 4-15,4 2-1 0,6 7-1 0,-12-9 1 16,12 9 2-16,-10-10-3 0,10 10 2 16,-10-12-4-16,10 12 2 0,-11-10 0 0,11 10-1 15,-11-9 2-15,11 9-1 0,-8-9 0 16,1 3 2-16,7 6-2 0,-8-10 4 0,8 10-2 15,-8-11-3-15,8 11-2 0,-10-10 3 16,10 10 0-16,-10-13-1 0,4 10-2 16,6 3 3-16,-10-12-1 0,4 6-2 0,6 6 0 15,-13-11 5-15,6 5-2 0,7 6 1 16,-10-12-4-16,10 12 3 0,-13-8 0 16,7 1 0-16,6 7 2 0,-14-9-4 0,8 3 0 15,6 6 2-15,-10-10-3 0,10 10 7 16,-10-11-5-16,10 11-2 0,-11-7 2 15,11 7-1-15,-13-10 2 0,7 4 0 0,6 6-2 16,-11-9 2-16,11 9 1 0,-12-12-1 16,5 6 1-16,7 6-2 0,-15-11 4 15,11 5-5-15,4 6 0 0,0 0-2 0,-19-16 2 16,19 16 4-16,-13-10-4 0,13 10 4 16,-10-11-2-16,10 11 1 0,-11-10 0 15,11 10 3-15,-10-10-6 0,10 10-2 0,0 0 4 16,-13-13 1-16,13 13-2 0,0 0 2 0,-11-13 2 15,11 13-3-15,0 0 0 0,-10-11-4 16,10 11 2-16,0 0 5 0,-10-12-4 16,10 12-2-16,0 0 2 0,-12-13 3 0,12 13-3 15,0 0-2-15,-10-14 6 0,10 14-2 16,0 0 1-16,-10-15-1 0,10 15-2 0,0 0 1 16,-11-13 0-16,11 13-3 0,-9-10 6 15,9 10-7-15,0 0 2 0,-10-13 4 16,10 13-4-16,0 0 12 0,-9-14-13 0,9 14 4 15,0 0 1-15,-12-13-2 0,12 13 0 16,0 0 8-16,-11-14-10 0,11 14-2 0,-9-9 2 16,9 9 2-16,0 0 0 0,-14-15-3 15,14 15-1-15,-11-9 3 0,11 9-1 0,-13-12 0 16,13 12 2-16,-14-12-3 0,14 12 0 16,-13-11 6-16,13 11-2 0,-13-11-4 15,13 11 3-15,-13-10 0 0,13 10 2 0,-12-9-2 16,12 9 0-16,-8-13 0 0,8 13-2 15,-12-8 5-15,12 8 0 0,0 0-4 16,-12-12 3-16,12 12-6 0,0 0 6 0,-13-14 0 16,13 14-2-16,-8-9 10 0,8 9-14 15,0 0 5-15,-13-15-2 0,13 15-2 0,-9-9 3 16,9 9 0-16,-10-12-1 0,10 12-3 16,0 0 4-16,-14-15 0 0,14 15 1 15,-10-9-2-15,10 9 1 0,0 0-2 0,-14-16 4 16,14 16-5-16,-10-9 6 0,10 9-6 15,0 0 3-15,-13-14-3 0,13 14 3 0,-11-8-1 16,11 8 5-16,0 0-7 0,-13-11 3 16,13 11-3-16,0 0 1 0,-12-11 4 15,12 11 1-15,0 0-3 0,-10-11-1 0,10 11 1 16,0 0 2-16,-14-14-3 0,14 14 2 16,-10-8-2-16,10 8 1 0,-10-10 3 15,10 10-6-15,-11-11 3 0,11 11 0 0,-13-9-3 16,13 9 5-16,-13-9-4 0,13 9 0 15,-12-12 2-15,12 12-2 0,-13-9 1 16,13 9 4-16,-13-10-3 0,13 10-2 0,-12-9 2 16,12 9-1-16,-14-10 2 0,14 10-2 15,-12-9 4-15,12 9-3 0,-13-10-3 0,13 10 2 16,-12-12 2-16,12 12-1 0,-15-11-1 16,15 11 1-16,-13-10 0 0,13 10 1 15,-14-11-2-15,4 4 5 0,2 3-7 0,8 4 0 16,-16-12-1-16,16 12 4 0,-17-9 0 0,8 2-1 15,0 2 1-15,-1-1-1 0,10 6 1 16,-14-9 2-16,2 3-2 0,12 6-5 16,-14-11 5-16,6 5 0 0,-1 1 0 0,9 5 0 15,-15-10-4-15,7 4 2 0,8 6 5 16,-15-10-3-16,7 5 1 0,8 5-2 16,-16-12-2-16,8 9 3 0,8 3-2 0,-12-10 2 15,3 4-3-15,9 6 3 0,-15-11 1 16,9 6-3-16,6 5 3 0,-15-10-2 15,9 4-1-15,6 6 4 0,-13-9-2 0,4 3 1 16,9 6-1-16,-12-12 0 0,12 12 1 16,-13-9 1-16,6 3-2 0,7 6 0 0,-10-10-3 15,10 10 3-15,-10-10-1 0,10 10 1 16,-9-8-2-16,9 8 5 0,-11-11 0 16,11 11-1-16,-8-9-2 0,8 9 0 0,-9-9 0 15,9 9 0-15,-8-10 3 0,8 10-7 0,-10-11 5 16,10 11-3-16,-10-12 4 0,10 12-2 15,-10-9 0-15,10 9-2 0,-6-11 2 16,6 11 0-16,-10-12 1 0,10 12 0 16,-9-12 1-16,9 12-4 0,-11-12 2 0,7 6-1 15,4 6 0-15,-10-12-1 0,3 6 4 16,7 6-5-16,-8-11 3 0,2 3 1 0,6 8-2 16,-12-11-2-16,6 5 1 0,6 6 4 15,-10-11-4-15,10 11 12 0,-10-11-11 16,10 11 5-16,-9-11-8 0,9 11 3 0,-9-9 1 15,3 4-3-15,6 5 0 0,-8-12 5 16,8 12-4-16,-9-9 2 0,9 9-4 16,-8-10 3-16,8 10 1 0,-11-11 0 0,11 11 0 15,-9-8-3-15,9 8-1 0,-8-10 4 16,8 10 0-16,-8-7 0 0,8 7 0 0,-6-7-1 16,6 7 2-16,-10-8 0 0,10 8-1 15,0 0-1-15,-8-11 1 0,8 11 0 16,-6-9-1-16,6 9 2 0,0 0 2 0,-8-11-2 15,8 11-4-15,-7-7-1 0,7 7 4 16,-6-11 2-16,6 11-2 0,-9-7-2 0,9 7 2 16,-6-9 0-16,6 9 0 0,-7-12-2 15,7 12 2-15,-8-9 0 0,8 9-2 0,-8-7 2 16,8 7 2-16,-6-11 0 0,6 11 1 16,-7-9-3-16,7 9 5 0,0 0-2 15,0 0-1-15,-13-15-2 0,13 15-6 16,0 0 6-16,-10-13-1 0,10 13-1 0,0 0 1 15,-11-12 2-15,11 12-1 0,0 0-1 16,-11-9-2-16,11 9-2 0,0 0 4 0,0 0 2 16,-14-12 0-16,14 12-2 0,0 0 1 15,-11-9 0-15,11 9 3 0,0 0 7 0,-10-12-11 16,10 12 4-16,0 0-3 0,-16-12 3 16,16 12-1-16,-8-8-3 0,8 8 1 0,0 0 0 15,-12-16-4-15,12 16 1 0,-11-9 2 16,11 9-2-16,-9-14 0 0,9 14 5 15,-12-11-6-15,12 11 1 0,-11-13 3 0,11 13 0 16,-12-14-3-16,12 14 6 0,-13-15-4 16,13 15 2-16,-13-13-1 0,13 13 0 15,-10-13-1-15,10 13-4 0,-11-14-33 0,11 14-55 16,-13-12-54-16,7 3-106 0,0 4-264 16,-3-5-182-16,9 10 51 0</inkml:trace>
  <inkml:trace contextRef="#ctx0" brushRef="#br0" timeOffset="66420.44">9546 7690 1900 0,'0'0'-108'16,"0"-26"28"-16,0 26 27 0,0 0 21 0,-2-20 17 16,2 20 12-16,0 0 14 0,0-19 21 15,0 19 5-15,0 0 20 0,0-20-7 16,0 20 13-16,0 0 7 0,0 0 13 0,0-18 6 16,0 18 11-16,0 0 4 0,0 0 17 15,6-14 7-15,-6 14 0 0,0 0 7 16,0 0 0-16,0 0-1 0,9-16-8 0,-9 16-5 15,0 0 4-15,0 0-5 0,0 0-5 16,0 0-6-16,0 0-3 0,0 0 1 16,0 0-8-16,0 0-3 0,0 0-9 0,0 0-8 15,0 0-12-15,0 0 3 0,0 0-12 16,5 54-6-16,-5-54 8 0,-5 31-9 0,3-13-3 16,2 4 1-16,-3-1-9 0,3 1 5 15,-2 7-7-15,2-2 1 0,0 2-5 16,0 1-7-16,0 1-3 0,-2-3-1 0,2 0-3 15,2 3-1-15,-4-3-4 0,4 0-3 16,-2-1-6-16,0-7-11 0,2 2-17 0,-2-4-27 16,0 1-31-16,3-1-36 0,-3-18-47 15,0 23-44-15,2-10-56 0,-2-13-98 16,2 15-171-16,-2-15-79 0,0 0-237 0,0 0-190 16</inkml:trace>
  <inkml:trace contextRef="#ctx0" brushRef="#br0" timeOffset="66995.53">10141 7718 2578 0,'9'-12'-36'0,"-1"1"9"0,-8 11 2 0,12-18 5 16,-5 5 3-16,0 4 19 0,-7 9 13 16,10-20 14-16,-4 10 17 0,-6 10 11 15,8-18 5-15,-8 18 1 0,7-15 7 0,-7 15 5 16,0 0 2-16,0-19 4 0,0 19 0 16,0 0-6-16,0 0 10 0,-23-12-7 0,23 12-12 15,-24 2 1-15,24-2 4 0,-31 12-2 16,14-4 0-16,-4 1-1 0,1 4-2 15,0 0-2-15,-4 5-2 0,7-1-9 0,-3 4-4 16,0 0-5-16,6-2-1 0,0 2-6 16,6 0-4-16,2 2-3 0,1 1-2 15,3-4-6-15,2 3 0 0,2-2-7 16,5 2-6-16,1-2-12 0,1 0-10 0,4-1-16 16,1-1-13-16,2-4-9 0,-2 1-12 0,1-3-6 15,0-1 2-15,0-4-6 0,-1-1 1 16,-2-1-5-16,-12-6 0 0,24 6 9 15,-24-6-2-15,21-3 7 0,-21 3 0 0,17-9 9 16,-17 9 12-16,11-13 12 0,-11 13 10 16,6-18 18-16,-6 18 16 0,4-18 18 0,-4 18 13 15,2-14 7-15,-2 14 4 0,0 0 2 16,2-18 3-16,-2 18-4 0,0 0-4 16,0 0-2-16,0 0-2 0,5-14-3 0,-5 14-4 15,0 0-6-15,0 0-4 0,0 0-7 16,25 0-24-16,-25 0-35 0,0 0-36 0,28 2-52 15,-28-2-48-15,23 0-50 0,-12 0-100 16,2-2-606-16,-13 2-332 0</inkml:trace>
  <inkml:trace contextRef="#ctx0" brushRef="#br0" timeOffset="67382">10501 7742 2686 0,'0'0'-136'0,"0"0"23"0,0 0 24 15,0 0 20-15,0 0 30 0,0 0 24 0,0 0 21 16,0 0 22-16,0 0 11 0,0 0 7 16,0 0-2-16,0 0 8 0,0 0 2 0,0 0 3 15,-30 37 6-15,24-26 8 0,6-11-4 16,-11 23 4-16,5-9 2 0,0 1-6 16,2 0 0-16,-3 1-7 0,3 3-7 0,-1 0-3 15,3-1-6-15,0 2-5 0,2 1 1 16,2-2-11-16,2 0-17 0,1 0-20 0,1 2-19 15,3-2-32-15,-1-4-28 0,3-2-30 16,-1 1-27-16,1-5-26 0,0-2-75 16,-11-7-530-16,18 10-72 0</inkml:trace>
  <inkml:trace contextRef="#ctx0" brushRef="#br0" timeOffset="67632.18">10685 7899 2405 0,'0'0'53'0,"0"0"-5"0,0 0-1 16,0 0-16-16,26 4-6 0,-26-4-7 0,10 11-2 15,-10-11 4-15,8 15-9 0,-8-15 1 16,9 22 7-16,-7-9-7 0,2 2 0 16,-4-15-2-16,3 30 2 0,-3-16-4 0,0 4 8 15,0-18-1-15,-3 32 1 0,-1-18-2 0,2 2 1 16,-5-2-8-16,1-2-4 0,6-12-2 15,-12 22-18-15,2-13-25 0,0-1-25 16,10-8-38-16,-16 9-52 0,16-9-101 16,-22-2-432-16,22 2 58 0</inkml:trace>
  <inkml:trace contextRef="#ctx0" brushRef="#br0" timeOffset="67813.17">10705 7663 2233 0,'20'-8'187'0,"-20"8"5"16,13-4-20-16,-13 4-28 0,0 0-24 0,0 0-28 15,17-6-15-15,-17 6-23 0,0 0-38 16,0 0-54-16,17-1-64 0,-17 1-46 16,0 0-52-16,0 0-118 0,0 0-453 0,0 0-61 15</inkml:trace>
  <inkml:trace contextRef="#ctx0" brushRef="#br0" timeOffset="68228.31">10857 7823 2344 0,'8'12'-17'16,"-8"-12"-5"-16,8 22-2 0,-3-10 11 16,1 1-12-16,-6-13 5 0,11 24-3 0,-7-12 3 15,0-1 7-15,-4-11-1 0,6 20 3 16,-6-20 14-16,8 15 8 0,-8-15 17 15,8 13 21-15,-8-13-4 0,0 0 1 0,8 13-23 16,-8-13-2-16,0 0-16 0,0 0-4 16,0 0 2-16,0 0 2 0,0 0 4 0,19-30 5 15,-19 30 19-15,4-21 26 0,-4 21 19 16,6-20 18-16,-6 20 2 0,5-14-5 16,-5 14-9-16,0 0-3 0,5-19-11 0,-5 19-5 15,0 0-3-15,0 0-3 0,0 0-9 0,0 0-4 16,0 0-6-16,0 0-3 0,0 0-5 15,0 0 1-15,0 0-4 0,0 0 1 16,22 6 12-16,-22-6 0 0,0 0 6 16,0 0 4-16,0 0-1 0,0 0 3 0,22 0-4 15,-22 0-5-15,0 0-6 0,12-10-2 0,-12 10-6 16,0 0-3-16,12-11-13 0,-12 11-21 16,9-10-28-16,-9 10-24 0,0 0-27 15,11-11-23-15,-11 11-36 0,0 0-13 16,0 0-18-16,0 0-17 0,13-3-27 0,-13 3-81 15,0 0-513-15,0 0-132 0</inkml:trace>
  <inkml:trace contextRef="#ctx0" brushRef="#br0" timeOffset="68633.25">11254 7731 2487 0,'0'0'-21'16,"0"0"-8"-16,0 0 8 0,0 0 8 15,0 0-10-15,0 0 13 0,0 0 10 0,32 22 10 16,-32-22 1-16,7 15 1 0,-7-15 14 16,4 20 8-16,-4-20 2 0,0 25-2 0,0-11 11 15,0-14-3-15,-1 31-10 0,-4-12 1 16,0-4-7-16,-1 1-8 0,-1 0-30 15,1 1-25-15,-2-2-22 0,-3-1-29 0,3-2-34 16,-3-1-80-16,1 0-164 0,-1-4-221 16,-1 1 209-16</inkml:trace>
  <inkml:trace contextRef="#ctx0" brushRef="#br0" timeOffset="69121.12">11483 7493 1672 0,'10'-17'31'0,"-10"17"37"15,0 0 19-15,0 0 0 0,0 0 18 16,0 0 6-16,0 0 13 0,0 0 19 0,0 0 4 15,0 0 4-15,9 49-1 0,-9-32-2 16,-2 1-3-16,2 3-4 0,-2 1-1 16,0 0-3-16,-1 2-6 0,3 4-10 0,-2-2-11 15,2 0-12-15,-2 1-13 0,2 1-7 16,0-1-6-16,0 0-7 0,-2-2-6 16,2-1-4-16,0 0-4 0,0-2-2 0,-2-1-8 15,2-1-4-15,0 2 1 0,2-3-16 16,-2-2-8-16,0-17-31 0,-2 25-43 0,2-25-50 15,0 23-65-15,0-12-62 0,0-11-139 16,0 14-208-16,0-14-365 0,0 0-378 16</inkml:trace>
  <inkml:trace contextRef="#ctx0" brushRef="#br0" timeOffset="70342.8">11807 7927 2739 0,'0'0'-128'0,"0"0"26"15,0 0 12-15,0 0 12 0,0 0 5 16,0 0 6-16,0 0 10 0,0 0 16 0,0 0 17 15,0 0-8-15,-4 15 15 0,4-15 2 16,0 0 18-16,0 0 5 0,0 0 27 0,0 0-3 16,0 0 6-16,0 0 6 0,33 5 3 15,-33-5-2-15,20 4 3 0,-20-4-1 0,24 1 0 16,-24-1-9-16,27 2-1 0,-14 0-6 16,-13-2-22-16,31 2-21 0,-16 0-16 15,-15-2-34-15,31 0-18 0,-18 0-36 0,-13 0-55 16,27-2-98-16,-27 2-301 0,19-2 232 15</inkml:trace>
  <inkml:trace contextRef="#ctx0" brushRef="#br0" timeOffset="70593.22">11739 7878 1682 0,'0'0'8'16,"0"0"10"-16,-18 2 14 0,18-2 15 16,0 0 6-16,0 0 15 0,0 0 22 15,0 0 7-15,0 0 19 0,0 0-2 0,0 0-5 16,0 0-13-16,0 0-8 0,0 0-11 16,61 0-14-16,-61 0-14 0,21 0-33 15,-21 0-42-15,23 0-39 0,-23 0-52 16,27 0-40-16,-27 0-81 0,22 0-459 0,-12 0 52 15</inkml:trace>
  <inkml:trace contextRef="#ctx0" brushRef="#br0" timeOffset="71159.72">12284 7803 1991 0,'0'0'-32'0,"0"0"29"0,7-19 6 16,-7 19 17-16,4-13 10 0,-4 13 27 16,0 0 21-16,3-15 31 0,-3 15 37 0,0 0 8 15,4-15 1-15,-4 15 2 0,0 0-2 16,0 0-6-16,7-14-12 0,-7 14-13 16,0 0-12-16,0 0-6 0,0 0 4 0,0 0 7 15,0 0-5-15,0 0 0 0,0 0 2 16,0 0 0-16,0 0-1 0,-11 57 0 0,10-41-14 15,-3-1-10-15,-1 2-12 0,1 2-12 16,0-1-5-16,-1 0-5 0,2 1-37 0,-1 0-55 16,0-2-70-16,0 2-101 0,-1-1-125 15,-2-4-244-15,-2 2-16 0,0-1-359 0,-2 3-379 16</inkml:trace>
  <inkml:trace contextRef="#ctx0" brushRef="#br0" timeOffset="72464.38">10211 9555 2774 0,'0'0'-103'0,"4"-19"31"0,-4 19 8 15,3-19-1-15,-3 19 12 0,4-21 12 16,-4 21 15-16,4-19 18 0,-4 19 17 0,4-18 17 16,-4 18 16-16,4-14 9 0,-4 14 23 15,0 0 9-15,4-19 5 0,-4 19-2 0,0 0-1 16,5-14-6-16,-5 14-6 0,0 0-3 16,0 0-5-16,0 0 1 0,0 0 2 15,0 0 3-15,0 0 6 0,0 0-3 0,0 0 1 16,0 0-3-16,-9 53-5 0,7-37-3 15,2-16-3-15,-4 34-4 0,2-17-5 0,-2 2-4 16,2 2 0-16,0-2-5 0,-1 2-4 16,1 0-1-16,-3-2-5 0,3 3 0 0,0 0-6 15,2-3-1-15,-2 2-1 0,2-2-5 16,-2 0 9-16,2-2-11 0,0-17-27 0,0 31-22 16,0-31-36-16,0 23-39 0,0-23-44 15,4 16-41-15,-4-16-49 0,7 10-94 16,-7-10-646-16,7 3-438 0</inkml:trace>
  <inkml:trace contextRef="#ctx0" brushRef="#br0" timeOffset="72802.81">10412 9690 3013 0,'10'-13'-61'15,"-10"13"25"-15,0 0-5 0,0 0 6 16,0 0 1-16,0 0 12 0,0 0 9 15,0 0 14-15,-26-12 14 0,26 12 10 0,0 0 6 16,-28 0 10-16,28 0 13 0,0 0 11 16,-28 4 10-16,28-4 4 0,-17 4-1 0,17-4 0 15,-16 5-4-15,16-5-6 0,-16 8 3 16,16-8 0-16,-12 8-2 0,12-8-5 16,-11 9-3-16,11-9-6 0,-9 12 2 0,9-12-4 15,0 0-1-15,-8 14-6 16,8-14 2-16,0 0-5 0,0 0-3 0,6 24-5 0,-6-24 2 15,11 11-8-15,-11-11 2 0,21 12-8 16,-11-6-1-16,6-1-3 0,-2 1-5 16,3 0-12-16,-2-1-19 0,2 1-18 0,1 0-26 15,-4 0-35-15,0-1-44 0,4 1-33 16,-6 0-48-16,-12-6-72 0,21 9-152 0,-14-5-443 16,0 2-262-16</inkml:trace>
  <inkml:trace contextRef="#ctx0" brushRef="#br0" timeOffset="73144.57">10050 10140 2620 0,'0'0'-57'0,"0"0"24"0,0 0 21 15,0 0 15-15,0 0-7 0,0 0 28 0,37 7 18 16,-37-7 15-16,22 0 8 0,-22 0 4 0,28 0 2 16,-28 0 0-16,31-1 1 0,-13-2 6 15,0 3 3-15,-18 0-2 0,39 0-8 16,-20-1-7-16,0 1-11 0,-3 1-17 0,4-1-20 15,-20 0-16-15,34 3-20 0,-19-2-18 16,-15-1-26-16,24 4-32 0,-10-2-28 0,-4 2-34 16,0-2-47-16,-10-2-124 0,16 5-428 15,-16-5-40-15</inkml:trace>
  <inkml:trace contextRef="#ctx0" brushRef="#br0" timeOffset="77793.08">10133 10742 907 0,'0'0'124'0,"0"0"-55"0,0 0 5 16,0 0-6-16,0 0 7 0,0 0-10 15,0 0 10-15,0 0 13 0,0 0 2 0,0 0 18 16,12-42 5-16,-12 42 6 0,0 0 1 0,9-17 2 15,-9 17 9-15,0 0 6 0,4-19 7 16,-4 19-6-16,0 0-3 0,2-14-6 0,-2 14-3 16,0 0-11-16,0 0-8 0,0 0-6 15,0 0-6-15,0 0-3 0,0 0-6 16,0 0-6-16,0 0-5 0,0 0-7 0,0 0-6 16,-42 25-7-16,42-25-7 0,-9 22-3 15,5-9-5-15,4-13-4 0,-2 22-2 16,2-22-6-16,0 19 0 0,0-19-5 0,6 20-8 15,-6-20-3-15,11 12-11 0,-11-12-7 16,15 11-11-16,-15-11-8 0,17 3-4 16,-17-3 1-16,23 0 1 0,-23 0 2 0,23-3 2 15,-23 3 0-15,26-11 5 0,-14 6-1 16,1-1 3-16,-13 6 3 0,24-13 1 16,-12 3 1-16,-4 1 5 0,-8 9 0 0,18-17 1 15,-12 9 8-15,-6 8 4 0,12-14 0 16,-12 14-4-16,9-11 2 0,-9 11-4 0,0 0 2 15,0 0 2-15,0 0 1 0,0 0 0 16,0 0-1-16,0 0-1 0,0 0 0 0,0 0-1 16,19 27 0-16,-19-27-1 0,11 13 1 15,-11-13-2-15,12 14-1 0,-4-7 3 16,-8-7 2-16,14 10-2 0,-14-10 7 0,14 4 5 16,-14-4 10-16,0 0 6 0,0 0 9 15,0 0 3-15,28-16 5 0,-28 16 0 0,6-17 4 16,-2 6-6-16,-4 11-3 0,7-29-5 15,-3 14-5-15,-2-3-2 0,0 0-5 16,0 3-9-16,0-3-13 0,0 1-24 0,-2 17-27 16,7-30-36-16,-5 15-45 0,3 1-61 15,-5 14-36-15,6-21-45 0,-6 21-91 0,6-19-143 16,-2 12-380-16,-4 7-253 0</inkml:trace>
  <inkml:trace contextRef="#ctx0" brushRef="#br0" timeOffset="78380.03">10857 10162 2639 0,'0'0'-40'0,"0"0"41"16,0 0 25-16,0 0 18 0,0 0 16 16,0 0 19-16,0 0 16 0,0 0 4 0,0 0 8 15,0 0-12-15,0 0-6 0,0 0-1 16,0 0 1-16,0 0-7 0,0 0-5 16,0 0-8-16,0 0-6 0,0 0-9 0,0 0-2 15,60 6-11-15,-60-6-4 0,28 0-8 16,-28 0-16-16,27-1-16 0,-27 1-28 0,26-3-38 15,-26 3-33-15,22-5-35 0,-22 5-25 16,17-6-12-16,-11 4-26 0,-6 2-90 0,6-11-572 16,-6 11-218-16</inkml:trace>
  <inkml:trace contextRef="#ctx0" brushRef="#br0" timeOffset="78537.96">10954 10067 2547 0,'0'0'-33'0,"-17"-8"43"15,17 8 22-15,0 0 14 0,-20-7 19 0,20 7 20 16,0 0 14-16,-12-6 11 0,12 6-9 15,0 0-6-15,0 0-11 0,0 0-11 0,0 0-5 16,0 0-10-16,0 0-6 0,51-9-12 16,-51 9-32-16,28-2-43 0,-28 2-52 15,24-2-44-15,-8 0-59 0,-6 2-87 0,-10 0-585 16,24-4-218-16</inkml:trace>
  <inkml:trace contextRef="#ctx0" brushRef="#br0" timeOffset="79105.86">10577 10656 2434 0,'0'0'-115'0,"0"0"19"0,0 0-2 15,0 0 4-15,-15 8-5 0,15-8-3 16,0 0 5-16,0 0 11 0,0 0 19 0,0 0 13 16,0 0 12-16,0 0-2 0,-17 4 8 15,17-4 2-15,0 0-7 0,0 0-10 16,0 0-1-16,0 0-21 0,0 0-21 0,-6 3-20 15,6-3-199-15,0 0 101 0</inkml:trace>
  <inkml:trace contextRef="#ctx0" brushRef="#br0" timeOffset="79630.17">10515 10399 984 0,'3'-17'96'0,"-3"17"5"16,0 0 0-16,6-14-13 0,-6 14-13 15,0 0-5-15,9-9-8 0,-9 9 6 16,0 0-8-16,14-10-2 0,-14 10-1 15,0 0-3-15,17-2-17 0,-17 2 3 0,0 0 7 16,24 0-6-16,-24 0 0 0,0 0-18 16,23 4 10-16,-23-4 3 0,0 0-3 0,15 10 19 15,-15-10 1-15,4 11 4 0,-4-11 20 16,0 0 6-16,0 0 14 0,-10 31 8 16,10-31 9-16,-16 20 5 0,10-8 5 0,-2-2-5 15,8-10-6-15,-13 20-11 0,7-8-10 16,6-12-10-16,-9 19-8 0,9-19-10 0,-4 17-16 15,4-17-34-15,0 0-39 0,4 20-55 16,-4-20-69-16,11 11-69 0,-11-11-118 0,13 2-570 16,-13-2-296-16</inkml:trace>
  <inkml:trace contextRef="#ctx0" brushRef="#br0" timeOffset="80181.12">10774 9542 2620 0,'4'-20'-117'0,"-4"20"20"0,4-15 21 16,-4 15 7-16,0 0 16 0,4-17 20 15,-4 17 25-15,0 0 16 0,0 0 11 16,0 0 13-16,0 0 7 0,0 0 18 16,0 0-34-16,0 0 8 0,0 0 1 0,0 0 1 15,12 42-7-15,-12-25-3 0,-2 5-1 16,-1-2-4-16,1 5 0 0,-1 4-1 15,1 0-5-15,-2 3 7 0,2-1-13 0,0 8-6 16,0-1 16-16,0 4-8 0,0 2-2 16,-2-1-11-16,-1 8-4 0,1 0-3 0,0-2-3 15,-2 0-1-15,-1-1 6 0,3 2-5 16,-3-3 1-16,1 1 13 0,-2-2-7 16,2-5 5-16,-2 5-3 0,0-4 2 0,0-2 2 15,0 0-1-15,2 0-4 0,-3 0 4 16,0 0 6-16,3-4-8 0,-2 3 4 0,-1-2 5 15,3 0-5-15,0-1 7 0,2-2-3 16,-1 1 3-16,-2 1-5 0,3-8 7 0,-2 11-4 16,4-10-1-16,-4 6-6 0,4-6-1 15,0 1-20-15,0-3-26 0,2 0-23 0,-3-1-32 16,1-7-62-16,0 1-125 0,2-5-287 16,0-1 224-16</inkml:trace>
  <inkml:trace contextRef="#ctx0" brushRef="#br0" timeOffset="80691.97">10711 11264 1710 0,'0'0'28'0,"0"0"20"0,0 0-12 16,0 0 3-16,0 0-10 0,0 0 10 15,0 0-1-15,-30 36 1 0,26-25 10 0,4-11 2 16,-7 25-4-16,5-11-6 0,2-14 1 16,0 25 13-16,0-25 2 0,0 22-8 15,0-22-3-15,7 19-16 0,-7-19-22 16,6 16-16-16,-6-16-21 0,10 9-7 0,-10-9-8 15,0 0 8-15,18 0 6 0,-18 0 8 0,0 0 11 16,0 0 2-16,18-25 26 0,-18 25 18 16,7-19 19-16,-7 19 10 0,6-13 0 15,-6 13-1-15,4-12 2 0,-4 12 6 0,0 0 2 16,0 0 5-16,0 0 3 0,0 0-2 16,0 0-8-16,0 0-5 0,0 0-8 15,0 0-5-15,0 0-3 0,0 0-7 0,34 22-6 16,-34-22-5-16,13 7 0 0,-13-7-2 15,11 9 10-15,-11-9 12 0,12 6 16 0,-12-6 12 16,0 0 7-16,0 0-6 0,0 0-4 16,22-15-7-16,-22 15-6 0,4-14-10 0,-4 14-6 15,0 0-8-15,8-18-14 0,-8 18-23 16,2-18-32-16,-2 18-46 0,0 0-47 16,5-19-57-16,-3 12-63 0,-2 7-119 0,2-12-614 15,-2 12-426-15</inkml:trace>
  <inkml:trace contextRef="#ctx0" brushRef="#br0" timeOffset="80908.97">10998 11435 2905 0,'0'0'-54'0,"8"10"51"15,-8-10 27-15,0 0 12 0,12 9 18 0,-12-9-3 16,0 0 8-16,10 8 2 0,-10-8 10 15,0 0-21-15,0 0-3 0,28 0-9 0,-28 0-7 16,0 0-17-16,23-2-19 0,-23 2-18 16,0 0-38-16,24-6-41 0,-24 6-27 15,14-5-39-15,-14 5-40 0,0 0-103 0,10-12-431 16,-10 12-15-16</inkml:trace>
  <inkml:trace contextRef="#ctx0" brushRef="#br0" timeOffset="81059.95">11073 11378 2115 0,'0'0'8'0,"-20"-11"80"0,20 11 6 0,0 0 23 15,-10-8 11-15,10 8 5 0,0 0 14 16,0 0-1-16,0 0-5 0,0 0-19 16,0 0-8-16,0 0-13 0,0 0-12 15,0 0-10-15,0 0-12 0,0 0-30 0,0 0-37 16,38-15-47-16,-38 15-65 0,17-4-47 0,-6 3-59 16,-11 1-121-16,16-9-532 0,-7 4-231 15</inkml:trace>
  <inkml:trace contextRef="#ctx0" brushRef="#br0" timeOffset="81268.95">11248 11275 2685 0,'0'0'35'15,"0"0"44"-15,0 0 21 0,23 12 22 0,-23-12 21 16,0 0 15-16,0 0 19 0,-2 18-15 16,2-18-7-16,0 0-11 0,-4 25-16 15,4-25-14-15,-6 23-15 0,6-23-9 0,-5 25-13 16,3-9-6-16,2-16-8 0,-2 30-19 15,2-17-25-15,0-1-34 0,0 1-36 0,0-13-46 16,-2 20-57-16,2-9-50 0,0-11-33 16,0 15-103-16,0-15-158 0,2 11-429 15,-2-11-337-15</inkml:trace>
  <inkml:trace contextRef="#ctx0" brushRef="#br0" timeOffset="82676.96">11554 9906 2649 0,'0'0'-119'0,"0"0"32"16,0 0 26-16,0 0 18 0,0 0 9 15,0 0 33-15,0 0 22 0,-35 22 30 0,35-22 22 16,0 0 11-16,0 0 7 0,-3 15 5 16,3-15 1-16,0 0 11 0,-5 18 11 15,5-18 8-15,-4 17 3 0,4-17-4 0,-2 21-8 16,2-21-10-16,-5 23-7 0,5-23-12 15,-2 28-7-15,0-13-4 0,2-15-10 16,-5 25-7-16,5-25-7 0,-2 23-4 0,2-23-5 16,0 20-13-16,0-20-18 0,-2 20-30 0,2-20-36 15,-2 18-52-15,2-18-66 0,0 0-56 16,-2 19-122-16,2-19-224 0,-4 9-295 16,4-9-227-16</inkml:trace>
  <inkml:trace contextRef="#ctx0" brushRef="#br0" timeOffset="84528.01">11976 10204 2602 0,'0'0'-49'16,"0"0"26"-16,0 0-4 0,0 0 14 0,0 0 25 15,0 0 18-15,0 0 21 0,0 0 21 16,-6 19 9-16,6-19 5 0,0 0 3 16,0 0-3-16,0 0-3 0,0 0-2 0,0 0 3 15,0 0 1-15,0 0-5 0,0 0-10 16,0 0-8-16,34 6-6 0,-34-6-6 16,0 0-7-16,24 2-2 0,-24-2-1 0,20 0-8 15,-20 0-3-15,23 2-5 0,-23-2-2 16,20 0-7-16,-20 0-12 0,24 0-15 0,-24 0-11 15,21 0-15-15,-21 0-22 0,16 2-11 16,-16-2-26-16,0 0-20 0,24-2-14 16,-24 2-17-16,0 0-19 0,14 0-21 0,-14 0-42 15,0 0-66-15,0 0-429 0,0 0 9 16</inkml:trace>
  <inkml:trace contextRef="#ctx0" brushRef="#br0" timeOffset="84810.45">12212 10180 2099 0,'0'0'-20'0,"0"0"40"0,0 0 15 0,-11-23 23 16,11 23 9-16,0 0 10 0,0 0 19 15,-13-10 8-15,13 10 0 0,0 0 2 16,0 0-10-16,0 0-10 0,0 0-8 0,0 0-4 16,0 0-3-16,0 0-9 0,0 0-4 15,0 0-7-15,0 0-6 0,0 0-5 0,0 0-3 16,0 0-5-16,0 0-3 0,40 28-2 15,-40-28-1-15,8 16-4 0,-3-6 0 16,-5-10-2-16,3 21-3 0,-3-21 3 0,-8 27-3 16,2-15-3-16,0 2 0 0,1-1-2 15,-5-1-15-15,0-1-22 0,1 0-31 0,1 0-33 16,8-11-42-16,-13 16-38 0,9-8-53 16,4-8-132-16,-11 8-467 0,11-8-147 15</inkml:trace>
  <inkml:trace contextRef="#ctx0" brushRef="#br0" timeOffset="85095.21">12377 9942 2371 0,'8'-16'-46'0,"-8"16"25"0,9-9 12 0,-9 9 9 16,0 0 13-16,0 0 27 0,0 0 20 15,0 0 17-15,0 0 16 0,0 0 3 0,0 0-1 16,0 0-6-16,7 40-5 0,-9-23 5 16,2-17-2-16,-8 38-3 0,6-19-4 15,-2 6-13-15,2-4-5 0,0 3-9 0,-2-3-2 16,1 0-8-16,1 0-4 0,0 0-6 16,0-3-4-16,0-2-16 0,-1 0-24 15,3-16-31-15,-3 24-27 0,3-24-43 0,0 19-42 16,0-11-41-16,0-8-87 0,0 0-577 15,3 10-211-15</inkml:trace>
  <inkml:trace contextRef="#ctx0" brushRef="#br0" timeOffset="85402.11">12531 10104 2600 0,'0'0'-46'0,"7"-14"19"0,-7 14 9 15,0 0 12-15,0 0 29 0,0 0 28 0,0 0 18 16,0 0 20-16,-23-12-4 0,23 12 0 15,0 0-8-15,0 0-8 0,0 0 1 0,-36 8-2 16,36-8-1-16,0 0-3 0,-23 10-9 16,23-10-4-16,-12 8-7 0,12-8-2 15,-9 9-7-15,9-9-2 0,-10 12-4 0,10-12-2 16,-9 15-4-16,9-15-1 0,-4 15-3 16,4-15 1-16,-2 16-4 0,2-16-2 0,0 0 2 15,0 26-2-15,0-26 2 0,2 19-2 16,-2-19-1-16,7 19-2 0,-3-9-1 15,-4-10 1-15,14 19-2 0,-7-8-4 0,-1-1-20 16,-6-10-32-16,18 15-22 0,-9-9-45 16,-9-6-34-16,18 9-41 0,-9-5-74 0,-9-4-165 15,16 3-374-15,-16-3-114 0</inkml:trace>
  <inkml:trace contextRef="#ctx0" brushRef="#br0" timeOffset="85612.35">12617 10301 2464 0,'0'0'45'0,"0"0"27"15,0 0-7-15,0 0-4 0,0 0 4 16,24 6-10-16,-24-6 2 0,0 0-3 16,18 2 0-16,-18-2-6 0,0 0-5 0,27 2-5 15,-27-2-4-15,23-2-11 0,-23 2-17 16,24-2-26-16,-24 2-46 0,20-1-40 0,-9-1-43 15,-11 2-51-15,14-8-101 0,-14 8-431 16,7-10 0-16</inkml:trace>
  <inkml:trace contextRef="#ctx0" brushRef="#br0" timeOffset="85737">12736 10222 2151 0,'0'0'10'0,"0"0"65"0,-16-10 7 0,16 10 3 16,0 0 11-16,0 0 4 0,-11-8-7 15,11 8-10-15,0 0-10 0,0 0-7 16,0 0-26-16,0 0-33 0,0 0-47 0,0 0-43 15,31-5-69-15,-31 5-125 0,13-5-473 16,-13 5-31-16</inkml:trace>
  <inkml:trace contextRef="#ctx0" brushRef="#br0" timeOffset="85946.39">12954 10097 2308 0,'17'7'124'16,"-17"-7"59"-16,0 0 2 0,9 11-12 0,-9-11 5 15,0 0 1-15,0 21 8 0,0-21-4 16,-7 21-8-16,7-21-25 0,-8 28-2 16,4-10-17-16,-1-2-16 0,1 4-11 0,-2-1-21 15,2 4-3-15,2-3-12 0,-3 0-44 0,3-1-48 16,0 0-56-16,0-2-72 0,0 1-78 16,0-8-94-16,2 4-198 0,0-14-91 15,-3 17-253-15,3-17-223 0</inkml:trace>
  <inkml:trace contextRef="#ctx0" brushRef="#br0" timeOffset="122929.68">6308 4679 705 0,'0'0'122'0,"0"0"-33"0,18-27-31 16,-18 27-8-16,0 0-11 0,7-13 10 0,-7 13 13 15,0 0 1-15,9-18 10 0,-9 18 16 16,4-11 1-16,-4 11 3 0,0 0 10 15,8-19-7-15,-8 19 0 0,7-13-14 16,-7 13 0-16,8-15-2 0,-8 15-4 0,8-17-3 16,-8 17-10-16,9-18-8 0,-9 18 6 15,11-17-8-15,-7 8-5 0,-4 9-2 16,10-16 0-16,-10 16-6 0,13-13-1 0,-13 13 2 16,11-13-6-16,-11 13-6 0,12-8-3 15,-12 8-3-15,15-6-2 0,-15 6-1 0,0 0-2 16,0 0-4-16,0 0 0 0,30 13 2 15,-30-13-1-15,8 10 1 0,-8-10-2 16,8 17-4-16,-8-17 2 0,4 20 2 0,-4-20 0 16,5 18-1-16,-5-18 6 0,0 22 8 15,0-22-5-15,-2 18 6 0,2-18-1 16,-7 18 7-16,7-18 2 0,-8 15 3 0,8-15 2 16,-10 15-1-16,10-15-1 0,-11 13-1 15,11-13 7-15,-13 8 2 0,13-8-4 16,-15 4 1-16,15-4-1 0,0 0 4 0,-20 0-6 15,20 0-4-15,0 0-3 0,0 0-3 16,-22-12-3-16,22 12-1 0,0 0-6 0,-12-11-4 16,12 11-9-16,0 0-6 0,0 0-21 15,0 0-20-15,-2-17-29 0,2 17-40 16,0 0-43-16,0 0-51 0,0 0-62 0,0 0-153 16,14-18-419-16,-14 18-173 0</inkml:trace>
  <inkml:trace contextRef="#ctx0" brushRef="#br0" timeOffset="123395.42">6682 4660 2461 0,'0'0'-32'0,"0"0"32"0,0 0 20 15,0 0 15-15,0 0 19 0,0 0 16 0,0 0 21 16,0 0 14-16,0 0-1 0,0 0-6 16,0 0-4-16,0 0-8 0,0 0-5 0,0 0 5 15,0 0-12-15,2 21-5 0,-2-21-10 16,0 0-8-16,0 0-5 0,0 0-9 0,0 0-14 15,0 0-20-15,0 0-21 0,0 0-33 16,0 0-32-16,0 0-34 0,0 0-37 16,0 0-33-16,6 5-37 0,-6-5-67 0,0 0-510 15,0 0-110-15</inkml:trace>
  <inkml:trace contextRef="#ctx0" brushRef="#br0" timeOffset="123935.56">6731 4456 2259 0,'0'0'-101'0,"4"-13"28"0,-4 13 16 16,0 0 25-16,0 0 18 0,0 0 15 0,0 0 4 16,9-12 22-16,-9 12 4 0,0 0 7 15,0 0-1-15,0 0 9 0,12-7-4 16,-12 7-1-16,0 0 0 0,0 0-8 0,0 0-4 16,19-3 3-16,-19 3-9 0,0 0 15 15,0 0 9-15,0 0 2 0,0 0 11 16,0 0-10-16,15 20 6 0,-15-20-2 0,0 0-4 15,0 0 0-15,-6 26-4 0,6-26-5 16,0 0 3-16,-9 22-4 0,9-22-2 0,-4 17-6 16,4-17-2-16,0 0-6 0,-4 17 1 15,4-17-3-15,0 0-7 0,0 0 1 16,4 23-2-16,-4-23 0 0,0 0-1 0,8 13 1 16,-8-13-2-16,7 11 0 0,-7-11-4 15,9 9 3-15,-9-9-5 0,0 0 2 16,10 18 4-16,-10-18 1 0,4 13 6 0,-4-13 10 15,2 17 7-15,-2-17 7 0,-2 19 3 16,2-19 5-16,-2 20 3 0,2-20 4 0,-4 20-3 16,4-20-3-16,-4 17-7 0,4-17-2 15,-6 20-7-15,6-20-5 0,-7 19-23 16,7-19-42-16,-9 15-56 0,9-15-71 0,-10 13-81 16,10-13-161-16,-15 10-519 0,7-5-326 15</inkml:trace>
  <inkml:trace contextRef="#ctx0" brushRef="#br0" timeOffset="129881.07">3704 14427 535 0,'0'0'184'15,"0"0"-52"-15,15-18-58 0,-15 18-20 0,0 0-15 16,0 0-1-16,0 0-1 0,0 0 0 16,0 0 7-16,0 0 19 0,12-10-16 15,-12 10-4-15,0 0 15 0,0 0-3 0,0 0 3 16,18-1 21-16,-18 1-34 0,0 0 5 15,0 0 8-15,0 0-19 0,25 1 2 0,-25-1 5 16,0 0-1-16,23 0-3 0,-23 0 13 16,0 0-4-16,25 0-1 0,-25 0-1 15,20 3-6-15,-20-3 2 0,22 0 1 16,-22 0 8-16,26 0-5 0,-26 0 3 0,27 0-2 16,-7 0 2-16,-20 0 5 0,36-4 2 15,-15 3 3-15,-2 1-1 0,4-3 6 0,-1 1-7 16,0 0 0-16,2 1-6 15,-1-2-11-15,1 2 0 0,1-2-2 0,-2 3-7 0,0 0-2 16,3-3-2-16,-3 1-5 0,0 0-2 16,1 0-3-16,-1 2 2 0,-1-2-1 15,-2 2 2-15,2-2 0 0,-1 0 0 16,-1 1-2-16,2 1 0 0,-3-3 2 16,2 3-6-16,-2-1 0 0,-19 1-4 0,38 0 0 15,-18 0-1-15,1-2 0 0,0 2-3 16,0 0 5-16,-2-2-1 0,4 2 2 15,-2 0-2-15,1-2 4 0,1 2-2 0,-2 0-1 16,3-2-1-16,-3 2-1 0,2-1-1 16,0 1 2-16,3 0-8 0,-3 0 7 0,2-3-7 15,0 3 1-15,-1 0 0 0,-1-2 2 16,3 2-5-16,-1 0 3 0,0 0 1 0,1 0-4 16,-3-1 2-16,1 1-2 0,0 0-2 15,-2 0 5-15,1-2-2 0,3 2-4 16,-4 0 5-16,2-2 0 0,-1 2 3 15,1 0-1-15,-4 0-1 0,6 0-2 0,-4-2 1 16,1 2 2-16,-2 0-6 0,2 0 5 16,-1 0-2-16,-1 0-4 0,0 0 4 15,0 0 1-15,-3 2-2 0,4-2 0 0,-1 0-1 16,1 0 2-16,-4 0-4 0,2 2 3 16,0-2-2-16,0 0 5 0,1 2-6 15,-21-2 3-15,36 1-3 0,-15-1 0 0,-2 2 0 16,0-2-14-16,1 0-26 0,-2 0-20 15,4 0-33-15,-22 0-36 0,40-2-37 16,-19 2-39-16,-3-3-55 0,2 1-142 0,-3-2-383 16,-17 4-85-16</inkml:trace>
  <inkml:trace contextRef="#ctx0" brushRef="#br0" timeOffset="131865.63">6337 14326 2197 0,'0'0'-102'0,"0"0"25"16,0 0 23-16,0 0 11 0,0 0 17 0,0 0 18 16,11 9 1-16,-11-9 7 0,0 0 13 15,0 0-5-15,4 15 12 0,-4-15 9 16,0 0-18-16,2 16 7 0,-2-16 6 15,0 0-7-15,7 19-4 0,-7-19 15 0,4 17-5 16,-4-17 3-16,4 19 3 0,-2-8-1 16,-2-11-3-16,4 22 12 0,-2-5-5 0,-2-17 6 15,4 28 1-15,-4-12 5 0,2 0 3 16,1 1 15-16,-1 1 3 0,-2-2-9 0,3 4 8 16,-3-1-7-16,0-3-3 0,0 4 4 15,0-1-14-15,0 3 6 0,0-3 0 16,2 1-4-16,-2 0-5 0,2 0 2 0,-2 1-7 15,4-1-1-15,-4-1-1 0,2 3 2 16,-2-1-5-16,2-2-1 0,-2 2-3 16,2 0 0-16,-2 0-2 0,0 2 5 0,0 0-12 15,2 0 4-15,-2-3-8 0,0 2 5 16,0-1-2-16,2 0-1 0,-4-1-3 16,2 1 2-16,0 0-3 0,0 0 3 0,0 0-4 15,0-3 0-15,-2 4 2 0,4-2 0 16,-2 0 2-16,0-1-1 0,0 0 3 0,2 1-3 15,-2 0 5-15,2-1-2 0,0 0-3 16,-2 1 6-16,2-2-1 0,0-1-6 16,0 3 1-16,1-1-1 0,-1-1-2 15,0 0 3-15,0 1-3 0,-2 0-5 0,3-1 4 16,1-1-2-16,-4 0 2 0,2-1-4 16,0-1-1-16,-2-15-1 0,2 33 2 0,-2-19-2 15,0-14-1-15,0 28 1 0,2-15 1 16,-2-13-2-16,0 27-1 0,0-27-2 0,-2 23 0 15,2-23-9-15,0 25-8 0,0-25-8 16,0 22-7-16,0-22-5 0,-2 18 3 16,2-18 3-16,-2 15-3 0,2-15 3 15,-2 18 4-15,2-18-1 0,0 0 3 0,-4 20 4 16,4-20 0-16,-7 12 6 0,7-12-1 16,0 0 5-16,-13 15 0 0,13-15-1 15,-10 9 1-15,10-9 2 0,-18 8 5 0,18-8 1 16,-20 6 2-16,9-2 0 0,11-4 3 15,-30 4-2-15,16-1 6 0,-4 0 0 0,0-2 1 16,-2 1-1-16,1 0 1 0,1 0 0 16,-4-2-2-16,1 2 1 0,0-2 0 0,-2 2 0 15,-3-2-4-15,0 2 3 0,-3-2 0 16,1 0-1-16,-4 1-1 0,3-1 3 16,0 2-3-16,-4-2 1 0,2 3 0 15,-1-3-2-15,-2 1-3 0,0-1 4 0,1 2-5 16,-1 2 1-16,-2-1 2 0,2-3-1 15,-7 3-1-15,1-1 4 0,-1 0-6 16,0 2 2-16,1-3-1 0,0 2-2 0,2 2 2 16,1-3 6-16,1 0-6 0,3 2 2 15,1-3 2-15,-4 3-4 0,4 0 4 0,-2 0-4 16,3-2 1-16,-1 2 1 0,2 0 1 16,-1-3 3-16,1 3-2 0,0 0-1 15,1-2-6-15,-1 0 7 0,2 0-6 16,-1 0 4-16,-1-1 0 0,2 1 2 0,5 1-5 15,-4-2 3-15,2 1-1 0,-3 0-2 16,4-2 2-16,1 2-2 0,-7 0 3 16,1-1-2-16,6-1 2 0,-7 3-3 0,7-2-1 15,-5 1 3-15,1-2-1 0,-1 2 2 16,2 0-6-16,2 0 5 0,-4 0-5 0,3 0 6 16,1-2-5-16,-1 2 0 0,2-1-4 15,-1 2 1-15,1-3-6 0,-1 1 4 0,2 2-2 16,-2-3 3-16,3 1-2 15,1 2 4-15,20-3 2 0,-37 1-6 0,18-1 6 16,19 0 1-16,-30 0-3 0,13 0 5 16,17 0-4-16,-28 0 0 0,28 0 2 0,-25 0-4 15,25 0-2-15,-28-1-1 0,28 1 3 16,-24-3 2-16,24 3-6 0,-28-4 3 16,15 3-4-16,13 1 6 0,-25-4-4 0,25 4 6 15,-29-6-10-15,13 2 4 0,2 0 0 16,-4 0 2-16,18 4-5 0,-29-7 6 0,17 4-5 15,12 3 5-15,-30-8 1 0,17 2 2 16,-2 2-4-16,15 4 4 0,-25-8 2 16,12 4 0-16,13 4 2 0,-21-7-2 0,21 7 3 15,-20-9-3-15,20 9 3 0,-16-9 5 16,16 9 3-16,-13-12 0 0,13 12 0 16,-13-14 8-16,13 14-5 0,-8-15 1 0,8 15 3 15,-7-17-3-15,7 17 6 0,-4-22 0 16,4 22-5-16,-2-22 2 0,0 8-1 0,2 14-4 15,2-29 6-15,-2 11-6 0,0 18 5 16,2-37 5-16,0 19-11 0,-2-1 3 16,2-3 3-16,-2 4 6 0,0-4-5 0,2 2 6 15,-2-2-5-15,0 2 1 0,0-2-1 16,0 2-2-16,0-2-2 0,0 2 2 16,0-1-2-16,0 0 4 0,-2 0-5 0,2 0-2 15,-2 2 1-15,0-1-2 0,2-2-1 16,-2 0 2-16,2 2-2 0,-2 1-3 15,2-2 0-15,-2 2 3 0,0-2-6 0,2 3 5 16,-2-3-5-16,2 21 1 0,-2-36 1 16,2 16-2-16,0 4 2 0,0 16-1 0,0-38-2 15,0 24 2-15,0-4-2 0,0 18 1 16,0-33 0-16,2 16-2 0,-2-1 0 16,0 18 0-16,2-29-2 0,0 14 4 0,0-1-2 15,-2 16 5-15,4-28-5 0,-4 15 0 16,0 13-3-16,6-31 1 0,-6 17 3 15,0 14-4-15,5-29 1 0,-5 16-2 0,0 13 3 16,2-26 1-16,0 12-3 0,-2 14 1 16,0-24-1-16,0 24 6 0,2-25-7 15,0 14 2-15,-2 11 2 0,3-23 0 0,-3 23-2 16,4-21-3-16,-4 21 2 0,2-21 2 16,-2 21-3-16,2-18-1 0,-2 18 4 15,2-16-2-15,-2 16-5 0,4-16 8 0,-4 16-2 16,0 0-2-16,3-23 7 0,-3 23-6 15,4-10 0-15,-4 10 5 0,0 0-5 0,0 0-1 16,4-19 2-16,-4 19 0 0,0 0-3 16,0 0 7-16,0 0-5 0,0-18 0 15,0 18 3-15,0 0-1 0,0 0 0 16,0 0 1-16,0 0-1 0,0 0-1 0,0 0-2 16,4-15 2-16,-4 15-3 0,0 0 2 15,0 0-5-15,10-10 6 0,-10 10-7 0,0 0 4 16,12-9 2-16,-12 9 0 0,0 0-2 15,10-10 5-15,-10 10-1 0,0 0 0 16,0 0 1-16,0 0-2 0,10-12-6 0,-10 12-7 16,0 0-15-16,0 0-8 0,0 0-3 15,13-8-7-15,-13 8 4 0,0 0 1 16,0 0 0-16,0 0 3 0,0 0 6 16,9-13 5-16,-9 13 3 0,0 0-2 0,0 0 8 15,0 0-4-15,0 0-7 0,0 0-15 16,0 0-22-16,0 0-28 0,0 0-24 15,0 0-26-15,0-10-29 0,0 10-46 0,0 0-470 16,0 0 59-16</inkml:trace>
  <inkml:trace contextRef="#ctx0" brushRef="#br0" timeOffset="133255.22">3598 14482 1908 0,'0'0'-75'0,"0"0"20"15,0 0 10-15,22-13 15 0,-22 13-9 16,0 0 7-16,0 0 12 0,16-7 13 0,-16 7 14 16,0 0 13-16,20-5 3 0,-20 5 9 15,0 0-1-15,20-3-3 0,-20 3 0 16,17-4 8-16,-17 4-1 0,20 0-6 0,-20 0 5 16,18-3-7-16,-18 3 4 0,0 0-6 15,30 0 2-15,-30 0-9 0,23 0 1 16,-23 0-1-16,24 0-6 0,-24 0 2 0,28 0 2 15,-16-3-10-15,-12 3 10 0,30-1-5 16,-30 1 6-16,25-4-6 0,-11 4 4 16,-14 0-9-16,26-5 8 0,-26 5-5 15,26-6 5-15,-14 5-8 0,-12 1 5 0,25-4-1 16,-25 4 2-16,24-6-7 0,-24 6 2 16,21-5 15-16,-8 2-8 0,-13 3-8 0,23-5 11 15,-23 5-14-15,23-6-5 0,-23 6 4 16,23-6-5-16,-23 6 9 0,24-3-6 0,-12 0-2 15,-12 3 10-15,26-4-8 0,-26 4 0 16,27-5 2-16,-13 3 2 0,-14 2 10 16,26-4-11-16,-10 0-3 0,-16 4 0 15,25-4 3-15,-10 1 0 0,-15 3-1 0,29-6-1 16,-13 5-4-16,-2-4 5 0,-14 5-1 16,28-5 5-16,-11 3-9 0,-17 2 5 0,24-6-2 15,-8 2 6-15,-2 0-11 0,-14 4 2 16,30-5 0-16,-15 3 6 0,-15 2 5 0,30-8-11 15,-16 4 1-15,2 3 5 0,-16 1-6 16,27-8 0-16,-15 6 9 0,-12 2 0 16,28-6-1-16,-14 3 7 0,-14 3-13 0,24-6 5 15,-24 6-1-15,25-3-4 0,-25 3 7 16,24-6-8-16,-12 2 2 0,-12 4 8 16,24-3-4-16,-24 3 10 0,25-4 6 15,-25 4-8-15,26-3 0 0,-12 1-2 0,-14 2-4 16,26-4 6-16,-12 2-1 0,-14 2-4 15,28-4 7-15,-11 4-2 0,-17 0-8 0,32-6 5 16,-16 5 0-16,2-3-8 0,-18 4 1 16,31-4 5-16,-16 2-4 0,-15 2-1 15,29-5 2-15,-13 3-5 0,-16 2 1 0,29-2 6 16,-16-1-2-16,-13 3-8 0,27-3 7 16,-27 3 1-16,26-1-1 0,-14-2-1 15,-12 3-2-15,26-4 7 0,-26 4-6 0,25-3-3 16,-25 3 0-16,26-3 9 0,-12 3-10 15,-14 0 9-15,28-2-9 0,-28 2 5 0,26-1 4 16,-26 1-2-16,27 0-4 0,-13 0 6 16,-14 0-9-16,26 0 3 0,-26 0 5 15,26 0-2-15,-26 0 1 0,25 0-4 0,-25 0-4 16,26 1 5-16,-26-1-1 0,22 0 7 16,-22 0-11-16,22 0 5 0,-22 0-3 15,19 2 4-15,-19-2 21 0,19 0-6 0,-19 0 8 16,19 4-9-16,-19-4 3 0,22 2-3 15,-22-2-3-15,18 4-10 0,-18-4 17 16,19 3-10-16,-19-3-5 0,20 1 5 16,-20-1 0-16,18 2-2 0,-18-2-3 0,18 1 3 15,-18-1-6-15,16 3 1 0,-16-3 0 16,20 4 1-16,-20-4 2 0,16 1-6 0,-16-1 5 16,19 3-2-16,-19-3-6 0,18 1 5 15,-18-1-4-15,16 4 2 0,-16-4-5 0,17 2 10 16,-17-2-2-16,17 1 7 0,-17-1-7 15,17 3 1-15,-17-3 1 0,17 1-1 16,-17-1 3-16,15 4 3 0,-15-4-3 16,0 0 3-16,28 4-3 0,-28-4 4 0,18 2-2 15,-18-2 2-15,19 2-2 0,-19-2-4 16,22 1 1-16,-22-1-2 0,18 5 2 16,-18-5 1-16,22 2 3 0,-22-2 2 0,19 1 4 15,-19-1-1-15,19 4 0 0,-19-4 6 16,19 2 0-16,-19-2 5 0,22 5-4 0,-22-5 2 15,18 0-5-15,-18 0 1 0,22 3-2 16,-22-3 0-16,23 0-2 0,-23 0 0 0,23 3 2 16,-23-3 2-16,23 1-5 0,-23-1-2 15,26 2 2-15,-26-2-3 0,23 1 3 16,-23-1-2-16,23 3 4 0,-8-3 6 0,-15 0 2 16,22 0-3-16,-22 0-6 0,22 2 1 15,-22-2 1-15,22 0-2 0,-22 0 2 16,19 0-6-16,-19 0-4 0,18 1-1 15,-18-1-16-15,0 0-23 0,22 0-47 0,-22 0-48 16,12 2-74-16,-12-2-142 0,0 0-529 16,0 0-233-16</inkml:trace>
  <inkml:trace contextRef="#ctx0" brushRef="#br0" timeOffset="134896.27">2366 15284 2497 0,'0'0'-120'0,"0"0"17"15,0 0 7-15,13-9 11 0,-13 9 7 16,0 0 9-16,13-6 24 0,-13 6 8 16,0 0 9-16,18-6 12 0,-18 6 5 0,16-4 7 15,-16 4-2-15,16-3 14 0,-16 3 12 16,19-4-1-16,-19 4 6 0,22-4 5 15,-22 4-1-15,22-1-1 0,-6-2 10 0,-16 3-12 16,25-3-2-16,-10 2 6 0,2-2-5 16,-17 3 0-16,34-4 2 0,-16 1 14 15,0 3-6-15,-18 0-5 0,37-1 30 0,-19-1 3 16,0 0-11-16,-18 2-2 0,39 0-7 16,-20 0-5-16,0-3-1 0,3 3-7 0,-4 0-1 15,-18 0-2-15,38-3-4 0,-23 3-1 16,-15 0-3-16,32 0 0 0,-18 0-6 15,-14 0 3-15,30-1-4 0,-30 1-7 16,25 0 13-16,-25 0-14 0,28 0 2 0,-28 0 2 16,24 0 1-16,-24 0-2 0,23-3-1 15,-23 3 0-15,21 0 2 0,-21 0-2 0,21-3 4 16,-21 3-1-16,20-1-9 0,-20 1-3 16,0 0 11-16,24-6-3 0,-24 6-3 15,0 0 7-15,18-3-6 0,-18 3-7 0,0 0-4 16,10-7-7-16,-10 7-1 15,0 0 2-15,0 0-4 0,0 0-9 0,0 0 0 0,0 0-5 16,0 0 3-16,-28-33-11 0,28 33 8 16,-16-8 5-16,16 8 1 0,-18-7 3 15,18 7 7-15,-18-7-6 0,18 7 2 0,-15-8 4 16,15 8 1-16,-17-7 4 0,17 7 2 16,-15-9 8-16,15 9-4 0,-10-8 7 15,10 8-1-15,0 0 8 0,-14-9 15 16,14 9-13-16,0 0 4 0,0 0 6 0,-10-11 5 15,10 11 1-15,0 0-2 0,0 0 6 0,0 0 3 16,0 0 0-16,-8-15-4 0,8 15 5 16,0 0-7-16,0 0-3 0,0 0 0 15,0 0-2-15,0 0-2 0,0 0 3 16,0 0-1-16,0 0-7 0,0 0 1 0,0 0 6 16,0 0 7-16,0 0 5 0,0 0 2 15,0 0-6-15,0 0-1 0,0 0 3 0,0 0-3 16,0 0 3-16,0 0 1 0,0 0 6 15,0 0 2-15,0 0-5 0,0 0 2 16,0 0-3-16,0 0-4 0,0 0-1 16,0 0 1-16,0 0-3 0,0 0 4 0,0 0-9 15,0 0 0-15,0 0-3 0,0 0-2 16,34 32-3-16,-34-32 1 0,0 0-5 0,21 8 1 16,-21-8 0-16,17 5-3 0,-17-5-1 15,19 8-1-15,-19-8-3 0,20 6-1 16,-10-3 2-16,-10-3-1 0,20 10 2 0,-9-7-4 15,-11-3 2-15,19 8 0 0,-19-8-1 16,19 7-1-16,-19-7 1 0,15 8 0 0,-15-8-4 16,15 6 3-16,-15-6-2 0,0 0-2 15,16 6 1-15,-16-6 3 0,0 0 0 16,12 10 3-16,-12-10 2 0,0 0 8 16,8 7 2-16,-8-7 6 0,0 0-6 0,0 0-1 15,0 0-2-15,-11 29-1 0,11-29 0 16,-11 15-8-16,11-15-12 0,-12 15-11 15,4-7-22-15,-3 1-28 0,11-9-34 0,-17 18-33 16,9-8-42-16,-1-3-36 0,-1 3-62 16,10-10-114-16,-22 14-434 0,10-6-149 15</inkml:trace>
  <inkml:trace contextRef="#ctx0" brushRef="#br0" timeOffset="139210.41">905 14354 2287 0,'0'0'-151'16,"0"0"14"-16,0 0 18 0,-48 4 18 15,48-4 21-15,-23 4 13 0,23-4 20 0,-27 7 7 16,16-5 11-16,11-2 11 0,-27 11 4 16,16-8 1-16,11-3 2 0,-25 7 8 15,15-2 3-15,10-5 5 0,-19 5 0 0,19-5 0 16,-16 7 9-16,16-7-4 0,-11 6 5 15,11-6-5-15,0 0 1 0,-14 10 5 0,14-10-1 16,0 0 6-16,0 0-10 0,-7 14 6 16,7-14-9-16,0 0 6 0,0 0-6 15,0 0 2-15,0 0-5 0,0 0 3 16,19 20 1-16,-19-20 1 0,10 7-2 16,-10-7 0-16,12 7 4 0,-12-7 9 0,13 7-16 15,-13-7 0-15,18 6 7 0,-18-6-6 0,16 5-4 16,-16-5 19-16,18 6-13 0,-18-6-4 15,16 5 9-15,-16-5-7 0,16 6-6 16,-16-6 12-16,13 7-7 0,-13-7 1 16,14 3 2-16,-14-3 4 0,0 0 1 0,17 10 12 15,-17-10-4-15,0 0 7 0,12 8 9 16,-12-8-4-16,0 0-1 0,0 0 12 16,9 12-9-16,-9-12 8 0,0 0-12 15,0 0 11-15,2 18-11 0,-2-18-2 0,0 0-4 16,0 0 1-16,-4 19 3 0,4-19 0 15,0 0 6-15,-12 17-6 0,12-17 2 0,-13 11 4 16,13-11-4-16,-13 10 2 0,13-10-3 16,-19 10 1-16,8-6-2 0,11-4 15 0,-25 10-12 15,9-5-6-15,1-3-3 0,15-2 2 16,-25 5-4-16,9-3-1 0,16-2-1 16,-24 4-25-16,24-4-25 0,-23 0-27 0,23 0-44 15,-22 0-50-15,22 0-80 0,-23-8-495 16,14 4 8-16</inkml:trace>
  <inkml:trace contextRef="#ctx0" brushRef="#br0" timeOffset="140963.53">1077 14407 2044 0,'0'0'-82'0,"0"0"23"16,0 0 7-16,0 0 15 0,0 0 12 16,0 0 20-16,0 0 10 0,0 0 16 15,0 0 7-15,0 0 14 0,0 0 3 0,0 0 12 16,0 0 22-16,0 0 18 0,0 0 6 15,0 0 1-15,0 0-2 0,0 0-13 0,0 0-8 16,0 0-5-16,-9 47-14 0,9-47-7 16,-2 19 0-16,2-19-8 0,-1 22-3 15,1-22 3-15,-5 20-16 0,5-20-2 0,-2 21 0 16,2-21-8-16,-4 16-4 0,4-16-16 16,-2 15-27-16,2-15-31 0,0 0-42 15,-3 19-44-15,3-19-60 0,0 0-139 16,-4 9-372-16,4-9 25 0</inkml:trace>
  <inkml:trace contextRef="#ctx0" brushRef="#br0" timeOffset="141130.65">1065 14389 2091 0,'10'-14'-9'16,"-10"14"6"-16,8-12-21 0,-8 12-19 0,0 0-15 15,8-15-11-15,-8 15-16 0,0 0-16 16,6-13-61-16,-6 13-334 0,0 0 333 16</inkml:trace>
  <inkml:trace contextRef="#ctx0" brushRef="#br0" timeOffset="141643.54">1254 14508 1445 0,'0'0'7'0,"0"0"8"0,15 14-1 0,-15-14-2 16,0 0-2-16,0 0 0 0,0 0 7 15,-4 25-4-15,4-25 7 0,0 0-4 16,0 0-5-16,-4 24 21 0,4-24-9 0,0 0 4 16,-4 18 3-16,4-18-5 0,0 0-7 15,-3 16 1-15,3-16-1 0,0 0-1 0,0 0-2 16,0 0-6-16,0 20 11 0,0-20-4 16,0 0-4-16,0 0 0 0,0 0 0 15,0 0-6-15,0 0-4 0,0 0 3 0,0 0-10 16,0 0 3-16,0 0 4 0,0 0-7 15,13-58 3-15,-11 47 6 0,-2 11 5 16,10-22 9-16,-8 10 13 0,-2 12 12 0,6-20 5 16,-6 20 15-16,8-18 3 0,-8 18-4 15,6-18 11-15,-6 18-22 0,6-12-1 0,-6 12-3 16,0 0 10-16,0 0 6 0,10-7 5 16,-10 7 4-16,0 0 1 0,0 0-2 15,0 0-7-15,13 26-8 0,-13-26-3 16,5 16-8-16,-5-16-3 0,9 18-3 15,-9-18-10-15,6 19 0 0,-3-9-13 0,-3-10-23 16,9 14-31-16,-9-14-47 0,6 13-50 0,-6-13-48 16,8 12-81-16,-8-12-519 0,0 0-82 15</inkml:trace>
  <inkml:trace contextRef="#ctx0" brushRef="#br0" timeOffset="141995.3">1543 14335 2229 0,'0'0'-32'0,"0"0"36"16,5-17 15-16,-5 17-11 0,0 0-10 15,0 0 2-15,0 0 3 0,0 0 18 16,0 0 14-16,0 0-1 0,0 0 6 0,0 0 3 16,0 0-1-16,0 0 16 0,0 0 5 15,0 0-1-15,-22 51-3 0,17-35 0 16,3-2-11-16,0 4-2 0,2-18-3 0,-5 33-7 16,3-17-2-16,2 0 2 0,0-16-10 0,0 33 1 15,2-17-14-15,1-3-10 0,1 3-19 16,0-1-26-16,3-4-25 0,-2 3-27 15,-5-14-27-15,11 18-31 0,-11-18-89 16,10 12-486-16,-4-8 8 0</inkml:trace>
  <inkml:trace contextRef="#ctx0" brushRef="#br0" timeOffset="142489.17">1621 14454 2015 0,'0'0'-53'16,"0"0"23"-16,6-15 3 0,-6 15-6 15,0 0 7-15,0 0-2 0,0 0 12 16,0 0 5-16,0 0 11 0,0 0 18 0,0 0 13 16,0 0-2-16,0 0 11 0,0 0 4 15,0 0 7-15,0 0-8 0,0 0 3 16,0 0-10-16,2 47 0 0,-2-47 4 15,5 19-6-15,-5-19-12 0,4 18 2 16,-4-18-1-16,6 18-4 0,-1-9-2 0,-5-9-2 0,5 13-4 16,-5-13 7-16,7 12-10 0,-7-12-1 15,0 0-11-15,10 10-5 0,-10-10-11 16,0 0 14-16,0 0-8 0,0 0 2 16,0 0 1-16,0 0-1 0,26-23-2 0,-26 23 6 15,6-15 5-15,-6 15 3 0,7-16 15 16,-7 16-5-16,6-10 5 0,-6 10 0 15,0 0-7-15,9-14 10 0,-9 14 2 0,0 0-5 16,0 0 2-16,0 0 4 0,14-10 7 16,-14 10-7-16,0 0 1 0,0 0-4 15,0 0 5-15,0 0 12 0,0 0 3 0,26 5 10 16,-26-5 11-16,0 0-1 0,0 0 4 16,0 0-10-16,23-7-5 0,-23 7-5 0,10-6-5 15,-10 6-13-15,11-10-28 0,-11 10-26 16,11-14-45-16,-3 3-32 0,-8 11-40 15,13-18-64-15,-9 7-148 0,1 1-311 16,-1-1 93-16</inkml:trace>
  <inkml:trace contextRef="#ctx0" brushRef="#br0" timeOffset="143138.8">2046 14398 1996 0,'0'0'-9'0,"0"0"13"15,0 0 6-15,0 0 1 0,0 0 10 0,0 0 1 16,0 0 3-16,0 0 7 0,0 0 1 16,0 0 0-16,0 0-3 0,0 0 2 0,0 0-5 15,32 0 16-15,-32 0-3 0,25-4 9 16,-9 2-8-16,-16 2-3 0,25-3-26 15,-25 3-21-15,23-4-25 0,-23 4-17 16,17-3-40-16,-17 3-34 0,13-3-45 16,-13 3-104-16,0 0-281 0,0 0 252 0</inkml:trace>
  <inkml:trace contextRef="#ctx0" brushRef="#br0" timeOffset="143362.19">2091 14360 1746 0,'0'0'64'0,"0"0"13"0,0 0-29 15,0 0 2-15,0 0-5 0,0 0 7 0,0 0 11 16,0 0 7-16,0 0 3 0,0 0-2 16,0 0-7-16,2 30 6 0,-2-30-3 0,0 0 0 15,6 29 1-15,-6-29-5 0,4 21-12 16,0-10-1-16,-4-11-4 0,5 22-6 16,0-11-3-16,-5-11-2 0,8 18-12 0,-2-7-6 15,-6-11-19-15,13 13-10 0,-13-13-28 16,15 11-31-16,-7-5-28 0,-8-6-33 15,19 4-52-15,-19-4-83 0,0 0-438 0,25-6 38 16</inkml:trace>
  <inkml:trace contextRef="#ctx0" brushRef="#br0" timeOffset="143605.89">2332 14303 2014 0,'7'-14'-72'0,"-7"14"13"16,0 0 6-16,0 0 22 0,0 0 23 15,0 0 16-15,0 0 10 0,0 0 8 16,0 0 8-16,21 26-5 0,-21-26 0 0,6 20-2 16,-4-7 1-16,-2-13-9 0,2 29-3 15,-2-14 1-15,0 2-10 0,0 1-6 16,0-18-28-16,-4 34-30 0,0-19-47 15,0 0-73-15,-3 1-364 0,1-2 275 0</inkml:trace>
  <inkml:trace contextRef="#ctx0" brushRef="#br0" timeOffset="145755.41">6488 15082 1540 0,'0'0'-8'0,"0"0"18"16,-24 4 11-16,24-4 3 0,0 0 13 16,0 0 3-16,0 0 1 0,0 0 18 0,0 0 12 15,0 0 10-15,0 0 2 0,0 0 0 0,0 0 13 16,0 0 5-16,0 0-15 0,0 0-4 15,0 0 1-15,0 0-4 0,0 0-12 0,0 0-7 16,0 0 1-16,0 0-13 0,0 0-4 16,0 0-2-16,58 2-5 0,-58-2-3 15,18 0-2-15,-18 0-4 0,24 2 4 16,-24-2-12-16,33 1 1 0,-13 2-3 0,-2-3-2 16,6 1 16-16,-3 2-6 0,5-2 5 15,1 1 8-15,1 2 1 0,1-2 7 16,-2-1 0-16,1 2 1 0,-2-3-5 15,1 4-1-15,3-1 0 0,-3-3-3 0,1 4 0 16,-4-4-5-16,-4 3-2 0,4-2 0 16,-3-1-7-16,-2 2 2 0,-2 0-2 0,-17-2-4 15,30 2 6-15,-30-2-3 0,23 0-1 16,-23 0-2-16,19 2-2 0,-19-2-8 0,0 0-1 16,21-2-7-16,-21 2-6 0,0 0-4 15,0 0-13-15,0 0-17 0,0 0-11 0,0 0-19 16,0 0-24-16,0 0-8 0,0 0-18 15,0 0-24-15,0 0-20 0,0 0-21 16,0 0-37-16,0 0-66 0,0 0-501 16,0 0-91-16</inkml:trace>
  <inkml:trace contextRef="#ctx0" brushRef="#br0" timeOffset="146368.78">7015 15084 2291 0,'-13'-8'-86'0,"13"8"13"0,0 0 20 15,-13-10 2-15,13 10 13 0,0 0 19 16,-10-10 14-16,10 10 24 0,0 0 29 16,0 0 1-16,-13-12 14 0,13 12-11 15,0 0 1-15,0 0 12 0,-11-12-1 0,11 12 1 16,0 0 8-16,0 0 3 0,0 0 2 16,0 0 6-16,-13-7-3 0,13 7-3 0,0 0 5 15,0 0 2-15,0 0-7 0,0 0-4 16,0 0-2-16,-16-8 0 0,16 8-2 0,0 0 3 15,0 0-2-15,0 0-6 0,-20-4-6 16,20 4-2-16,0 0-4 0,0 0-1 16,-20-4-7-16,20 4-6 0,0 0 0 0,-18-4-4 15,18 4-2-15,0 0-5 0,-19-3-3 16,19 3 0-16,0 0-4 0,-18-5-1 16,18 5-3-16,0 0-2 0,0 0-3 15,-18-8 2-15,18 8 1 0,0 0 3 0,0 0 1 16,-12-6 2-16,12 6 1 0,0 0-1 15,0 0-1-15,0 0 0 0,0 0-1 16,0 0 0-16,0 0-1 0,0 0 0 16,0 0-4-16,0 0 2 0,0 0-4 0,0 0 0 15,0 0 1-15,0 0-4 0,0 0-4 16,0 0 4-16,0 0-4 0,0 0 0 0,0 0-5 16,0 0-5-16,0 0-4 0,38 25-1 0,-38-25-2 15,17 9 2-15,-17-9 2 0,17 6 0 16,-17-6-1-16,15 9 3 0,-15-9 0 15,16 8 0-15,-16-8-1 0,14 7 4 0,-14-7-2 16,10 11 2-16,-10-11 0 0,0 0-2 16,10 13 7-16,-10-13 6 0,0 0 6 15,4 15 7-15,-4-15 2 0,0 0 5 0,0 0 0 16,-18 29-3-16,10-22-3 0,-4 1 1 16,2 2-3-16,-3-3-5 0,0 2-3 15,-1-2-18-15,1 3-24 0,1-3-27 0,-4 0-30 16,2 1-41-16,14-8-40 0,-26 10-42 15,16-3-52-15,10-7-94 0,-17 7-140 0,8-4-388 16,9-3-256-16</inkml:trace>
  <inkml:trace contextRef="#ctx0" brushRef="#br0" timeOffset="165872.47">1685 16932 2553 0,'27'-2'-110'0,"-14"1"21"15,-13 1 11-15,29-2 7 0,-15 0 2 0,4-1-4 16,-18 3 9-16,36-1-3 0,-17-1 2 16,0 0-6-16,2 2 3 0,1-2-1 15,1 0 0-15,-2 0 7 0,2 0 11 16,1 2 5-16,-3-1 12 0,4 1 12 0,0-2 7 15,3 2 1-15,-2 0 10 0,1-3 4 16,3 3 4-16,0 0 1 0,0-1 4 0,1-1 9 16,-1 2 0-16,1 0 11 0,1-2-12 15,0 2-4-15,2-2-8 0,-1 2 9 16,1 0 11-16,0 0-6 0,4 0 15 16,-2-2-2-16,0 2 13 0,-2 0 6 0,2 0-1 15,0 0 4-15,-2 0-5 0,-1-1-2 16,3 2 0-16,1-1-7 0,-1 0-8 15,-2 0 5-15,1 0-13 0,1 0-2 0,0 0 3 16,-2 2-6-16,3-2-3 0,0 0 11 16,-1 0-12-16,0 2 7 0,0-2 3 15,7 2-2-15,-1 0-1 0,-6-2 1 0,7 1 0 16,-8 2-1-16,5-1-5 0,3-2 4 16,-1 1-10-16,-2 1 7 0,3 0-9 15,-1 0 3-15,0-2 8 0,1 2-5 0,-1 0-1 16,3-2-2-16,-1 2-3 0,2-1-2 15,3-1-4-15,-2 3 6 0,1-1-3 0,1 0 0 16,-3-1 2-16,2 1 4 0,-2-2-12 16,-1 2 10-16,1 0 7 0,1-2-4 0,-3 2-4 15,1-2 4-15,-1 2-7 0,1-1 6 16,-1 2-3-16,-2-3 1 0,3 1-1 16,-3 2 4-16,-2-2-4 0,-2-1 0 0,-4 2 13 15,4-2-12-15,-2 2-2 0,0-2 9 16,1 2-14-16,0-2 12 0,-3 2-11 15,2-1 9-15,-2-1-3 0,2 3-1 16,-3-1 5-16,4 0 8 0,-3-1-5 0,2 2 5 16,-2-3-1-16,-1 1-4 0,-1-1-1 15,0 4 1-15,2-4-4 0,-1 3 3 0,1-3-6 16,-2 3-1-16,0 0-3 0,2-2-2 16,-2 1-1-16,0-1-1 0,-1-1 2 0,1 3 0 15,2-2-1-15,-2-1-2 0,-3 2 2 16,5 0-3-16,-2-2-1 0,0 2 5 15,1 0-6-15,-1-2 5 0,2 4 4 16,-2-2 2-16,-1-1-5 0,3 2 2 0,-2-1-5 16,-1-1 2-16,1 2-5 0,3-2 1 15,-3 3-5-15,1-2 5 0,1 0-2 16,-2 0 3-16,2 2-3 0,-1-4 6 0,1 4-6 16,-2-3 6-16,0 2-3 0,-1-2-1 15,5-1 19-15,-2 2 6 0,-2 0-8 0,2 0 3 16,2-2-6-16,-2 2 3 0,2 2 2 15,0-3-10-15,5 1 3 0,-6-2-4 16,7 2-2-16,0 2 4 0,1-2-1 16,-1 0 1-16,3 0-3 0,-3-1 1 15,0 2 8-15,1-2 8 0,-3 1 7 0,-2-2 8 16,5 2 2-16,-7-2 1 0,-3 2-1 0,5-2-3 16,-4 0-2-16,2 0-4 0,-4 2-5 15,-3-2-1-15,3 2-10 0,-4 0-15 16,-5 0-13-16,-1 0-26 0,-4-2-29 0,2 3-38 15,-3 0-41-15,-17-3-34 0,18 3-86 16,-18-3-595-16,9 4-214 0</inkml:trace>
  <inkml:trace contextRef="#ctx0" brushRef="#br0" timeOffset="171754.74">2163 16977 2432 0,'0'0'-137'15,"0"0"23"-15,0 0 12 0,0 0 16 16,0 0 14-16,0 0 9 0,0 0 19 0,0 0 12 16,0 0 11-16,0 0 5 0,0 0 9 15,0 0 2-15,4-14 13 0,-4 14 15 16,0 0 2-16,0 0 19 0,0 0 13 0,0 0-1 16,0 0 20-16,0 0 1 0,0 0 5 15,0 0-2-15,0 0-3 0,0 0 1 16,0 0 3-16,0 0 0 0,0 0 5 0,0 0 1 15,0 0-6-15,0 0 1 0,0 0-4 16,0 0-2-16,0 0 0 0,0 0-8 0,0 0 11 16,0 0-9-16,0 0 3 0,0 0-6 15,0 0-6-15,0 0 1 0,0 0-7 16,0 0-3-16,0 0 0 0,0 0-2 0,0 0-8 16,0 0-2-16,0 0-1 0,0 0-5 15,0 0-4-15,0 0-3 0,0 0-8 16,0 0-1-16,0 0-15 0,0 0-20 15,-25 36-31-15,25-36-34 0,-7 13-50 0,7-13-38 16,-6 19-54-16,6-19-78 0,-8 20-636 16,2-9-356-16</inkml:trace>
  <inkml:trace contextRef="#ctx0" brushRef="#br0" timeOffset="172981.68">2808 16879 2804 0,'0'0'-90'15,"0"0"21"-15,0 0 8 0,0 0 9 16,0 0 8-16,0 0 37 0,0 0 23 0,20-2 28 16,-20 2 27-16,0 0 18 0,0 0 1 15,0 0-2-15,0 0-2 0,8 19-8 16,-8-19-7-16,0 0-7 0,2 19-11 16,-2-19-2-16,4 15-16 0,-4-15-24 0,6 18-25 15,-6-18-27-15,5 18-28 0,-1-8-38 16,-4-10-32-16,11 19-32 0,-7-9-33 15,-4-10-89-15,11 21-423 0,-7-13 20 0</inkml:trace>
  <inkml:trace contextRef="#ctx0" brushRef="#br0" timeOffset="173576.7">3979 16930 2183 0,'0'0'28'0,"0"0"-2"0,0 0 8 15,0 0-14-15,0 0 4 0,0 0 8 0,-4 39 9 16,4-39-4-16,0 0 8 0,-2 22 3 16,2-22-1-16,0 15 0 0,0-15 9 15,2 18-1-15,-2-18-1 0,2 19-1 16,-2-19-9-16,6 17-12 0,-6-17-27 0,7 17-50 16,-3-7-46-16,-4-10-49 0,10 16-64 15,-10-16-128-15,11 18-330 0,-6-10 103 0</inkml:trace>
  <inkml:trace contextRef="#ctx0" brushRef="#br0" timeOffset="174289.57">5946 16957 1999 0,'0'0'39'0,"0"0"21"0,0 0-4 0,0 0-4 16,0 0-1-16,0 0 14 0,0 0 10 16,0 0 9-16,0 0-6 0,0 0 3 15,0 0-6-15,0 0 10 0,12 33 6 0,-12-33 8 16,3 15 12-16,-3-15-4 0,4 15-10 15,-4-15-8-15,0 21-11 0,0-21-8 16,2 21-16-16,0-10-23 0,-2-11-28 0,2 25-22 16,-2-25-38-16,0 24-38 0,4-10-42 15,0 1-41-15,-4-15-62 0,6 25-137 0,0-13-405 16,-2 2-85-16</inkml:trace>
  <inkml:trace contextRef="#ctx0" brushRef="#br0" timeOffset="175037.57">7639 17134 2380 0,'0'0'39'0,"0"0"29"0,0 0-8 0,0 23-10 16,0-23 7-16,0 0-15 0,0 0 13 15,0 0 3-15,-6 27-1 0,6-27-5 0,0 0 2 16,-4 21 4-16,4-21 4 0,-2 15 6 15,2-15-4-15,0 0-6 0,0 27-6 16,0-27-11-16,0 17-13 0,0-17-28 16,0 19-33-16,0-19-46 0,4 20-25 0,-4-20-48 15,6 19-35-15,-6-19-74 0,8 16-539 16,-2-9-109-16</inkml:trace>
  <inkml:trace contextRef="#ctx0" brushRef="#br0" timeOffset="175759.41">9154 17125 2335 0,'0'0'-16'0,"0"0"50"16,0 0 7-16,0 0 5 0,4 16 16 15,-4-16 8-15,0 0 15 0,0 22 11 16,0-22 3-16,-2 17 1 0,2-17 0 0,0 22-1 16,0-22 2-16,0 22-1 0,0-22-1 15,2 21-8-15,1-8-9 0,-3-13-13 16,3 21-7-16,-3-21-17 0,2 23-33 0,-2-23-30 15,4 20-46-15,-4-20-39 0,2 19-48 16,-2-19-28-16,0 16-67 0,0-16-106 0,-2 13-478 16,-4-7-161-16</inkml:trace>
  <inkml:trace contextRef="#ctx0" brushRef="#br0" timeOffset="177142.26">7825 17127 2351 0,'0'0'-128'0,"0"0"15"0,-14-8 15 0,14 8 11 16,0 0 11-16,0 0 5 0,0 0 16 15,0 0 1-15,0 0 9 0,0 0 3 16,0 0 2-16,0 0 8 0,0 0 3 0,40-11 0 16,-40 11 3-16,0 0 8 0,21 0 2 15,-21 0 2-15,19-2-1 0,-19 2 5 16,0 0 1-16,29 2 1 0,-29-2-1 15,22 0 5-15,-22 0-2 0,27 0-5 0,-12 1-1 16,-15-1 3-16,32 2-1 0,-15 0-2 16,-1 0-7-16,4 0-2 0,-1 0-2 0,0 0 4 15,2-1 1-15,-1 2 4 0,0-1 2 16,1 1 14-16,1 0-4 0,-2-2-2 16,2 1 3-16,1 0 1 0,-2 1-9 0,0 0-3 15,1-2 1-15,-4 2-1 0,4 0-3 16,-3-3 5-16,-2 3 3 0,2-2 7 15,-19-1 3-15,34 3 4 0,-17-3 2 0,-2 3 0 16,-15-3 0-16,27 2-7 0,-13 0 5 16,-14-2 0-16,28 0 0 0,-28 0 2 0,28 2 5 15,-13-2 0-15,-15 0 3 0,28 2 10 16,-16-1 2-16,-12-1 3 0,28 0 6 16,-28 0 0-16,27 2 3 0,-27-2-2 0,26 2-6 15,-12-2 1-15,-14 0 1 0,24 2-11 16,-24-2-2-16,25 1 0 0,-10-1-12 15,-15 0 15-15,23 3-15 0,-23-3-9 16,26 4 6-16,-14-4-4 0,-12 0-6 0,26 2 13 16,-26-2-10-16,23 2 0 0,-23-2 3 15,23 2 1-15,-23-2 2 0,25 0 1 0,-12 1 3 16,-13-1-2-16,26 0-4 0,-26 0 6 16,27 2-4-16,-27-2 6 0,27 0-2 15,-13 2-9-15,-14-2 7 0,27-2-3 0,-27 2-3 16,30 0 1-16,-18-2-6 0,-12 2-13 15,26-1 12-15,-26 1-7 0,25-2-1 16,-25 2 2-16,21-4 2 0,-21 4 1 0,21-4 11 16,-21 4-3-16,20-4 1 0,-20 4-2 15,18-4 3-15,-18 4 6 0,22-3-8 16,-22 3 3-16,19-4-8 0,-19 4-1 16,21-4 2-16,-21 4-7 0,23-3 3 0,-23 3 4 15,24-3-7-15,-24 3 3 0,20-1 11 0,-20 1-11 16,24-3 12-16,-24 3 2 0,21-2-2 15,-21 2 1-15,24-1 3 0,-24 1-9 16,22 0 18-16,-22 0-10 0,24-3 4 16,-24 3 1-16,25 0 0 0,-25 0 0 0,24-1 13 15,-24 1 4-15,27-3 6 0,-12 3 11 16,-15 0 9-16,25 0 35 0,-25 0-4 16,28-1 4-16,-28 1 0 0,30 1-3 0,-18-1-3 15,-12 0-7-15,28 3-5 0,-13-3-10 16,-15 0-8-16,24 1-2 0,-24-1-16 0,24 0-2 15,-24 0-12-15,21 3-35 0,-21-3-39 16,17 3-28-16,-17-3-50 0,0 0-81 0,0 0-168 16,0 0-267-16,0 0 126 0</inkml:trace>
  <inkml:trace contextRef="#ctx0" brushRef="#br0" timeOffset="179808.19">2139 16107 2408 0,'26'8'328'0,"-26"-8"-68"0,0 0-70 16,0 0-55-16,0 0-41 0,0 0-25 15,0 0-31-15,0 0-44 0,17 3-59 0,-17-3-62 16,0 0-46-16,0 0-36 0,0 0-69 0,0 0-543 16,0 0-144-16</inkml:trace>
  <inkml:trace contextRef="#ctx0" brushRef="#br0" timeOffset="180734.31">2129 16303 2737 0,'0'0'157'0,"0"0"-18"0,0 0-28 0,0 0-49 15,0 0-37-15,0 0-32 0,0 0-20 16,0 0-33-16,0 0-63 0,0 0-62 15,0 0-117-15,0 0-480 0,0 0-85 0</inkml:trace>
  <inkml:trace contextRef="#ctx0" brushRef="#br0" timeOffset="186933.47">2067 17406 2237 0,'0'0'-87'0,"0"0"32"16,0 0 10-16,0 0 12 0,0 0 6 15,0 0 19-15,0 0 14 0,0 0 20 0,0 0 13 16,0 0 11-16,0 0-3 0,0 0 8 15,0 0-3-15,-6-16 2 0,6 16 8 16,0 0 0-16,0 0 6 0,0 0-2 0,0 0 0 16,0 0 1-16,0 0-2 0,0 0 0 15,0 0-12-15,0 0 8 0,0 0-4 16,-2-18-9-16,2 18-2 0,0 0-6 16,0 0-6-16,0 0 6 0,0 0 5 0,0 0 1 15,0 0 1-15,0 0-9 0,0 0 5 16,0 0-2-16,-23 37-9 0,23-37 3 0,-7 21-9 15,3-10 1-15,4-11-1 0,-2 23-6 16,2-23 0-16,-2 25-2 0,2-25-4 16,2 20-3-16,-2-20 1 0,5 20-2 15,-5-20-5-15,8 15-7 0,-8-15-6 0,10 10-6 16,-10-10-3-16,10 9-2 0,-10-9-6 16,14 4 2-16,-14-4 2 0,0 0 4 0,0 0 0 15,24-6 4-15,-24 6-1 0,0 0 5 16,15-12 0-16,-15 12 2 0,0 0 3 15,10-13 8-15,-10 13 1 0,0 0 3 16,8-11-4-16,-8 11-1 0,0 0-1 0,0 0 6 16,0 0-1-16,0 0 1 0,0 0-2 15,0 0-2-15,0 0 0 0,0 0-3 0,0 0 2 16,0 0-3-16,0 0 3 0,34 13-1 16,-34-13-7-16,13 6 8 0,-13-6 0 15,0 0-1-15,16 4-1 0,-16-4 2 0,0 0 2 16,0 0 1-16,24 0 3 0,-24 0 7 15,0 0 3-15,18-7 5 0,-18 7 1 16,0 0 4-16,16-11-5 0,-16 11-1 16,6-13-9-16,-6 13-9 0,8-15-13 0,-8 15-13 15,0 0-24-15,5-21-26 0,-5 21-37 16,0 0-43-16,2-15-44 0,-2 15-63 0,0 0-123 16,0 0-407-16,0 0-94 0</inkml:trace>
  <inkml:trace contextRef="#ctx0" brushRef="#br0" timeOffset="187197.26">2364 17567 2450 0,'0'0'65'15,"0"0"22"-15,0 0-6 0,0 0-13 0,0 0-7 16,0 0-4-16,0 0-10 0,0 0 2 16,0 0-8-16,0 0-3 0,-15 32-9 15,15-32-2-15,-6 13-5 0,6-13-7 0,-4 16-20 16,4-16-9-16,-4 15-36 0,4-15-53 16,0 19-48-16,-3-11-67 0,3-8-138 15,3 13-346-15,-3-13 42 0</inkml:trace>
  <inkml:trace contextRef="#ctx0" brushRef="#br0" timeOffset="188870.79">9085 17649 2063 0,'0'0'28'0,"0"0"35"16,0 0-5-16,-6-14-5 0,6 14-8 15,0 0-14-15,0 0 5 0,0 0 4 16,0 0 9-16,0 0-6 0,0 0 23 16,0 0 14-16,0 0 26 0,-26 25 22 0,26-25 7 15,-8 21 3-15,8-21-9 0,-7 21-13 16,5-10-11-16,2-11-10 0,-4 23-14 0,4-23-7 15,0 25-11-15,0-25-13 0,2 19-9 16,-2-19-5-16,4 19-8 0,-4-19-11 16,5 13-5-16,-5-13-3 0,6 12-11 0,-6-12-6 15,0 0-8-15,10 7-3 0,-10-7-3 0,0 0 1 16,0 0 4-16,0 0 3 0,0 0 4 16,0 0 9-16,0 0 12 0,0 0 2 15,32-12 3-15,-32 12 2 0,0 0 0 0,0 0-1 16,0 0 0-16,0 0 3 0,21 3 7 15,-21-3 4-15,13 8-5 0,-13-8 4 16,15 11-5-16,-7-5 3 0,-8-6-5 0,24 13 2 16,-14-7-1-16,0-1 0 0,-10-5-3 15,24 10 3-15,-13-6 1 0,-11-4 4 16,18 8 0-16,-18-8 2 0,18 1-3 16,-18-1 0-16,0 0-6 0,0 0-5 0,20-11-4 15,-20 11-11-15,0 0-21 0,5-17-20 16,-5 17-25-16,0 0-35 0,0-19-38 15,0 19-52-15,-2-14-39 0,2 14-96 0,0 0-145 16,-3-17-436-16,3 17-294 0</inkml:trace>
  <inkml:trace contextRef="#ctx0" brushRef="#br0" timeOffset="189461.8">9434 17890 2686 0,'0'0'-74'0,"0"0"25"0,0 0 22 0,0 0 21 16,0 0 12-16,0 0 20 0,0 0 27 15,0 0 17-15,0 0 13 0,0 0 10 16,0 0 5-16,0 0 8 0,0 0 8 0,0 0 4 15,0 0 11-15,0 0-1 0,0 0-9 16,-6 43-1-16,6-43-10 0,0 19-9 16,0-19-10-16,2 24-8 0,-2-24-11 15,0 25-7-15,0-25-6 0,2 25-13 0,0-13-15 16,-2-12-23-16,2 22-22 0,-2-22-35 16,2 19-31-16,-2-19-43 0,0 15-35 0,0-15-43 15,5 12-54-15,-5-12-120 0,0 0-575 16,0 0-384-16</inkml:trace>
  <inkml:trace contextRef="#ctx0" brushRef="#br0" timeOffset="189783.61">9534 17984 2875 0,'0'0'-84'15,"10"-8"22"-15,-10 8-9 0,0 0 0 0,17-9-5 16,-17 9-7-16,13-6 2 0,-13 6 13 15,0 0 9-15,16-4 17 0,-16 4 6 0,0 0 25 16,0 0 16-16,0 0 29 0,22 10 7 16,-22-10 1-16,0 0 6 0,8 13 1 15,-8-13-9-15,2 14 10 0,-2-14-15 0,0 0 10 16,0 0 1-16,-6 25 12 0,6-25 1 16,0 0 13-16,-12 16 2 0,12-16 5 0,-14 7 2 15,14-7 3-15,-14 3-4 0,14-3 9 16,0 0-5-16,-24 0-6 0,24 0-7 0,0 0-12 15,-21-11-1-15,21 11-14 0,-10-12-14 16,10 12-14-16,-6-17-27 0,6 17-30 16,-2-18-39-16,2 18-31 0,0 0-56 15,6-26-64-15,-6 26-161 0,6-16-424 16,-2 11-139-16</inkml:trace>
  <inkml:trace contextRef="#ctx0" brushRef="#br0" timeOffset="190085.55">9748 17965 2416 0,'0'0'-28'0,"14"8"33"0,-14-8-7 16,10 10 5-16,-10-10 0 0,10 8-3 16,-10-8 9-16,6 14 7 0,-6-14 3 15,0 0 15-15,0 21 0 0,0-21 13 0,0 0 15 16,-11 25 5-16,11-25 9 0,-13 13 5 15,13-13 2-15,-16 13-8 0,16-13-2 16,-20 10 0-16,12-7 3 0,8-3-1 16,-21 8-5-16,21-8 1 0,-18 2-1 0,18-2-8 15,0 0-5-15,0 0-5 0,-24-7-13 16,24 7-9-16,0 0-17 0,-7-22-20 0,7 22-31 16,2-19-33-16,-2 19-34 0,0 0-31 15,15-28-42-15,-9 17-69 0,-6 11-145 0,15-18-408 16,-8 11-109-16</inkml:trace>
  <inkml:trace contextRef="#ctx0" brushRef="#br0" timeOffset="190401.58">9847 17979 2417 0,'0'0'-21'0,"0"0"22"16,14 8 2-16,-14-8-13 0,0 0 5 15,14 10 2-15,-14-10 3 0,6 10 18 16,-6-10 5-16,0 0 6 0,6 15 18 0,-6-15 1 16,0 0 7-16,0 17-2 0,0-17 9 15,0 0-1-15,0 0 6 0,-10 23-7 16,10-23 1-16,-9 12-7 0,9-12 2 16,0 0-4-16,-11 11 4 0,11-11 6 0,0 0-9 15,0 0-5-15,0 0-5 0,0 0-10 16,0 0-8-16,0 0-9 0,0 0-6 15,0 0-13-15,0 0-5 0,0 0 1 0,0 0-3 16,0 0-10-16,0 0-8 0,34-28-23 16,-34 28-38-16,0 0-37 0,17-6-52 0,-17 6-125 15,9-2-513-15,-9 2-141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9T23:07:38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2812 3862 80 0,'0'0'81'0,"0"0"16"0,0 0-15 15,0 0 10-15,0 0-4 0,0 0-3 16,-27 5-2-16,27-5-2 0,0 0 3 15,0 0-7-15,0 0-7 0,0 0 2 16,0 0-12-16,0 0 10 0,0 0-2 16,0 0-9-16,0 0 1 0,0 0-7 0,0 0 1 15,0 0-2-15,0 0 12 0,-6 15-9 16,6-15-2-16,0 0 9 0,0 0-6 0,0 0-12 16,0 0 3-16,0 0-7 0,0 0 5 15,0 0-4-15,0 0-8 0,0 0 2 0,0 0 3 16,0 0-2-16,0 0-4 0,-2 16 1 15,2-16-2-15,0 0-3 0,0 0 1 0,0 0 15 16,0 0-13-16,0 0 2 0,0 0-3 16,0 0-1-16,0 0-5 0,0 0 7 15,0 0-7-15,0 0-3 0,0 0 1 16,0 0-6-16,0 0 0 0,0 0 2 0,0 0-3 16,0 0 2-16,17 16-2 0,-17-16 2 15,0 0 1-15,0 0 4 0,16 7 5 16,-16-7-8-16,0 0 10 0,20 3-9 0,-20-3 3 15,0 0 0-15,21 4-8 0,-21-4 7 16,17 2-7-16,-17-2-4 0,0 0 4 0,25 0 1 16,-25 0-1-16,0 0-6 0,26-2 4 15,-26 2-5-15,18-4 4 0,-18 4-4 0,20-6 10 16,-20 6-15-16,19-4 0 0,-19 4 6 16,19-9 4-16,-19 9 2 0,17-7 2 15,-17 7-1-15,14-11-5 0,-14 11 3 16,14-12-2-16,-14 12 2 0,12-12 8 0,-12 12 2 15,8-11 3-15,-8 11 3 0,7-13 4 16,-7 13-3-16,0 0-2 0,6-18-1 0,-6 18-2 16,0 0-3-16,0 0 1 0,0-20-3 15,0 20-6-15,0 0 0 0,0 0-1 16,0 0-2-16,-11-19-1 0,11 19 2 0,0 0-2 16,0 0-2-16,-14-8-3 0,14 8 1 15,0 0-1-15,0 0 0 0,0 0 0 16,-18-6 4-16,18 6 4 0,0 0 1 0,0 0 2 15,0 0 3-15,-16-3-2 0,16 3 2 16,0 0 1-16,0 0 1 0,0 0 3 0,0 0-1 16,0 0 2-16,-24 1 4 0,24-1 0 15,0 0 3-15,0 0 0 0,-19 6-3 16,19-6-2-16,0 0-1 0,-14 6-3 16,14-6-2-16,0 0-1 0,-15 7 1 0,15-7-2 15,0 0 1-15,-13 10-3 0,13-10 4 0,0 0-5 16,-16 11-1-16,16-11 3 0,-14 8-4 15,14-8 1-15,-14 11 2 0,14-11-4 16,-15 9 5-16,6-1 3 0,9-8 1 0,-17 11 1 16,9-2 2-16,8-9 4 0,-14 13-7 15,14-13 6-15,-14 13-4 0,6-5 1 16,8-8-4-16,-10 13-1 0,10-13-3 0,-13 15-1 16,13-15-3-16,-11 15 1 0,11-15-8 15,-6 16 6-15,6-16-2 0,-7 14 3 16,7-14-2-16,-4 14-1 0,4-14-1 0,0 0-4 15,-2 23 5-15,2-23-5 0,0 0 2 16,4 23-1-16,-4-23 5 0,7 16 3 16,-7-16 3-16,8 11 0 0,-8-11 5 0,17 11 8 15,-6-5 2-15,-11-6 8 0,28 8-5 16,-12-5 2-16,1 1 0 0,2-3-8 16,0 2-4-16,5 0 6 0,-4-3-6 0,6 1-5 15,-3-1-4-15,3 0-3 0,-3 0 6 16,2 0-12-16,1-1-10 0,-3-2-23 0,3-1-40 15,-3-2-54-15,0-1-86 0,0-1-86 16,-1-3-194-16,-4-3-189 0,2-3 51 16,-3-2-259-16,-5-2-252 0</inkml:trace>
  <inkml:trace contextRef="#ctx0" brushRef="#br0" timeOffset="1882.35">3177 3467 2456 0,'0'0'-177'0,"0"0"27"16,0 0 27-16,0 0 25 0,0 0 28 0,0 0 16 15,0 0 21-15,0 0 15 0,0 0 5 16,0 0 20-16,0 0 9 0,0 0 10 16,0 0 14-16,0 0 7 0,0 0-2 0,0 0 5 15,0 0 8-15,0 0 6 0,0 0-1 16,0 0-2-16,0 0 15 0,0 0-8 15,0 0 3-15,0 0 4 0,0 0 1 0,0 0 7 16,0 0 7-16,0 0 3 0,0 0 2 16,0 0-3-16,0 0 2 0,0 0-7 15,0 0 0-15,0 0 4 0,0 0-3 0,59-2-1 16,-59 2-2-16,26 2-4 0,-26-2-6 16,27 2-6-16,-15 0-5 0,-12-2-7 15,30 2-4-15,-15-2-8 0,-15 0-3 16,25 0-6-16,-25 0-5 0,26 4-2 0,-26-4-16 15,21 1-29-15,-21-1-36 0,20 0-42 16,-20 0-60-16,0 0-53 0,22 0-70 0,-22 0-129 16,15-1-511-16,-15 1-312 0</inkml:trace>
  <inkml:trace contextRef="#ctx0" brushRef="#br0" timeOffset="2986.56">3648 3257 2632 0,'0'0'-133'16,"0"0"27"-16,0 0 20 0,0 0 29 15,0 0 44-15,0 0 21 0,0 0 34 16,0 0 12-16,0 0 22 0,0 0 6 0,0 0 9 15,0 0 11-15,0 0-1 0,0 0 8 16,0 0-4-16,0 0 9 0,0 0-5 16,0 0-6-16,0 0 6 0,54 0-4 0,-54 0 1 15,23 2-5-15,-23-2-15 0,26 3-3 16,-26-3-14-16,27 1-5 0,-14-1-12 16,-13 0 2-16,29 0-11 0,-29 0-2 0,26 2-14 15,-26-2-19-15,23 0-25 0,-23 0-29 16,19-2-34-16,-19 2-48 0,0 0-44 15,23-1-43-15,-23 1-59 0,0 0-102 0,9-5-526 16,-9 5-291-16</inkml:trace>
  <inkml:trace contextRef="#ctx0" brushRef="#br0" timeOffset="3260.91">3745 3237 2606 0,'0'0'-109'16,"0"0"28"-16,0 0 6 0,0 0 38 15,0 0 28-15,0 0 12 0,0 0 15 16,0 0 25-16,0 0-14 0,0 0 26 0,0 0 19 16,8 32 6-16,-8-32 16 0,0 0-2 15,0 0 1-15,2 27-5 0,-2-27-3 0,-2 19-4 16,2-19-8-16,-4 19-5 16,4-19-8-16,-2 19-1 0,2-19-13 0,-6 19 1 15,6-19-10-15,-4 21 0 0,4-21-2 16,-2 21-6-16,2-21-3 0,-2 16-5 0,2-16-7 15,-2 19-23-15,2-19-25 0,0 0-31 16,-2 20-38-16,2-20-41 0,0 0-43 16,0 0-54-16,0 22-106 0,0-22-459 15,0 0-120-15</inkml:trace>
  <inkml:trace contextRef="#ctx0" brushRef="#br0" timeOffset="3807.95">4098 3378 2302 0,'0'0'-124'0,"15"-8"11"0,-15 8 10 0,0 0 33 16,14-7 18-16,-14 7 22 0,0 0 19 16,10-8 11-16,-10 8 15 0,0 0 25 15,0 0-17-15,0 0 16 0,0 0 22 16,0 0 0-16,0 0 18 0,0 0 4 0,0 0 12 16,0 0 3-16,0 0 6 0,0 0-11 15,0 0 0-15,0 0-4 0,-57 13-8 16,57-13 0-16,-16 7-9 0,16-7-10 0,-13 9-6 15,13-9-1-15,-13 7-7 0,13-7-8 16,0 0-23-16,-8 11-7 0,8-11-1 0,0 0 5 16,0 0-9-16,0 0-2 0,0 0 2 15,21 27 4-15,-21-27-8 0,15 10 2 16,-7-5 2-16,3 3-4 0,-11-8 3 16,17 13-4-16,-4-5 3 0,-3 0-6 0,-10-8 7 15,18 14 3-15,-18-14 12 0,12 12 13 16,-8-4 15-16,-4-8 11 0,4 15 3 0,-4-15 4 15,0 0 0-15,-2 25 0 0,2-25 4 16,0 0 0-16,-14 19-10 0,14-19 0 0,-14 10-6 16,14-10-10-16,-20 7-1 0,20-7-4 15,-22 4-8-15,22-4-22 0,-21 0-41 16,21 0-53-16,-22-6-70 0,22 6-66 0,-22-7-93 16,13 0-184-16,-4 2-394 0,13 5-271 15</inkml:trace>
  <inkml:trace contextRef="#ctx0" brushRef="#br0" timeOffset="7795.92">1667 5092 2594 0,'0'0'-73'16,"7"-13"24"-16,-7 13 12 0,0 0 14 0,9-16 22 15,-9 16 18-15,6-13 25 16,-6 13 23-16,0 0 8 0,6-15 8 0,-6 15 11 16,0 0 2-16,6-15 6 0,-6 15-4 15,0 0-7-15,0 0-10 0,0 0-4 16,2-18-7-16,-2 18-3 0,0 0-1 0,0 0-3 16,0 0-5-16,0 0 0 0,-34 0 3 15,34 0-2-15,0 0 0 0,-33 16 0 0,18-9 0 16,0 3 8-16,-2 4 1 0,0-3 3 15,1 4 3-15,-6 2-4 0,3 5 0 0,-1 0 2 16,6-1-7-16,0 0-6 0,-2 6-5 16,4-1-1-16,1 0-12 0,5 0 0 15,0 1-4-15,2-1-1 0,-1-1-4 16,7 2 0-16,3-1-9 0,-1-2 4 0,4 1-5 16,3-3-1-16,-1 0-5 0,5-1 0 15,0-2-5-15,-1-1 0 0,3-3-9 0,1 0-6 16,-1-3-10-16,-2-3-9 0,-1-1-11 15,3-3-4-15,-4-3-5 0,-13-2-3 16,23 0 0-16,-23 0 3 0,19-7 2 0,-19 7 4 16,15-14 5-16,-15 14 1 0,8-18 5 15,-8 18 6-15,-2-22 3 0,2 22 16 16,-2-20 6-16,2 20 10 0,-9-19 6 16,9 19 11-16,-10-17 1 0,10 17 3 0,-12-14 2 15,12 14-1-15,-9-9 7 0,9 9 4 0,0 0-2 16,0 0 1-16,0 0-5 0,0 0-2 15,0 0 1-15,0 0-6 0,0 0-3 0,0 0 1 16,0 0-11-16,44 28-5 0,-26-24-20 16,0 0-24-16,2 0-43 0,1-4-53 0,-2 1-61 15,4-1-70-15,-4-4-104 0,2 1-177 16,-2-3-82-16,-4-2-268 0,-1 1-263 16</inkml:trace>
  <inkml:trace contextRef="#ctx0" brushRef="#br0" timeOffset="8759.46">1767 3595 2487 0,'0'0'-166'0,"0"0"23"0,0 0 26 16,0 0 35-16,-2-21 25 0,2 21 25 0,0 0 21 15,0 0 19-15,0 0 13 0,-2-17 8 16,2 17 3-16,0 0 3 0,0 0 8 0,-9-11-5 16,9 11-2-16,0 0 10 0,0 0 12 15,-24-7 2-15,24 7 5 0,-18-1 7 16,18 1-1-16,0 0 2 0,-31 1 7 0,31-1 9 16,-29 7-2-16,13-4 3 0,1 3-2 15,-2-1 2-15,0 3-1 0,0 2-8 0,-3-1-4 16,2 1-2-16,1 3-3 0,1 2-3 15,0 1 0-15,2-1 3 0,1 2-8 16,0 2-2-16,1 0-5 0,5 4-6 0,1 0-2 16,4-1-6-16,0 0-6 0,4 0-1 15,0 3-3-15,2-2-6 0,3 1 0 16,3-2-2-16,2-3-6 0,2 0-3 0,-2-2-7 16,0-2-12-16,2-4-10 0,-2 1-10 15,1-5-14-15,-4 1-7 0,-9-8-6 0,25 6-8 16,-25-6-4-16,18-2 0 0,-18 2 5 15,0 0 7-15,20-14 3 0,-20 14-2 16,8-14 9-16,-8 14 10 0,2-19 8 16,-2 19 17-16,0-19 14 0,0 19 20 0,0 0 9 15,-2-21 7-15,2 21 8 0,0 0-1 16,0 0 5-16,-4-21 4 0,4 21 1 16,0 0 4-16,0 0-3 0,0 0-3 0,0 0-2 15,0 0-7-15,19-3-6 0,-19 3-2 16,0 0-5-16,28 5-6 0,-28-5-7 0,25 4-27 15,-25-4-37-15,23 0-54 0,-23 0-56 16,28 3-60-16,-18-3-54 0,-10 0-123 0,23-2-160 16,-23 2-309-16,20-4-209 0</inkml:trace>
  <inkml:trace contextRef="#ctx0" brushRef="#br0" timeOffset="9032.11">1856 3923 2475 0,'0'0'-61'0,"0"0"27"0,0 0 28 15,0 0 20-15,4 19 18 0,-4-19 17 0,0 0 9 16,0 0 4-16,21 1-11 0,-21-1-5 15,0 0-8-15,28 0-4 0,-28 0 1 0,21-1-11 16,-21 1-12-16,23-4-38 0,-23 4-24 16,21-2-29-16,-21 2-33 0,20-4-30 0,-20 4-41 15,0 0-82-15,12-5-361 0,-12 5 158 16</inkml:trace>
  <inkml:trace contextRef="#ctx0" brushRef="#br0" timeOffset="9213.14">1862 3884 1796 0,'0'0'-30'0,"0"0"27"0,0 0 24 16,0 0 20-16,-21-2 14 0,21 2 34 0,0 0-5 15,0 0 3-15,0 0-10 0,0 0-9 0,0 0-2 16,0 0-8-16,0 0-3 0,48-15-5 16,-48 15-4-16,26-5-26 0,-13 3-23 15,4-2-45-15,-17 4-37 0,29-8-44 16,-15 5-60-16,-14 3-120 0,26-8-271 0,-15 4 221 15</inkml:trace>
  <inkml:trace contextRef="#ctx0" brushRef="#br0" timeOffset="11229.9">2051 3742 1622 0,'0'0'-67'0,"-7"-18"10"0,7 18 8 0,0 0 31 16,0 0 25-16,-8-13 26 0,8 13 22 16,0 0 24-16,0 0 8 0,0 0 21 15,-2-16 21-15,2 16 18 0,0 0 14 0,0 0 5 16,0 0 5-16,0 0-6 0,0 0-2 15,0 0-6-15,0 0-1 0,0 0 11 0,0 0-9 16,0 0-3-16,0 0-6 0,0 0 0 16,0 0-7-16,0 0 12 0,0 0-19 15,0 0 3-15,0 0-31 0,-26 32-2 16,26-32-4-16,-8 20 1 0,4-7-6 0,-1 1-2 16,5-14-9-16,-6 24-2 0,4-10-7 0,-4 1-2 15,6-15-4-15,-5 29-4 0,3-14-1 16,-2-2-5-16,0 3-6 0,4-16-5 15,-4 28-3-15,1-14-8 0,3-14 0 0,-5 23-5 16,5-23 1-16,-3 22-3 0,3-22-4 16,-2 21-3-16,2-21-2 0,0 21-2 15,0-21-1-15,0 19-2 0,0-19-2 0,2 19-3 16,-2-19 0-16,3 17-8 0,-3-17-13 16,3 16-22-16,-3-16-22 0,7 14-30 15,-5-10-29-15,-2-4-34 0,6 10-43 0,-6-10-42 16,9 6-47-16,-9-6-48 0,0 0-80 15,27 4-141-15,-19-6-81 0,-8 2-334 0,0 0-400 16</inkml:trace>
  <inkml:trace contextRef="#ctx0" brushRef="#br0" timeOffset="11634.38">2211 3966 2839 0,'9'-19'-128'15,"-9"19"16"-15,8-15 18 0,-8 15 21 0,7-15 37 16,-7 15 37-16,6-14 25 16,-6 14 24-16,0 0 3 0,8-15 5 0,-8 15 7 15,0 0 19-15,0 0 25 0,0 0 7 0,0 0 6 16,0 0 4-16,0 0-4 0,0 0 2 16,-21-15-8-16,21 15-5 0,0 0-8 15,0 0-12-15,0 0-5 0,0 0-11 0,-34 23-9 16,34-23-4-16,-6 9-6 0,6-9-5 15,0 0-7-15,-4 22-3 0,4-22-7 16,0 0-15-16,12 20-14 0,-12-20-18 0,18 18-6 16,-10-9-1-16,2 0-6 0,3-1 5 15,-2 2 4-15,0-1-2 0,-1-2 1 16,-2 3 2-16,-8-10 2 0,16 15 3 0,-10-5 4 16,-6-10 3-16,6 14 7 0,-6-14 5 15,0 0 4-15,0 21 3 0,0-21-1 0,0 0 2 16,-14 16-5-16,14-16 2 0,-18 8-3 15,18-8-16-15,-16 6-26 0,16-6-40 16,-20 4-58-16,20-4-47 0,0 0-53 16,-23 0-54-16,23 0-119 0,-12-6-501 0,12 6-289 15</inkml:trace>
  <inkml:trace contextRef="#ctx0" brushRef="#br0" timeOffset="11893.93">2355 3845 2633 0,'0'0'-92'0,"19"-6"21"0,-19 6 21 15,0 0 35-15,0 0 30 0,0 0 23 16,0 0 22-16,20 17 8 0,-20-17 3 16,2 19 8-16,-2-19 5 0,0 23 2 0,0-10 4 15,0-13-3-15,0 31-2 0,0-18-8 16,0-13-9-16,-2 32-6 0,0-17-7 0,2-15-6 15,-2 29-6-15,2-29-23 0,-2 22-37 16,-1-9-44-16,3-13-50 0,-2 21-47 16,2-21-28-16,-2 15-59 0,2-15-125 15,-2 7-375-15,2-7-26 0</inkml:trace>
  <inkml:trace contextRef="#ctx0" brushRef="#br0" timeOffset="12124.52">2513 4039 2222 0,'0'0'-25'0,"0"0"-3"0,14-6 15 16,-14 6 35-16,0 0 14 0,0 0 11 16,17-6 2-16,-17 6-3 0,0 0-3 15,15-3-7-15,-15 3-8 0,0 0 0 0,21-4-2 16,-21 4-20-16,0 0-20 0,19-5-22 15,-19 5-41-15,0 0-28 0,15-3-25 16,-15 3-21-16,0 0-36 0,0 0-394 16,0 0 217-16</inkml:trace>
  <inkml:trace contextRef="#ctx0" brushRef="#br0" timeOffset="12272.87">2582 3985 1710 0,'0'0'20'0,"-17"-6"10"16,17 6 33-16,0 0 43 0,0 0 44 0,0 0 24 15,0 0 5-15,-15-5-15 0,15 5-18 16,0 0-17-16,0 0-14 0,0 0-15 0,0 0-10 15,0 0-10-15,36-17-8 0,-36 17-13 16,18-7-31-16,-18 7-47 0,16-7-47 16,-16 7-52-16,17-4-61 0,-17 4-79 0,17-5-179 15,-17 5-294-15,8-4 2 0</inkml:trace>
  <inkml:trace contextRef="#ctx0" brushRef="#br0" timeOffset="12992.97">2148 5336 2220 0,'4'-15'11'0,"-4"15"26"15,0 0-10-15,-2-17 23 0,2 17 22 0,0 0 35 16,0 0 20-16,0 0 12 0,-25 0 12 16,25 0 1-16,0 0-3 0,-31 28 4 15,24-13-3-15,-4 4-15 0,2 3-8 0,1-1-11 16,0 4-16-16,3-3-9 0,1 5-12 16,0-3-7-16,4 3-8 0,0-4-7 15,4 3-8-15,0 0-5 0,3-4-22 0,-1 1-32 16,2-4-39-16,-1-3-49 0,2-1-58 15,1-4-52-15,0-1-69 0,-1-3-125 16,0-2-148-16,-9-5-295 0,14 0-183 0</inkml:trace>
  <inkml:trace contextRef="#ctx0" brushRef="#br0" timeOffset="13229.48">2314 5425 2667 0,'0'0'50'0,"14"-11"-9"0,-14 11 1 0,0 0 7 16,13-4 26-16,-13 4 22 0,0 0 14 15,0 0-4-15,0 0-7 0,11 35-5 16,-8-23-3-16,0 4 4 0,-3 2 4 16,0 1 1-16,0-1-9 0,-3 1-5 15,-1 3-7-15,0-3-4 0,-2 2-4 0,-3-1-5 16,0 0-2-16,-1-1-2 0,0-4-5 16,-3 1-8-16,-2-4-5 0,2-2-5 0,-1-2-12 15,-2 0-27-15,16-8-33 0,-26 5-49 16,26-5-47-16,-28-5-61 0,13-3-47 0,0-3-75 15,2-7-150-15,1 1-503 0,1-6-403 16</inkml:trace>
  <inkml:trace contextRef="#ctx0" brushRef="#br0" timeOffset="13364.4">2290 5111 3066 0,'13'-5'21'0,"-5"-2"3"15,-8 7 0-15,12-8 1 0,-12 8 13 16,0 0 6-16,16-10-6 0,-16 10-32 0,0 0-53 15,8-10-67-15,-8 10-72 0,0 0-95 16,5-4-537-16,-5 4-144 0</inkml:trace>
  <inkml:trace contextRef="#ctx0" brushRef="#br0" timeOffset="13807.43">2481 5370 2379 0,'2'19'-29'16,"-2"-19"41"-16,0 20 11 0,0-20 26 0,0 20 26 15,0-20 18-15,0 23 15 0,0-23 2 16,-2 23-6-16,2-23-9 0,2 21-10 16,-2-21-10-16,0 22-4 0,0-22-5 15,2 19-11-15,-2-19-7 0,2 14 0 0,-2-14-20 16,0 0-11-16,0 0-13 0,0 0-7 15,8 10-3-15,-8-10-4 0,0 0 0 16,0 0-1-16,0 0 2 0,18-33-2 16,-18 33 7-16,8-18 6 0,-8 18 6 0,10-18 6 15,-10 18 6-15,11-15-1 0,-11 15 4 0,15-11 0 16,-15 11 1-16,14-9 1 0,-14 9 6 16,17-3-1-16,-17 3 5 0,0 0-1 15,28 2-3-15,-28-2-3 0,19 1-2 0,-19-1-3 16,19 7 2-16,-19-7-1 0,17 2-1 15,-17-2 11-15,0 0 4 0,23-3 1 16,-23 3 5-16,15-7 0 0,-15 7-4 0,12-11 1 16,-12 11-2-16,12-17-6 0,-6 9-1 15,-6 8-10-15,10-18-15 0,-10 18-25 16,9-19-49-16,-9 19-75 0,6-18-76 0,-6 18-100 16,2-19-215-16,-2 7-387 0,0 12-319 15</inkml:trace>
  <inkml:trace contextRef="#ctx0" brushRef="#br0" timeOffset="14028.83">2812 5257 2762 0,'0'0'-26'0,"22"14"29"0,-22-14 33 16,6 12 44-16,-6-12 47 0,8 16 38 16,-8-16 20-16,7 20-2 0,-5-7 10 0,2 5-9 15,1 1-19-15,-1 0-18 0,-2 0-26 16,0 2-3-16,0 1-12 0,-2-1-17 15,0-1-5-15,0 0-12 0,-2 1-15 0,0-2-14 16,0 0-25-16,-2-1-33 0,-1-4-42 0,5-14-50 16,-10 26-63-16,5-17-67 0,-1-1-108 15,6-8-193-15,-8 9-98 0,8-9-223 16,0 0-211-16</inkml:trace>
  <inkml:trace contextRef="#ctx0" brushRef="#br0" timeOffset="14228.96">3090 5565 2518 0,'0'0'-55'0,"19"5"11"0,-19-5 2 16,20 3 16-16,-20-3 17 0,18 1 21 16,-18-1 5-16,0 0-1 0,28 0-12 15,-28 0-39-15,19-4-26 0,-19 4-23 0,16-5-23 16,-16 5-28-16,18-8-35 0,-18 8-72 15,8-13-261-15,-8 13 327 0</inkml:trace>
  <inkml:trace contextRef="#ctx0" brushRef="#br0" timeOffset="14351.54">3222 5496 1520 0,'-18'-10'54'0,"18"10"16"0,0 0 26 0,0 0 23 16,-14-4 40-16,14 4 31 0,0 0 14 16,0 0-4-16,0 0-22 0,0 0-20 0,0 0-20 15,0 0-13-15,0 0-29 0,0 0-46 16,0 0-63-16,0 0-85 0,42-12-98 15,-42 12-168-15,19-7-463 0,-19 7-154 16</inkml:trace>
  <inkml:trace contextRef="#ctx0" brushRef="#br0" timeOffset="14860.78">3668 5457 2515 0,'0'0'-6'0,"0"0"17"0,0 0 13 16,0 0 29-16,0 0 33 0,0 0 34 15,0 0 15-15,0 0 5 0,0 0-6 0,-6 29-16 16,6-29-5-16,0 0-14 0,0 0-11 15,25-4-6-15,-25 4-9 0,0 0-12 16,30-9-3-16,-30 9-8 0,20-10-7 16,-6 1-4-16,-2 2-6 0,1-3-5 0,-3 1-3 15,1-3-4-15,-2 3 1 0,-9 9-5 16,12-24 0-16,-8 15-5 0,-4 9 1 0,2-17-5 16,-2 17-1-16,0 0 2 0,-10-21-4 15,10 21 1-15,-17-8 7 0,17 8 10 16,-21 0 7-16,21 0 9 0,0 0 8 0,-41 12 10 15,27-5 5-15,1 3 10 0,-2 2-1 16,0 5 2-16,5-2 13 0,0-2 6 16,-2 7-6-16,6-7-11 0,0 4-5 0,4-2-2 15,0 1-2-15,2-16-10 0,6 30-1 16,-2-17-8-16,4 0-8 0,4-1-3 16,-2-2-6-16,3-1-5 0,4-2-7 0,2-1-19 15,1 0-24-15,2-2-39 0,-1-4-43 16,1 0-50-16,0 0-62 0,6-4-58 0,-4-4-91 15,3 3-174-15,-3-5-106 0,-4-3-310 16,2-1-393-16</inkml:trace>
  <inkml:trace contextRef="#ctx0" brushRef="#br0" timeOffset="15182.9">4224 4899 2973 0,'0'0'-5'15,"0"0"19"-15,0 0 23 0,0 0 27 16,0 0 31-16,-14-7 22 0,14 7 12 15,0 0-3-15,0 0 0 0,0 0-3 0,0 0-7 16,0 0-10-16,0 0-7 0,48-6-12 16,-48 6-6-16,32-1-12 0,-15 1-7 0,5-2-20 15,-2 0-39-15,0 0-51 0,3 0-49 16,-2 0-58-16,0 0-49 0,1-1-62 16,-4-1-118-16,2-1-164 0,-1 1-298 0,-5 0-192 15</inkml:trace>
  <inkml:trace contextRef="#ctx0" brushRef="#br0" timeOffset="15795.38">4885 4681 2461 0,'0'0'-96'0,"0"0"18"0,0 0 27 15,0 0 20-15,0 0 35 0,0 0 26 16,0 0 19-16,0 0 11 0,0 0 12 0,0 0 14 15,0 0 16-15,0 0 16 0,0 0 9 16,0 0 6-16,0 0-7 0,0 0-6 16,0 0-9-16,0 0-7 0,0 0 4 15,0 0 4-15,0 0-7 0,0 0-4 0,0 0-4 16,0 0-10-16,0 0-9 0,0 0-1 16,-9 44-5-16,9-44-8 0,0 26-5 0,0-8-1 15,0-2 24-15,-2 4-4 0,2-20-5 16,-2 34-5-16,2-17-6 0,-4-2 3 15,2 2-31-15,2-17-1 0,-6 27 0 16,2-14-5-16,-3-3-1 0,7-10-6 0,-13 17-7 16,7-9-25-16,6-8-37 0,-17 6-49 15,17-6-56-15,0 0-67 0,-26-3-57 0,26 3-116 16,-16-15-178-16,10 6-65 0,-3-5-188 16,2 0-151-16</inkml:trace>
  <inkml:trace contextRef="#ctx0" brushRef="#br0" timeOffset="16004.22">4957 4433 2658 0,'0'0'88'0,"0"0"2"15,12-9-1-15,-12 9 2 0,0 0 4 16,12-10-4-16,-12 10-6 0,0 0-13 15,0 0-27-15,8-9-45 0,-8 9-57 0,0 0-59 16,0 0-61-16,0 0-96 0,8-4-579 16,-8 4-199-16</inkml:trace>
  <inkml:trace contextRef="#ctx0" brushRef="#br0" timeOffset="16510.99">5056 4598 2524 0,'0'0'-13'0,"0"0"28"16,0 0 12-16,4 18 14 0,-4-18 20 0,0 0 46 16,0 0 22-16,0 0 10 0,0 0-4 15,-6 23 2-15,6-23-3 0,-4 17-6 16,4-17-11-16,-4 21-8 0,4-21-10 0,-2 25-5 15,2-12-13-15,0-13-7 0,4 28-10 16,-2-14-4-16,2-1-9 0,-4-13-2 0,8 23-5 16,0-14-5-16,-8-9-5 0,10 14-6 15,-10-14-8-15,14 8-3 0,-14-8-3 16,0 0-6-16,22-3 1 0,-22 3-5 0,0 0 2 16,17-15-2-16,-17 15 2 0,10-13-3 15,-10 13 1-15,8-13-1 0,-8 13-1 16,10-11 4-16,-10 11-1 0,0 0 0 0,10-12-2 15,-10 12-2-15,0 0 3 0,0 0-3 16,19-4 1-16,-19 4 0 0,0 0 3 16,0 0-3-16,29 13 1 0,-18-9-2 15,-11-4 2-15,19 10 0 0,-8-7-1 0,-11-3 0 16,20 8-1-16,-20-8 3 0,18 6 14 0,-18-6 14 16,19 2 26-16,-19-2 5 0,0 0-6 15,25-6 2-15,-25 6-8 0,17-8-3 16,-9 1 4-16,-8 7-12 0,16-14-6 0,-16 14-5 15,12-18-22-15,-6 8-36 0,-1-3-55 16,-5 13-67-16,10-23-82 0,-5 9-98 16,-3 3-212-16,-2 0-106 0,2-3-310 0,-2 14-394 15</inkml:trace>
  <inkml:trace contextRef="#ctx0" brushRef="#br0" timeOffset="16789.84">5508 4502 2848 0,'0'0'-55'0,"0"0"55"0,0 0 30 15,0 0 18-15,0 0 13 0,0 0 16 0,0 0 6 16,14-13-2-16,-14 13-1 0,0 0-9 15,25 0-7-15,-25 0-1 0,28 0-5 16,-28 0-8-16,34 0-4 0,-19 0-5 0,4-1-8 16,-19 1-22-16,33 0-40 0,-17-2-36 0,-16 2-52 15,25-1-44-15,-25 1-47 0,19-3-69 16,-19 3-589-16,11-5-223 0</inkml:trace>
  <inkml:trace contextRef="#ctx0" brushRef="#br0" timeOffset="17001.71">5639 4486 2527 0,'0'0'-86'16,"-9"12"33"-16,9-12 24 0,-8 13 32 16,8-13 41-16,-7 17 25 0,7-17 19 15,-4 22 20-15,4-22 24 0,-2 20 9 0,2-7 12 16,0-13 3-16,-2 27 17 0,2-13-12 16,0-14-9-16,0 32-17 0,2-17-15 15,0 2-12-15,-2 1-18 0,2-3 1 0,-2-15-12 16,4 29-10-16,-2-16-8 0,-2-13-21 15,3 20-41-15,-3-20-58 0,2 18-69 16,-2-18-97-16,0 0-135 0,0 19-228 16,0-19-366-16,0 0-385 0</inkml:trace>
  <inkml:trace contextRef="#ctx0" brushRef="#br0" timeOffset="18589.52">1510 6828 2756 0,'-5'-17'-90'0,"5"17"36"15,0 0 20-15,-2-19 12 0,2 19 29 16,0 0 11-16,-2-15 33 0,2 15 13 16,0 0-1-16,0 0-5 0,0 0-4 15,0 0-6-15,-2-21-2 0,2 21 15 0,0 0 18 16,0 0 24-16,0 0 0 0,0 0-2 16,0 0-8-16,0 0-4 0,0 0-10 0,0 0-5 15,-4 57-9-15,2-38-9 0,0 2-1 16,0 4-6-16,-2-1-5 0,0 3 2 0,0 1 0 15,-3-1 3-15,2 7 4 0,-2 1-4 16,-2-2 21-16,3 0-8 0,2 2-8 16,-6-3 1-16,5 0-5 0,1 0-10 0,0-4-3 15,0 2 0-15,-1-1-5 0,1-1-4 16,1 0-10-16,1 1-15 0,-1-5-19 0,1-3-24 16,0-2-33-16,2-2-27 0,-1-2-32 15,1-15-33-15,0 27-40 0,0-27-48 16,0 18-92-16,5-11-139 0,-5-7-407 15,8 9-272-15</inkml:trace>
  <inkml:trace contextRef="#ctx0" brushRef="#br0" timeOffset="19168.84">2196 6813 2630 0,'0'0'-77'0,"14"-13"21"16,-14 13 5-16,8-12 11 0,-8 12 25 16,6-11 9-16,-6 11 8 0,0 0 16 0,0 0-9 15,2-18 11-15,-2 18 30 0,0 0 10 16,0 0 4-16,-29-9 2 0,29 9 5 0,-27 4-6 15,27-4 3-15,-38 9-2 0,18 1 2 16,-3 2 9-16,-7 0 5 0,3 6-5 16,1 2-4-16,-3-1 1 0,5 2-7 15,-1 5 5-15,4-2-6 0,-1 2-3 0,4 1-5 16,1 1 1-16,3 0-11 0,6-3-1 16,2 2-6-16,4-1-1 0,2 0-8 15,4 0-1-15,2-2-4 0,5 1-7 16,6 0-1-16,-1 0-6 0,9-5-7 0,-3 2-11 15,4-7-7-15,2-2-12 0,-1-1-10 0,0-5-10 16,3-2-10-16,-2-1-12 0,0-4 0 16,-4 0-2-16,4-4 5 0,-5-1 6 15,-2-2 8-15,-2-3 2 0,-1 0 16 0,-6 0 3 16,-1-2 18-16,-3 0 7 0,-2-1 15 16,-6 13 12-16,5-21 16 0,-5 21 3 15,0-18 8-15,0 18 9 0,0 0 12 0,-11-21 2 16,11 21 11-16,0 0 5 0,-14-9-2 15,14 9-6-15,0 0-1 0,0 0-8 16,0 0-8-16,0 0-5 0,0 0-5 16,0 0-11-16,0 0-12 0,0 0-37 0,0 0-49 15,0 0-59-15,49 15-69 0,-49-15-74 0,29 0-116 16,-14-1-172-16,-15 1-378 0,27-8-326 16</inkml:trace>
  <inkml:trace contextRef="#ctx0" brushRef="#br0" timeOffset="19461.11">2590 7064 2797 0,'0'0'3'0,"0"0"43"15,0 0 2-15,0 0 0 0,0 0 16 16,0 0 6-16,-35 29 15 0,24-19 2 16,1 2-5-16,3 4-2 0,-3-1-4 15,4 0 0-15,-4 3-14 0,6-1 3 0,0 2-10 16,2 0-8-16,0-2-2 0,4 2-13 16,-2-19-27-16,6 33-26 0,0-18-46 0,4 0-27 15,-2-3-50-15,2-3-55 0,1-2-71 16,2 2-140-16,-3-5-412 0,1-4-146 15</inkml:trace>
  <inkml:trace contextRef="#ctx0" brushRef="#br0" timeOffset="19698.89">2707 7199 2586 0,'0'0'40'0,"0"0"7"0,10-13-13 15,-10 13-1-15,0 0 8 0,0 0-2 16,0 0 7-16,0 0 2 0,22 25 0 15,-22-25 21-15,2 20 10 0,-2-20 6 0,4 23 11 16,-4-23-5-16,0 24-2 0,-2-9-6 16,2-15-2-16,-10 29-3 0,5-16-4 15,-4 0-4-15,-1 0-4 0,-2 0-9 16,-2-2-3-16,0-4-8 0,-1 3-17 0,-2-3-34 16,0-3-45-16,1 2-43 0,16-6-83 15,-26 0-88-15,26 0-177 0,-21-4-489 0,21 4-342 16</inkml:trace>
  <inkml:trace contextRef="#ctx0" brushRef="#br0" timeOffset="19904.79">2775 6901 2983 0,'8'-18'156'0,"-8"18"14"15,0 0-24-15,0 0-26 0,11-8-14 0,-11 8-15 16,0 0-15-16,0 0-25 0,0 0-51 16,0 0-54-16,0 0-55 0,0 0-69 15,16-3-81-15,-16 3-191 0,0 0-420 0,0 0-231 16</inkml:trace>
  <inkml:trace contextRef="#ctx0" brushRef="#br0" timeOffset="21491.67">2959 7072 2721 0,'0'0'41'16,"0"0"9"-16,0 0-14 0,0 0-2 15,0 0-2-15,4 36 0 0,-4-36-2 0,-4 21-6 16,4-21-1-16,-2 22-8 0,2-22-2 15,0 23-3-15,4-11-6 0,-4-12 2 0,8 20-4 16,-1-13 3-16,-7-7-18 0,14 12-8 16,-14-12-3-16,16 9 7 0,-16-9-1 15,18 0-1-15,-18 0 15 0,0 0-2 16,26-13 12-16,-26 13 8 0,15-12 16 0,-7 6 12 16,-8 6 18-16,13-10 14 0,-13 10 2 15,11-9-6-15,-11 9-6 0,0 0 12 0,0 0 10 16,16-3-4-16,-16 3-7 0,0 0-5 15,0 0-5-15,0 0-4 0,26 15-7 0,-18-9-2 16,-8-6-1-16,17 9-7 0,-17-9-2 16,19 10 0-16,-8-7 5 0,-11-3 9 15,21 7 9-15,-21-7 8 0,21 0 10 0,-21 0-3 16,24-3 11-16,-24 3 0 0,18-7-7 16,-18 7-6-16,15-15-1 0,-7 8-12 15,-8 7-10-15,9-18-10 0,-9 18-31 0,7-17-37 16,-7 7-55-16,0 10-67 0,0-17-88 15,0 17-97-15,-4-18-189 0,4 18-122 16,0 0-327-16,-12-20-413 0</inkml:trace>
  <inkml:trace contextRef="#ctx0" brushRef="#br0" timeOffset="21704.55">3357 7047 3110 0,'27'-2'41'16,"-27"2"5"-16,0 0-9 0,20 8 19 15,-20-8 32-15,16 10 18 0,-8-5 16 16,2 6 4-16,0-1 4 0,-4 4-3 0,0-2-6 16,-4 7-8-16,3-4-13 0,-3 1 8 15,-2 2-8-15,0-18-10 0,-7 35-19 16,3-17-30-16,-2 0-22 0,-2-2-39 0,0 0-48 16,-4 1-48-16,2-5-62 0,0 2-52 15,1-2-74-15,-2-3-157 0,3-2-163 16,-3-1-221-16,11-6-183 0</inkml:trace>
  <inkml:trace contextRef="#ctx0" brushRef="#br0" timeOffset="22509.09">3765 6677 2318 0,'0'0'-176'0,"0"0"11"16,0 0 8-16,0 0 7 0,0 0 15 0,0 0 13 16,0 0 26-16,0 0 23 0,0 0 26 15,0 0 24-15,0 0 26 0,0 0 20 0,0 0 22 16,0 0 27-16,0 0 3 0,0 0 14 16,0 0 2-16,0 0-1 0,0 0-4 0,0 0-4 15,0 0-7-15,0 0-11 0,0 0 13 16,0 0 0-16,0 0 1 0,0 0 11 15,0 0 21-15,0 0 19 0,0 0 3 16,0 0 7-16,0 0-3 0,0 0-3 0,0 0-8 16,0 0 6-16,0 0-2 0,0 0-9 15,0 46-10-15,0-46-12 0,0 0-12 16,6 18-5-16,-6-18-7 0,5 13-4 0,-5-13 7 16,4 13 2-16,-4-13-4 0,4 18 3 15,-4-18 1-15,2 20-4 0,-2-20 1 0,3 23 14 16,-1-9-8-16,0 1-8 0,-2 2-8 15,0-17-2-15,2 36-12 0,0-17-7 16,-2 0-7-16,0 1-2 0,0 0-4 0,2 2-12 16,-2-1 11-16,0-2 1 0,0 1-12 15,0 3 3-15,0-2-6 0,0 0-4 16,0 1 6-16,-2 0-27 0,4 1 3 0,-4-2 2 16,4 2 0-16,-2-1 3 0,0-1-4 15,2 0 0-15,-2-2 3 0,3 0 1 0,-3-2-1 16,2 0-2-16,0 1-14 0,0-3-16 15,-2-15-27-15,2 24-36 0,-2-24-44 16,0 20-63-16,2-12-57 0,-2-8-92 16,-4 14-171-16,4-14-85 0,-4 14-318 0,4-14-332 15</inkml:trace>
  <inkml:trace contextRef="#ctx0" brushRef="#br0" timeOffset="22914.86">4233 7231 2845 0,'0'0'3'16,"0"0"18"-16,0 0 1 0,0 0 3 15,0 0 15-15,0 0 14 0,0 0 12 0,0 0 5 16,0 0 2-16,0 0-6 0,0 0-1 15,0 0-5-15,0 0-1 0,0 0-8 16,31 10-6-16,-31-10-1 0,28 2-10 0,-13 1-16 16,-15-3-26-16,30 1-22 0,-30-1-45 15,28 0-44-15,-16 0-39 0,-2 0-40 16,-10 0-67-16,0 0-600 0,28-8-219 16</inkml:trace>
  <inkml:trace contextRef="#ctx0" brushRef="#br0" timeOffset="23109.74">4267 7142 2646 0,'-21'-4'40'0,"21"4"43"16,0 0-13-16,-17-4 5 0,17 4 7 0,0 0-3 15,0 0 3-15,0 0-2 0,0 0-4 16,0 0-11-16,0 0-1 0,0 0-13 0,0 0-3 16,57-5 0-16,-38 5-9 0,0 0-8 15,0 2-9-15,3-2-28 0,-4 0-20 16,4 0-31-16,-1 0-36 0,-1 3-39 15,2-3-37-15,-3-3-46 0,-2 3-86 0,2-2-525 16,-2 2-152-16</inkml:trace>
  <inkml:trace contextRef="#ctx0" brushRef="#br0" timeOffset="23751.38">4931 6864 2464 0,'0'0'-12'0,"0"0"27"15,0 0 9-15,0 0 35 0,0 0 6 16,0 0 19-16,5 46 26 0,-5-46 20 16,-2 28 7-16,2-10 3 0,-3 1 15 0,1-2 6 15,2 4 6-15,0-2-4 0,0 2 26 16,0 0-8-16,2 0-36 0,-2-1-3 16,3 0-19-16,-1 1-16 0,2 0-12 0,-2-2-4 15,1-2-12-15,-1 2-8 0,0-4-12 16,2 3-10-16,-4-18-28 0,4 26-35 0,-2-17-41 15,-2-9-66-15,2 18-99 0,-2-11-94 16,0-7-208-16,0 0-89 0,-6 12-1 16,6-12-230-16,0 0-183 0</inkml:trace>
  <inkml:trace contextRef="#ctx0" brushRef="#br0" timeOffset="30403.97">7779 6735 2553 0,'0'0'-23'16,"0"0"14"-16,8-12 12 0,-8 12 20 16,0 0 20-16,0 0 27 0,13-13 19 0,-13 13-3 15,0 0-2-15,0 0-4 0,0 0-8 16,11-10 0-16,-11 10 7 0,0 0 4 0,0 0 16 15,0 0 5-15,0 0 2 0,0 0-7 16,0 0-3-16,0 0-12 0,0 0-2 16,-34 29-16-16,19-17-5 0,0-2-4 15,-2 6-5-15,-4-1-6 0,-2 3-5 0,-3 1-5 16,1-3-3-16,-1 3-9 0,3-1 4 16,-3-1-4-16,4-4-1 0,2 3-4 0,2-3 3 15,-2-1-3-15,7-1-1 0,-1-4-2 16,3 1 2-16,-2 0-1 0,13-8 7 15,-14 9-9-15,14-9 4 0,0 0-3 0,-18 2 0 16,18-2-2-16,0 0 1 0,0 0-1 16,0 0 0-16,0 0-1 0,0 0 3 15,0 0-2-15,0 0 9 0,0 0 3 0,0 0 13 16,0 0 4-16,0 0-1 0,56-2 10 16,-42 6-10-16,3 2 6 0,1 0 7 15,-2 2-27-15,6-3-1 0,1 5-2 0,-4-3-5 16,2 1-1-16,1-1-4 0,-4 1-5 15,-1 0-13-15,0-3-17 0,-2 2-23 16,0 0-29-16,-2-3-33 0,-13-4-39 0,20 9-39 16,-8-5-48-16,-12-4-42 0,14 4-44 15,-14-4-120-15,0 0-123 0,0 0-326 0,0 0-261 16</inkml:trace>
  <inkml:trace contextRef="#ctx0" brushRef="#br0" timeOffset="31195.32">8388 6634 2532 0,'5'-16'-127'16,"-5"16"23"-16,0 0 23 0,0 0 17 0,-9-21 26 16,9 21 26-16,0 0 20 0,-24-8 26 15,24 8 16-15,-22-2 5 0,22 2 17 0,-30 5 12 16,13-4 6-16,-2 3 25 0,-2 4 3 16,-3 1 13-16,1 1 5 0,2 4-6 15,-6 2-5-15,-1 4-5 0,2 2-10 16,3 4-10-16,2-2-13 0,2 3-4 0,0 0-8 15,6 0-7-15,3-3-6 0,1 0-8 16,3 3-5-16,4-4-5 0,2 0-4 0,2-2-5 16,4 0-4-16,3 0-4 0,1-1-9 15,3-4-5-15,0 1-13 0,1-3-11 16,4-3-18-16,-4-1-8 0,3-3-10 0,-2-1-3 16,0 0-3-16,-1-5-2 0,-14-1 5 15,24 0 4-15,-24 0 2 0,19-7 5 0,-19 7 2 16,11-12 6-16,-11 12 19 0,4-17 14 15,-4 17 11-15,0 0 14 0,0-23 8 0,0 23 5 16,0 0 4-16,-2-19 6 0,2 19 2 16,0 0 2-16,0 0-6 0,2-16-5 15,-2 16-6-15,0 0-4 0,15-7-3 0,-15 7-19 16,18 0-34-16,-18 0-35 0,24-3-47 16,-24 3-53-16,30-2-52 0,-13 0-57 15,-17 2-133-15,32-5-517 0,-16 2-315 0</inkml:trace>
  <inkml:trace contextRef="#ctx0" brushRef="#br0" timeOffset="31776.85">8699 6801 2648 0,'0'0'-109'0,"0"0"31"16,0 0 22-16,0 0 35 0,0 0 36 15,0 0 49-15,0 0 41 0,0 0 32 0,0 0 3 16,0 0 5-16,0 0 0 0,-52 18-2 16,43-5-6-16,0 2-10 0,-1 5-14 15,4 0-11-15,-1 2-9 0,1 0-8 0,4 3-12 16,0-3-5-16,4 3-7 0,2 3-6 15,0-4-8-15,3 0-2 0,-1 0-9 16,4 0-3-16,-1-2-16 0,2-4-22 0,-1-1-34 16,-2-2-43-16,4-3-60 0,-2 0-58 0,-2-3-80 15,-8-9-148-15,15 11-532 0,-9-8-396 16</inkml:trace>
  <inkml:trace contextRef="#ctx0" brushRef="#br0" timeOffset="32006.96">8863 7038 2942 0,'0'0'-16'0,"0"0"19"0,0 0 9 16,16-4 23-16,-16 4 33 0,0 0 24 15,0 0 24-15,0 0 6 0,4 33 4 0,-4-33-8 16,-6 25-6-16,6-25-7 0,-10 30 3 16,6-17-9-16,-2 3-9 0,-4 0-9 0,2-2-6 15,0 1-8-15,-1-2-6 0,-1 1-8 16,-1-3-8-16,2-2-19 0,-1 2-28 15,10-11-47-15,-22 9-63 0,22-9-59 16,-18 4-54-16,18-4-56 0,0 0-114 16,-26-10-141-16,18 3-312 0,-1-5-195 0</inkml:trace>
  <inkml:trace contextRef="#ctx0" brushRef="#br0" timeOffset="32149.05">8827 6738 2637 0,'8'-7'77'0,"-8"7"16"0,12-11-16 15,-12 11-9-15,10-10-7 0,-10 10-5 16,0 0-10-16,0 0-28 0,12-11-51 0,-12 11-55 16,0 0-62-16,0 0-70 0,0 0-163 15,0 0-324-15,0 0 33 0</inkml:trace>
  <inkml:trace contextRef="#ctx0" brushRef="#br0" timeOffset="32507.9">8958 6996 2104 0,'2'26'-8'0,"-2"-14"21"0,0-12 26 15,2 23 8-15,-2-23 17 0,4 17 15 16,-4-17 14-16,2 19 3 0,-2-19 1 16,4 13-8-16,-4-13-9 0,0 0-8 0,9 13-6 15,-9-13-11-15,0 0-3 0,0 0-12 16,0 0-13-16,0 0-6 0,0 0-7 0,0 0-7 15,34-19 1-15,-34 19 3 0,8-14 10 16,-8 14 3-16,7-12 6 0,-7 12 2 16,0 0 13-16,11-14-3 0,-11 14 5 0,0 0 8 15,0 0 11-15,0 0-1 0,18-1-4 16,-18 1-3-16,0 0-3 0,0 0-4 0,0 0 6 16,28 11-4-16,-28-11-1 0,15 8-8 15,-15-8 0-15,19 5-8 0,-19-5 0 16,19 6-6-16,-19-6-1 0,21 4-4 15,-21-4-3-15,21 2-11 0,-21-2-31 0,19-2-42 16,-19 2-62-16,0 0-64 0,21-6-108 16,-14 1-230-16,-7 5-395 0,0 0-321 15</inkml:trace>
  <inkml:trace contextRef="#ctx0" brushRef="#br0" timeOffset="32693.6">9370 6827 2889 0,'9'12'9'0,"-9"-12"25"16,3 20 23-16,-3-20 47 0,0 27 30 16,0-12 14-16,0-15-6 0,-6 36-11 15,6-19-15-15,-2 4-11 0,0-3-9 0,-2 2-15 16,2-1-17-16,-2 0-33 0,0 0-56 16,-2-2-95-16,-3 2-88 0,-2-2-152 15,-3-2-238-15,-1-3-266 0,-5-1-224 0</inkml:trace>
  <inkml:trace contextRef="#ctx0" brushRef="#br0" timeOffset="41122.86">9650 7135 1063 0,'0'0'279'15,"0"0"-79"-15,0 0-90 0,0 0-19 0,0 0 2 16,0 0 1-16,4-23 9 0,-4 23 6 16,0 0 6-16,0 0 13 0,0 0-1 0,0 0 0 15,0 0 8-15,0 0 2 0,0 0-5 16,0 0-2-16,5-13 0 0,-5 13-15 15,0 0-7-15,0 0-4 0,0 0-9 0,0 0-1 16,0 0-5-16,0 0 0 0,0 0-7 16,0 0-6-16,0 0-10 0,0 0-5 15,0 0-7-15,20-4-7 0,-20 4-2 0,18-2-6 16,-18 2-4-16,21-1-2 0,-21 1-2 16,27 0-8-16,-27 0 1 0,29-3-6 0,-15 3-7 15,-14 0-7-15,31-2-8 0,-31 2-10 16,26-1-15-16,-14-2-20 0,-12 3-29 15,24-4-32-15,-24 4-35 0,18-1-47 16,-18 1-46-16,0 0-77 0,14-10-151 0,-14 10-445 16,0 0-306-16</inkml:trace>
  <inkml:trace contextRef="#ctx0" brushRef="#br0" timeOffset="41320.58">9659 6973 2674 0,'0'0'-63'0,"0"0"21"0,-20-4 11 0,20 4 16 16,0 0 9-16,0 0 22 0,0 0 14 16,0 0 3-16,0 0 8 0,0 0 1 15,0 0-6-15,0 0 0 0,0 0-7 0,0 0-2 16,0 0-2-16,56-12-14 0,-56 12-31 16,29 0-44-16,-14 0-44 0,-15 0-52 15,29 0-83-15,-9 0-462 0,-6 0 40 16</inkml:trace>
  <inkml:trace contextRef="#ctx0" brushRef="#br0" timeOffset="41793.79">10304 7060 2077 0,'-21'7'18'0,"21"-7"31"0,0 0 13 16,0 0 17-16,0 0 23 0,0 0 16 15,0 0 13-15,0 0 5 0,0 0-3 16,0 0-5-16,0 0-1 0,0 0-5 0,0 0-13 15,0 0-9-15,0 0-12 0,40 7-10 16,-40-7-5-16,28 1-13 0,-9-1-6 16,-3 0-15-16,-16 0-30 0,41 0-27 0,-22-1-42 15,-2 1-38-15,-17 0-48 0,34 0-42 16,-20 0-59-16,-14 0-124 0,24-2-477 0,-14 2-190 16</inkml:trace>
  <inkml:trace contextRef="#ctx0" brushRef="#br0" timeOffset="42402.89">10742 6931 2523 0,'2'-15'-42'0,"-2"15"19"0,0 0 6 16,3-17 16-16,-3 17 7 0,0 0 11 16,0 0 26-16,2-18 17 0,-2 18 19 0,0 0 13 15,0 0 9-15,0 0 2 0,0 0 10 16,0 0-9-16,0 0 1 0,0 0-11 15,-44 33-3-15,36-20-14 0,2 3-5 16,2-2-7-16,0-1-9 0,-2 5-3 0,4-3-4 16,2-15-7-16,0 29-2 0,0-29-7 15,4 28-2-15,0-16-5 0,2-1 0 0,-6-11-6 16,16 20 1-16,-8-13-5 0,2-2-1 16,-10-5-3-16,21 7-4 0,-21-7-3 15,22 0-3-15,-22 0-2 0,22-4 0 0,-22 4 0 16,20-8-2-16,-20 8 2 0,16-7-2 15,-16 7 4-15,16-8-3 0,-16 8-3 0,12-6 4 16,-12 6 0-16,0 0-2 0,0 0 2 16,0 0 2-16,26 4-1 0,-26-4 3 15,0 0-2-15,17 13 1 0,-17-13-1 0,14 12 2 16,-14-12-1-16,18 9 1 0,-8-5 7 16,-10-4 10-16,17 7 12 0,-17-7 17 15,19 3 13-15,-19-3 3 0,19-3-4 0,-19 3 3 16,16-7-3-16,-16 7-5 0,14-13-3 15,-8 3-6-15,-6 10-4 0,6-25-9 16,-3 12-8-16,-3 13-22 0,1-32-33 0,-1 16-43 16,0 0-53-16,0 16-68 0,0-31-74 15,-1 15-136-15,-2 1-226 0,1 2-314 0,2 13-363 16</inkml:trace>
  <inkml:trace contextRef="#ctx0" brushRef="#br0" timeOffset="42678.89">11250 6757 2979 0,'0'0'10'15,"0"0"10"-15,0 0-1 0,9-13 4 16,-9 13 2-16,0 0 4 0,12-9 17 15,-12 9 3-15,15-6 0 0,-15 6 0 16,23-6-3-16,-7 5-3 0,-16 1 0 0,33-7-5 16,-16 7-5-16,2-1-4 0,0-2-12 15,-19 3-19-15,32-3-36 0,-17 3-43 0,-15 0-39 16,23-4-38-16,-15 4-28 0,-8 0-46 16,9-5-89-16,-9 5-429 0,0 0-31 0</inkml:trace>
  <inkml:trace contextRef="#ctx0" brushRef="#br0" timeOffset="42928.97">11394 6689 2191 0,'0'0'-57'0,"-20"4"16"0,20-4 21 16,0 0 26-16,-13 11 24 0,13-11 14 15,-5 14 36-15,5-14 18 0,-4 17 27 0,4-17 15 16,-5 28 9-16,3-13 12 16,2 3 6-16,-2 1 6 0,0 1-5 0,2 2-7 15,-2 0-14-15,0 3-1 0,1 0-13 0,-1 0-30 16,-1-1 1-16,1 1-2 0,0 0-8 15,0-3-8-15,0-2 0 0,2-1-9 16,-2 0-7-16,2-2-9 0,0-17-2 0,0 32-6 16,0-18-9-16,0-14-10 0,0 22-10 15,0-22-36-15,0 16-49 0,0-16-67 0,0 0-74 16,2 15-69-16,-2-15-115 0,0 0-199 16,0 0-12-16,0 0-248 0,0 0-188 0</inkml:trace>
  <inkml:trace contextRef="#ctx0" brushRef="#br0" timeOffset="71313">12322 6725 936 0,'0'0'162'0,"0"0"-35"0,0 0-10 0,0 0-21 16,-27 0-6-16,27 0-13 0,0 0 0 16,0 0 4-16,0 0 1 0,-25 19 15 0,25-19 13 15,-10 12 8-15,10-12 7 0,-10 17 6 16,10-17-1-16,-9 19-4 0,4-8 6 16,1 3-4-16,-2 0-8 0,2 0-6 15,2 4-3-15,-1-2 6 0,-2 4-5 0,2-3-5 16,1 4 4-16,0-2-7 0,2 0-9 15,0 2-8-15,2-2-9 0,0 0-8 0,1 0-2 16,2 0-11-16,-2-2-7 0,3 0-6 16,0 0-3-16,3 1-5 0,0-3-10 0,0-2-18 15,-2 1-24-15,4-4-26 0,0 3-34 16,-2-4-31-16,1 0-40 0,1-1-39 16,-11-8-58-16,18 11-80 0,-9-4-166 0,-3-3-385 15,-6-4-238-15</inkml:trace>
  <inkml:trace contextRef="#ctx0" brushRef="#br0" timeOffset="71764.85">12475 7006 2562 0,'7'-10'-92'0,"-7"10"13"0,0 0 12 16,11-10 13-16,-11 10 10 0,0 0 26 15,0 0 21-15,13-5 14 0,-13 5 14 16,0 0 3-16,0 0 3 0,0 0 6 0,14 22 3 16,-14-22 4-16,5 17 2 0,-5-17-1 15,4 20-5-15,0-10-1 0,-4-10-3 0,5 20 5 16,-5-20-8-16,4 19 2 0,-4-19 1 15,2 17 6-15,-2-17 2 0,1 16 5 16,-1-16-4-16,0 0 4 0,2 19 2 0,-2-19 5 16,0 0 3-16,0 0 8 0,0 0-1 15,-5 16-2-15,5-16 2 0,0 0-5 16,0 0-3-16,0 0-5 0,0 0-4 0,0 0-4 16,0 0-4-16,0 0-6 0,-15-45-4 15,15 45-2-15,2-23-2 0,-2 23-6 16,4-25-4-16,1 12-4 0,-1-2-4 0,1 1 1 15,4 2-9-15,-2-2-14 0,1 1-25 16,1 0-35-16,-1 2-33 0,3 0-45 0,-1 1-47 16,4 1-47-16,-14 9-82 0,18-15-614 15,-9 10-349-15</inkml:trace>
  <inkml:trace contextRef="#ctx0" brushRef="#br0" timeOffset="72232.72">12821 6990 2736 0,'11'9'-103'0,"-11"-9"20"0,0 0 20 16,0 0 19-16,0 0 15 0,0 0 18 16,0 0 22-16,0 0 10 0,0 0 13 0,0 0 8 15,0 0 10-15,0 0 12 0,0 0 13 16,0 0 9-16,0 0-1 0,0 0 2 15,0 0 1-15,-29 21-1 0,29-21-5 0,-14 12 1 16,8-4 1-16,6-8-6 0,-13 17-6 16,13-17-6-16,-8 17-6 0,4-8-4 0,4-9-10 15,-5 20-1-15,5-20-5 0,0 0-5 16,2 22-3-16,-2-22 1 0,5 13-6 0,-5-13-4 16,10 11-2-16,-10-11-7 0,0 0-6 15,19 5-9-15,-19-5-6 0,0 0-2 16,0 0-6-16,0 0 2 0,32-17-1 15,-25 9-1-15,2-3 6 0,-9 11-3 0,11-21 4 16,-5 10 2-16,-6 11 13 0,10-19 9 16,-4 11 9-16,-6 8-1 0,7-14 2 0,-7 14 6 15,0 0 5-15,7-13 10 0,-7 13 5 16,0 0-3-16,0 0-5 0,0 0-4 16,0 0 0-16,0 0-6 0,26 23-5 0,-26-23-1 15,10 13-12-15,-10-13-21 0,9 15-41 16,-9-15-45-16,11 16-55 0,-7-9-52 15,4-1-51-15,-8-6-77 0,9 10-171 0,-3-7-393 16,-6-3-263-16</inkml:trace>
  <inkml:trace contextRef="#ctx0" brushRef="#br0" timeOffset="72873.21">13126 7087 2600 0,'0'0'-94'0,"0"0"20"0,0 0 22 16,0 0 19-16,0 0 33 0,0 0 12 16,0 0 20-16,0 0 23 0,0 0 11 15,0 0 5-15,0 0 6 0,0 0 2 16,0 0-2-16,0 0-2 0,-44 23-5 0,44-23-4 16,0 0-8-16,-12 15 0 0,12-15-6 15,-5 12-4-15,5-12-7 0,0 0-1 0,-4 17-5 16,4-17-2-16,0 0-5 0,0 0 3 15,5 23-6-15,-5-23-2 0,0 0-5 0,11 15-2 16,-11-15 1-16,0 0 0 0,16 10-4 16,-16-10-2-16,0 0-2 0,16 1-2 15,-16-1 4-15,0 0-5 0,0 0 2 0,0 0-1 16,31-11-5-16,-31 11-2 0,9-11 4 16,-9 11-4-16,6-16-1 0,-6 16 1 15,7-16-2-15,-7 16 4 0,5-24-2 0,0 9 2 16,-5 15 1-16,2-31-3 0,0 12-1 15,-2 0 2-15,-2 0-2 0,2-4-1 0,0 2 4 16,-2 0-1-16,2 1 3 0,-3-1 2 16,3 1 3-16,-2 2 4 0,-1-1 4 15,3-1 9-15,-2 3 7 0,2 17-2 0,-2-33 4 16,2 21-1-16,0 12-1 0,-5-27-3 16,5 27 4-16,-2-21 4 0,2 21-1 15,-2-19 4-15,2 19-1 0,0 0 2 0,0-23-2 16,0 23-5-16,0 0 0 0,-2-18-5 15,2 18-5-15,0 0-4 0,0 0 3 0,0 0-6 16,0 0-1-16,0 0 2 0,0 0-4 16,0 0 3-16,0 0-3 0,0 0 2 15,0 0-1-15,-23 35-1 0,23-35 4 16,-4 24 2-16,4-24-1 0,-5 26 1 0,5-10-5 16,0 0 2-16,0-16-3 0,0 36 0 15,3-19-2-15,-1 3-4 0,0-1-3 0,2 2-16 16,-2-2-36-16,4-2-35 0,0 2-43 15,-3 0-45-15,5 0-40 0,1 0-49 16,1-5-80-16,0 4-154 0,-3-2-408 0,3-3-280 16</inkml:trace>
  <inkml:trace contextRef="#ctx0" brushRef="#br0" timeOffset="73150.67">13402 6870 2599 0,'9'-11'-106'0,"-9"11"30"0,0 0 23 16,19-6 31-16,-19 6 19 0,0 0 37 15,24 14 13-15,-15-6 21 0,-2 4 9 16,4 3 4-16,-6 1-1 0,1 1 0 15,3 2-1-15,-4 4-8 0,-2-4-3 0,1 3-9 16,-2-2-7-16,-4 1-8 0,0 3-19 0,-3 1-42 16,-4-2-48-16,-2 0-55 0,-5 4-60 15,-2-2-101-15,-4-3-505 0,-5 7-91 16</inkml:trace>
  <inkml:trace contextRef="#ctx0" brushRef="#br0" timeOffset="74367.99">8166 8412 2335 0,'0'0'-40'16,"4"-17"18"-16,-4 17 14 0,0 0 21 15,6-16 20-15,-6 16 9 0,0 0 19 16,7-14 10-16,-7 14 15 0,0 0 7 0,0 0-4 16,9-14 0-16,-9 14-6 0,0 0-11 15,0 0-4-15,0 0-5 0,0 0 7 0,0 0 12 16,0 0-2-16,0 0-4 0,0 0-5 15,0 0-8-15,0 0-6 0,0 0-7 0,-28 42-3 16,20-32-2-16,-4 6-5 0,-2 0-4 16,0-1-4-16,-2 2-1 0,-1 0-4 15,-1-2-3-15,-2 1-3 0,2 1 1 16,0-2-4-16,-3-2 0 0,2 1-8 0,2-2 4 16,-1 1-3-16,2-4-2 0,4 0 0 15,-1-1-1-15,13-8-1 0,-19 14 0 16,10-10-3-16,9-4 1 0,-12 8 0 0,12-8-3 15,0 0 1-15,0 0-1 0,0 0-1 16,0 0 2-16,0 0-2 0,0 0 3 16,0 0 0-16,23 18 6 0,-23-18 6 0,21 0 7 15,-21 0 10-15,25 2 4 0,-7-2 0 16,-2 2-4-16,4-1-2 0,1 2-2 0,-2-2-4 16,0 1-1-16,0 0-3 0,0 0-2 15,0 0-2-15,0-1-4 0,-2 2-21 0,-17-3-26 16,26 1-35-16,-14 1-40 0,-12-2-39 15,26 2-43-15,-14 0-48 0,-12-2-66 16,0 0-117-16,25-2-484 0,-25 2-300 16</inkml:trace>
  <inkml:trace contextRef="#ctx0" brushRef="#br0" timeOffset="76043.89">8934 8138 2569 0,'0'0'-138'0,"0"-20"32"15,0 20 21-15,0 0 23 0,0-23 4 16,0 23 15-16,0 0 12 0,-2-19 15 15,2 19 8-15,0 0 19 0,-8-15 2 0,8 15 12 16,0 0 22-16,-17-6 16 0,17 6 12 16,0 0 17-16,-30 10 12 0,16-2 6 0,-2 2 5 15,0 4 4-15,-1 2 4 0,-5 6 3 16,4 1-10-16,-6 4-6 0,3-1-9 16,2 5-7-16,0-1-6 0,2 1-9 0,4-1-10 15,1 1-5-15,1 0-5 0,7-3-9 16,-1-1-2-16,3 0-5 0,4-3-5 15,3 0-21-15,4 0-2 0,1-2-3 0,2-4-3 16,6 1-12-16,1-5-5 0,0 0-15 16,2-4-14-16,0-1-3 0,-2-3-9 15,-2 0 0-15,2-4-3 0,-2 0 0 0,-17-2 2 16,32-6 8-16,-32 6 0 0,19-10 6 16,-11 5 7-16,-8 5 6 0,7-15 12 15,-7 15 4-15,0-18 11 0,0 18 10 0,0 0 14 16,-13-21 14-16,13 21 6 0,-9-10 6 15,9 10 4-15,0 0 4 0,-14-15-8 0,14 15-2 16,0 0-8-16,0 0-5 0,0 0-4 16,0 0-4-16,0 0-19 0,18-20-37 15,-18 20-45-15,26-6-59 0,-7 6-48 0,-2-2-49 16,2 0-93-16,0 0-625 0,-2-1-369 16</inkml:trace>
  <inkml:trace contextRef="#ctx0" brushRef="#br0" timeOffset="76296.95">9170 8436 2839 0,'0'0'-68'16,"0"0"17"-16,0 0 17 0,0 0 25 15,0 0 15-15,0 0 31 0,0 0 21 16,0 0 19-16,0 0 4 0,-28 48 2 15,22-36 8-15,-3 2-1 0,5 1 4 0,0 1-5 16,-1 1-8-16,1-1-11 0,4 1-4 16,0-17-8-16,2 32-9 0,3-14-25 0,1-4-33 15,0 4-52-15,3-4-55 0,1 0-37 16,3-2-46-16,-2-5-50 0,-1 1-148 0,3-4-392 16,-5-3-91-16</inkml:trace>
  <inkml:trace contextRef="#ctx0" brushRef="#br0" timeOffset="76514.84">9309 8642 2379 0,'9'-11'67'16,"-9"11"5"-16,0 0-7 0,0 0-9 15,14-8-6-15,-14 8-2 0,0 0-4 0,0 0 1 16,0 0-8-16,18 20-1 0,-18-20 0 0,4 20 8 16,-4-20 10-16,4 24 7 0,-6-10 10 15,2-14-2-15,-2 31-4 0,0-16-8 16,-5 1-3-16,1-1-2 0,-1 0-7 0,-1-2-6 15,-1 0-2-15,-1-1-6 0,0-2-9 16,10-10-23-16,-24 13-45 0,14-9-64 16,10-4-48-16,-22 2-53 0,22-2-111 0,-21-10-531 15,11 1-204-15</inkml:trace>
  <inkml:trace contextRef="#ctx0" brushRef="#br0" timeOffset="76657.22">9227 8379 2688 0,'20'-11'93'0,"-20"11"2"16,14-8-27-16,-14 8-53 0,12-7-28 16,-12 7-37-16,0 0-29 0,20-4-18 0,-20 4-37 15,8 0-61-15,-8 0-136 0,0 0-320 16,0 0 120-16</inkml:trace>
  <inkml:trace contextRef="#ctx0" brushRef="#br0" timeOffset="77045.11">9406 8567 1940 0,'0'0'14'0,"11"16"22"15,-7-6-4-15,-4-10 9 0,13 21 0 16,-6-10 3-16,-1-1 9 0,-6-10 5 0,10 16 2 16,-4-7-6-16,-6-9-4 0,12 13 8 15,-12-13 2-15,10 9-8 0,-10-9-3 16,0 0-8-16,14 4-4 0,-14-4-12 0,0 0-14 15,0 0 0-15,0 0-9 0,20-21-2 16,-20 21-2-16,4-15 13 0,-4 15 5 16,0 0 16-16,4-19 4 0,-4 19 4 15,0 0 2-15,4-14-4 0,-4 14-1 0,0 0 6 16,0 0-4-16,0 0 0 0,0 0-4 16,21-2-5-16,-21 2-5 0,0 0 1 0,0 0 1 15,0 0-5-15,30 7-2 0,-30-7 8 16,0 0 6-16,0 0 2 0,22 0 3 15,-22 0 4-15,0 0 9 0,12-12-4 0,-12 12-3 16,9-11-1-16,-9 11-6 0,8-13-8 16,-8 13 0-16,6-15-4 0,-6 15-18 15,0 0-29-15,7-17-30 0,-7 17-50 0,0 0-48 16,4-11-60-16,-4 11-104 0,0 0-592 16,0 0-294-16</inkml:trace>
  <inkml:trace contextRef="#ctx0" brushRef="#br0" timeOffset="77247.19">9695 8473 2886 0,'20'-2'59'0,"-20"2"2"0,0 0-5 15,28 2 1-15,-28-2 22 0,21 8 11 0,-21-8 17 16,20 9 1-16,-12-2 2 0,-8-7-10 16,14 20-28-16,-7-10-8 0,-1 4-4 15,-6-14-2-15,5 30-5 0,-3-15-2 0,-2 5-11 16,0-1-1-16,-4-1-16 0,1 4-28 15,-3-3-34-15,-1 2-34 0,1-1-54 0,0 0-45 16,0-2-45-16,-2-6-84 0,2 2-670 16,-2-4-419-16</inkml:trace>
  <inkml:trace contextRef="#ctx0" brushRef="#br0" timeOffset="78045.03">10323 8631 2979 0,'0'0'-31'0,"-22"5"24"0,22-5-2 0,0 0 12 16,0 0 4-16,0 0 0 0,0 0 15 15,0 0 11-15,0 0 1 0,0 0 1 16,0 0-5-16,0 0-1 0,0 0-6 0,63-1 2 16,-63 1-11-16,29-2-30 0,-16 0-47 0,-13 2-21 15,29-2-56-15,-16 2-34 0,-2-2-55 16,-11 2-98-16,20-4-353 0,-20 4 77 16</inkml:trace>
  <inkml:trace contextRef="#ctx0" brushRef="#br0" timeOffset="78172.99">10431 8586 1999 0,'0'0'37'15,"-17"-8"28"-15,17 8 7 0,-14-4-5 16,14 4 4-16,-16-6 0 0,16 6-3 16,0 0-9-16,0 0-6 0,-6-15-18 0,6 15-21 15,0 0-41-15,0 0-24 0,0 0-27 0,36-17-42 16,-23 13-50-16,-13 4-115 0,30-8-313 16,-16 3 194-16</inkml:trace>
  <inkml:trace contextRef="#ctx0" brushRef="#br0" timeOffset="78834.22">11038 8493 1807 0,'0'0'36'0,"0"0"9"0,0 0 2 0,0 0 21 15,0 0-6-15,0 0 15 0,0 0 14 16,0 0 7-16,0 0 11 0,0 0 4 15,0 0 11-15,0 0 11 0,0 0 2 16,0 0 3-16,0 0-7 0,0 0-12 0,0 0-8 16,0 0-10-16,45 8-5 0,-45-8-11 15,26-2-27-15,-8 2-2 0,-18 0-6 0,36-2-5 16,-19 2-5-16,3-1-5 0,-20 1-11 16,36-3-22-16,-20 3-29 0,1-1-35 0,-17 1-50 15,28 0-57-15,-28 0-42 0,28 0-70 16,-28 0-150-16,18-2-425 0,-9 0-205 0</inkml:trace>
  <inkml:trace contextRef="#ctx0" brushRef="#br0" timeOffset="79825.36">11557 8292 2587 0,'4'-14'-25'0,"-4"14"19"0,0 0 1 16,0 0 4-16,0 0 7 0,0 0 31 16,0 0 22-16,0 0 12 0,0 0 3 0,0 0 7 15,0 0-1-15,0 0 9 0,0 0 1 0,0 0 8 16,0 60-3-16,2-44-7 0,1 0-14 16,-1 1-2-16,0-1-6 0,2 0-10 15,3 1-4-15,-1-3-4 0,4 1-6 16,-3-2-5-16,1-1-5 0,2-1-9 0,1-3-14 15,-11-8-19-15,17 10-12 0,-17-10-18 16,19 5-13-16,-19-5-3 0,0 0 6 16,0 0 4-16,31-14 1 0,-31 14 10 0,9-14 5 15,-9 14 13-15,10-14 14 0,-10 14 11 16,6-15 13-16,-6 15 0 0,0 0 4 16,6-16-5-16,-6 16 9 0,0 0 9 0,0 0-2 15,0 0-3-15,0 0-4 0,0 0-4 16,0 0 1-16,0 0-6 0,0 0-3 0,0 0-2 15,28 7-1-15,-28-7-4 0,0 0 4 16,0 0-7-16,23 7 6 0,-23-7-6 16,0 0 5-16,25-2 9 0,-25 2 11 0,19-5 1 15,-19 5 4-15,18-11-3 0,-18 11-3 16,18-12-8-16,-10 4-5 0,2-2-29 16,-3-1-40-16,-7 11-38 0,13-18-67 0,-8 9-70 15,-5 9-126-15,4-21-215 0,-2 12-274 16,-2 9-179-16</inkml:trace>
  <inkml:trace contextRef="#ctx0" brushRef="#br0" timeOffset="80107.3">12023 8117 2691 0,'0'0'57'15,"0"0"-2"-15,0 0-2 0,0 0-4 0,0 0-10 16,0 0-3-16,25-20-2 0,-25 20-1 0,29-4-4 16,-11 1-5-16,2 0 1 0,1 2 0 15,2-2-10-15,-1 2 2 0,-2-3-10 16,3 4-34-16,-3 0-50 0,-20 0-63 15,36-2-52-15,-21 2-79 0,-15 0-499 16,20 0-64-16</inkml:trace>
  <inkml:trace contextRef="#ctx0" brushRef="#br0" timeOffset="80298.31">12260 8103 2321 0,'0'0'29'0,"-16"10"41"16,6-3 7-16,10-7 4 0,-14 18 7 15,9-8 5-15,5-10 17 0,-12 26-1 0,8-13 6 16,1 3-2-16,-1-2-1 0,2 4-2 15,2-18-6-15,0 34-4 0,0-17-7 0,0 0-11 16,0 0-9-16,2 1-7 0,-2 1-7 16,2-3-7-16,-2 2-10 0,0-18-21 15,0 28-38-15,2-15-46 0,-2-13-47 16,0 23-57-16,0-23-49 0,3 22-86 0,1-13-672 16,-4 1-419-16</inkml:trace>
  <inkml:trace contextRef="#ctx0" brushRef="#br0" timeOffset="81020.2">12825 8272 2833 0,'0'0'-128'0,"7"-11"25"0,-7 11 19 15,0 0 18-15,0 0 23 0,0 0 28 16,0 0 32-16,0 0-2 0,0 0 17 0,0 0 3 16,0 0 8-16,0 0 8 0,0 0 20 15,0 0 23-15,0 0 7 0,0 0 7 16,-20 44-4-16,20-44-3 0,-9 20-9 0,3-7-6 16,-2 0-4-16,0 0-9 0,1 2-8 15,-3-1-3-15,-1 1-6 0,3 0-6 16,1-2-5-16,-3 1-7 0,2-1-3 0,1-2-5 15,-1 3-2-15,8-14-3 0,-12 21-12 16,7-12-19-16,5-9-30 0,-11 14-39 16,11-14-42-16,-5 13-55 0,5-13-55 0,0 0-115 15,-4 9-561-15,4-9-287 0</inkml:trace>
  <inkml:trace contextRef="#ctx0" brushRef="#br0" timeOffset="81416.37">12701 8303 2692 0,'0'0'-83'15,"8"-13"15"-15,-8 13 8 0,0 0 14 16,0 0 8-16,0 0 14 0,0 0 35 0,0 0 22 15,0 0 31-15,0 0 15 0,0 0 16 16,0 0 6-16,0 0 15 0,0 0 1 16,0 0 4-16,0 0-4 0,0 0-3 0,0 0-1 15,27 28 0-15,-27-28-4 0,5 15-2 16,1-5-2-16,-6-10-4 0,13 18-7 0,-6-6-4 16,2 1-10-16,-4-3-1 0,5 2-8 15,0-1-2-15,-3 1-10 0,4 1-2 0,-2-2-6 16,2 1-3-16,-4-1-7 0,3 1-7 15,0-1-3-15,-1 0 2 0,-1-1-5 0,0 1-5 16,1-1-2-16,-9-10-5 0,13 15-21 16,-4-9-26-16,-9-6-34 0,7 14-45 15,-7-14-53-15,9 8-47 0,-9-8-51 16,0 0-90-16,10 10-143 0,-10-10-473 0,0 0-412 16</inkml:trace>
  <inkml:trace contextRef="#ctx0" brushRef="#br0" timeOffset="81974.92">13266 8110 2938 0,'0'0'-77'16,"9"-9"13"-16,-9 9 32 0,0 0 39 15,0 0 30-15,0 0 33 0,0 0 14 0,0 0 4 16,10 31 15-16,-10-31 6 0,0 23 10 16,0-4 6-16,0-3-1 0,1 4 2 0,1-1-9 15,1 1-9-15,-1 2-20 0,0-1 1 16,0 0-11-16,3 1-7 0,-1 0-11 16,0-1-4-16,1-3-8 0,-3 0-11 0,5-1-28 15,-4-1-31-15,1 0-47 0,0-2-53 16,-4-14-58-16,7 20-67 0,-7-20-145 15,6 15-205-15,-6-15-283 0,4 7-251 0</inkml:trace>
  <inkml:trace contextRef="#ctx0" brushRef="#br0" timeOffset="82506.39">13405 8303 2593 0,'0'-19'-75'0,"0"19"32"0,0-17 8 16,0 17 17-16,0 0 10 0,2-25 5 0,-2 25 14 16,4-20 16-16,-4 20 14 0,8-18 13 15,-4 9-4-15,-4 9-1 0,13-23 6 16,-5 12-7-16,0 3-10 0,3-2 10 0,1 2-6 16,3 2-7-16,1 1-6 0,-2-2-1 0,4 3-2 15,-3 0-5-15,-15 4 1 0,29-6-5 16,-29 6-4-16,25 0-2 0,-25 0-1 15,20 6 4-15,-20-6-2 0,18 11 5 0,-13-2 1 16,-5-9 6-16,8 22 3 0,-8-9 16 16,0-13 10-16,-8 31 9 0,3-15 10 15,-1 2 9-15,-1-1 7 0,0 0 4 16,0-1-1-16,-2 4-4 0,1-1-7 0,0-2-7 16,2 1-3-16,3-3-13 0,-1 0-2 15,0 2-2-15,4-17-9 0,-2 27-2 0,2-27-8 16,6 24 0-16,-1-12-6 0,1-1-5 15,4-1-14-15,1-2-12 0,-1-1-10 16,-10-7-3-16,21 7-8 0,-10-3-2 0,-11-4 1 16,0 0 6-16,25-4-1 0,-25 4 1 15,12-9 1-15,-12 9 7 0,8-16 4 16,-8 16 9-16,-6-21 7 0,6 21 16 0,-10-29 8 16,2 13 6-16,-1 1-4 0,-3 1 3 15,-1-2-2-15,-1-1 2 0,1 2-9 0,0-1-1 16,-3-1-4-16,5 2-12 0,-6-1-21 15,7 3-28-15,-1-2-42 0,1 4-43 16,1-2-59-16,9 13-55 0,-11-23-75 16,6 13-164-16,3 0-477 0,2 10-384 0</inkml:trace>
  <inkml:trace contextRef="#ctx0" brushRef="#br0" timeOffset="82862.21">13742 8103 2801 0,'0'0'-118'0,"0"0"19"0,18-6 2 0,-18 6 4 15,0 0 7-15,15-6 11 0,-15 6 6 16,14-5 20-16,-14 5 5 0,0 0 12 0,18-6 8 16,-18 6 21-16,20-2-3 0,-20 2 14 15,0 0 9-15,32 2-4 0,-32-2 1 16,22 10 19-16,-13-3-6 0,2 2 13 15,-1 2 11-15,0 1 11 0,-3 2 6 0,0 1 4 16,0 1 7-16,-3 0 15 0,-2 0-4 16,-2-16 7-16,-2 30 7 0,0-15 10 0,-4-2 0 15,6-13 3-15,-15 22 2 0,5-15 4 16,-2 1 7-16,12-8 4 0,-20 8-2 16,20-8-10-16,-22-3-12 0,22 3-12 0,0 0-15 15,-27-16-13-15,20 5-16 0,7 11-27 16,-11-25-36-16,6 12-37 0,3-3-49 0,2 16-49 15,2-25-66-15,-2 25-89 16,12-26-213-16,-10 16-426 0,0 0-353 0</inkml:trace>
  <inkml:trace contextRef="#ctx0" brushRef="#br0" timeOffset="83384.55">13308 8767 2667 0,'0'0'-158'0,"0"0"26"0,0 0 8 0,0 0 13 15,0 0 19-15,54-9 13 0,-54 9 14 16,32-5 26-16,-15 3 18 0,6-2 18 16,4 2 18-16,0-1 10 0,2-1 22 0,3 2 35 15,3-1 1-15,-1-1 20 0,2 4 10 16,5-4 10-16,1 3 8 0,1-1 21 16,2 0-3-16,-3 0-9 0,-3 1-10 0,3-1-14 15,-2 0-7-15,-4-1-8 0,-2 2-9 16,0-1-14-16,-4 0-4 0,-6 2-13 15,1 0-9-15,-2-2-32 0,-3 2-39 0,-2-2-53 16,-18 2-54-16,27 2-40 0,-27-2-53 16,15 0-107-16,-8 2-560 0,-7-2-261 15</inkml:trace>
  <inkml:trace contextRef="#ctx0" brushRef="#br0" timeOffset="83688.08">13785 8971 2623 0,'0'0'-69'0,"0"0"27"0,0 20 9 16,0-20 17-16,0 17 17 0,0-17 29 16,2 21 9-16,-2-21 28 0,2 23 21 0,-2-10 18 15,0-13 8-15,0 31 16 0,0-12 7 16,0-2-2-16,3 2-1 0,-3-2-11 15,2 5-10-15,0-4-12 0,0 3-9 0,0-2-11 16,0 2-6-16,0-2-12 0,0 0-8 0,-1-2-2 16,1 1-8-16,-2-18-6 0,2 23-3 15,1-10-9-15,-3-13-20 0,2 21-22 16,-2-21-41-16,0 0-57 0,3 15-56 0,-3-15-40 16,0 0-38-16,0 0-76 0,0 0-645 15,0 0-408-15</inkml:trace>
  <inkml:trace contextRef="#ctx0" brushRef="#br0" timeOffset="84066.26">13816 9107 2935 0,'3'-17'-14'0,"-3"17"38"0,2-16 7 15,-2 16 12-15,0 0 9 0,4-16 12 16,-4 16 14-16,0 0 7 0,0 0 7 16,4-17 1-16,-4 17 0 0,0 0 3 0,0 0-4 15,0 0-7-15,5-14-6 0,-5 14-10 16,0 0-4-16,0 0-10 0,0 0-5 15,12-8-4-15,-12 8-4 0,0 0-5 0,0 0-3 16,23 0-5-16,-23 0-1 0,0 0-2 16,30 4-8-16,-30-4 2 0,25 3-3 0,-25-3-1 15,25 3-3-15,-12-1-1 0,-13-2-2 16,26 5-1-16,-15 0-6 0,-11-5 6 16,21 7-2-16,-14-1 1 0,-7-6 3 0,12 15 5 15,-12-15 1-15,8 19 9 0,-5-7 6 16,-3-12 0-16,-3 26 4 0,3-26 2 0,0 29 2 15,-2-13 2-15,2 0 2 0,0-16 21 16,0 35-2-16,2-18-8 0,1 2-9 16,1-3-5-16,-2 3-1 0,3-2-4 0,-1 2-2 15,-1 1-8-15,3-4-22 0,-1 1-26 16,1-2-41-16,1 0-59 0,0-1-78 0,-1-3-88 16,-3-3-202-16,-1 1-131 0,-2-9 46 15,0 0-313-15,0 0-260 0</inkml:trace>
  <inkml:trace contextRef="#ctx0" brushRef="#br0" timeOffset="156069.54">1481 11875 1602 0,'0'0'319'0,"0"0"-76"0,0 0-123 15,0 0-22-15,0 0-13 0,0 0-16 0,0 0 1 16,0 0 0-16,0 0 7 0,0 0 3 15,0 0 1-15,0 0 11 0,0 0 6 0,0 0 11 16,0 0 8-16,0 0 0 0,0 0-1 16,0 0-6-16,0 0-5 0,0 0-10 15,0 0-9-15,0 0-10 0,0 0-9 0,0 0-6 16,0 0-5-16,0 0-5 0,0 0-9 16,0 0-9-16,0 0-1 0,36-26-5 15,-36 26-14-15,15-14-10 0,-7 6-10 0,2-1-8 16,-10 9-8-16,16-19-4 0,-9 7 3 15,0 3-1-15,-7 9-3 0,9-21 3 0,-6 10-2 16,-3 11 3-16,0-19 0 0,0 19 3 16,0 0-2-16,-15-26 6 0,15 26 6 15,-13-8 12-15,13 8 7 0,-24-6 11 0,24 6 3 16,-28 2 9-16,28-2 2 0,-31 7 3 16,15 1 3-16,-2-1 2 0,0 5 2 15,1 0 1-15,-2 3 5 0,6 0 9 0,-3 4 8 16,4 0-1-16,2 2 5 0,3 0-6 15,2 2-3-15,3-4-3 0,0 1-7 0,6-2-7 16,1 1-4-16,2-1-20 0,3-2 3 16,2 1-4-16,2-3 0 0,1-3-3 15,1-1-2-15,1-3-6 0,0 1-14 0,0-4-24 16,0-4-37-16,-17 0-50 0,35-4-56 16,-15 0-68-16,-4-4-60 0,2-3-143 15,-2-2-173-15,2-2-336 0,-5-3-381 0</inkml:trace>
  <inkml:trace contextRef="#ctx0" brushRef="#br0" timeOffset="156320.01">1798 11376 2812 0,'-6'-17'-70'0,"6"17"36"16,0 0 9-16,0 0 22 0,0 0 21 16,0 0 20-16,15-20 7 0,-15 20-10 15,15-9-3-15,-15 9 1 0,23-11 0 0,-6 5-8 16,0 1-10-16,1-3-20 0,4 0-39 16,2 3-47-16,-1-3-47 0,-1 0-69 15,0-1-148-15,-3 1-312 0,-2 0 98 0</inkml:trace>
  <inkml:trace contextRef="#ctx0" brushRef="#br0" timeOffset="156584.01">2197 11074 1929 0,'0'0'0'0,"0"0"13"0,9-20 4 16,-9 20 15-16,0 0 23 0,0 0 13 15,18-4 16-15,-18 4-6 0,17-4-4 16,-17 4-4-16,26-5-9 0,-12 3-6 0,4-2-1 16,-3 2-12-16,6-2-8 0,-5 1-42 15,1-1-42-15,3 0-59 0,-20 4-57 0,28-10-104 16,-14 9-382-16,-6-3 119 0</inkml:trace>
  <inkml:trace contextRef="#ctx0" brushRef="#br0" timeOffset="156795.04">2347 10999 1815 0,'0'0'-26'0,"-10"11"18"0,10-11 9 15,0 0 16-15,-5 16 37 0,5-16 36 16,-2 17 16-16,2-17 17 0,-2 22 15 15,2-22 1-15,-2 25-4 0,2-10-6 0,-3 3-7 16,1-1-13-16,2-17 6 0,-2 37-8 16,2-20-10-16,-2 2-12 0,2 0-13 15,-4-2-28-15,4-1-44 0,-2 1-52 0,0 1-58 16,2-18-68-16,-2 26-98 0,2-16-593 16,-2 1-232-16</inkml:trace>
  <inkml:trace contextRef="#ctx0" brushRef="#br0" timeOffset="157199.7">2667 11139 2629 0,'0'0'-36'0,"0"0"11"15,0 0 4-15,0 0 19 0,-5-24 23 0,5 24 39 16,0 0 13-16,0 0 19 0,-16-11-2 16,16 11-3-16,0 0-3 0,0 0-3 15,-28 4-3-15,28-4-10 0,0 0-3 0,-17 13-7 16,17-13-5-16,-9 12-5 0,9-12-6 16,-2 17-2-16,2-17-1 0,0 0-5 15,9 28-3-15,-2-17-5 0,1 3-3 16,0-3-3-16,-2 1-2 0,3 3 0 0,0-3-2 15,-3 0 2-15,0 2 9 0,1-3 15 16,-3 3 25-16,-4-14 23 0,4 21 18 0,-4-21 5 16,0 21-26-16,0-21-5 0,0 0-10 15,-8 23-5-15,8-23-7 0,-15 9-14 0,15-9-15 16,-13 8-29-16,13-8-44 0,0 0-62 16,-23 0-69-16,23 0-63 0,0 0-91 15,-22-8-203-15,22 8-75 0,-10-6-226 0,10 6-165 16</inkml:trace>
  <inkml:trace contextRef="#ctx0" brushRef="#br0" timeOffset="157910.37">3147 12014 2344 0,'0'0'-68'0,"0"0"39"15,-16-3 29-15,16 3 10 0,0 0 28 16,0 0 26-16,0 0 33 0,0 0 24 16,0 0 7-16,0 0 0 0,0 0 1 15,0 0-5-15,-12-10-2 0,12 10-1 0,0 0-8 16,0 0-10-16,0 0-9 0,0 0-13 15,0 0-7-15,0 0-14 0,0 0-2 0,47-6-9 16,-47 6-7-16,24-1-13 0,-24 1-20 16,27-4-35-16,-10 4-32 0,0-4-55 15,-17 4-45-15,32-2-44 0,-20 0-43 16,-12 2-95-16,26-6-544 0,-16 5-253 0</inkml:trace>
  <inkml:trace contextRef="#ctx0" brushRef="#br0" timeOffset="158072.87">3238 11907 2609 0,'0'0'68'16,"-18"-9"52"-16,18 9 4 0,0 0-18 16,-14-5-3-16,14 5-10 0,0 0-14 0,0 0-7 15,0 0-6-15,0 0-11 0,0 0-4 16,0 0-5-16,38-21-16 0,-22 18-29 0,0-1-37 16,3 3-56-16,1-3-62 0,0 2-72 15,0-2-141-15,1 1-476 0,-2-2-184 0</inkml:trace>
  <inkml:trace contextRef="#ctx0" brushRef="#br0" timeOffset="160210.47">4307 11325 2350 0,'0'0'-145'0,"0"0"11"16,0 0 14-16,4-17 18 0,-4 17 17 0,0 0 10 16,0 0 10-16,0 0 15 0,0 0 11 15,0 0 27-15,0 0 10 0,0 0 13 16,0 0 5-16,0 0 20 0,0 0 22 16,0 0-8-16,0 0 11 0,0 0 3 0,0 0 17 15,0 0 1-15,0 0-1 0,0 0 6 0,0 0-4 16,0 0 4-16,0 0-3 0,0 0 7 15,0 0-10-15,7 45 0 0,-7-45-7 16,0 0 3-16,0 19-5 0,0-19 2 16,0 0 1-16,0 19 8 0,0-19 0 0,0 19-3 15,0-19-6-15,0 0-10 0,-2 29 1 16,2-29-1-16,2 19-4 0,-2-19-5 0,0 19-2 16,0-19-7-16,0 20 0 0,0-20-5 15,0 22 1-15,0-22-2 0,0 24-4 16,2-14-1-16,-2-10-4 0,0 23 2 0,0-23-3 15,2 23-3-15,0-12-1 0,-2-11 2 16,2 23 3-16,-2-23 1 0,3 21 4 0,-3-21-2 16,2 21 0-16,-2-21-5 0,4 19-2 15,-4-19 0-15,4 17-4 0,-4-17-1 0,2 16-5 16,-2-16 0-16,4 13-1 16,-4-13-3-16,0 0-6 0,4 17-28 0,-4-17-47 15,0 0-66-15,4 14-83 0,-4-14-100 0,0 0-215 16,0 0-442-16,0 0-419 0</inkml:trace>
  <inkml:trace contextRef="#ctx0" brushRef="#br0" timeOffset="160955.04">3917 11971 2775 0,'0'0'-151'0,"0"0"29"0,0 0 17 0,0 0 26 15,0 0 18-15,0 0 24 0,0 0 17 16,0 0 25-16,0 0 13 0,0 0 6 16,0 0-3-16,0 0 6 0,0 0 2 0,0 0 1 15,0 0 13-15,0 0 10 0,0 0-3 16,0 0-6-16,41 15-8 0,-41-15-2 0,0 0-3 16,34-4 1-16,-15 4-2 0,-19 0 2 15,43-2-2-15,-14-2 11 0,3 3 0 0,4-2 13 16,8 2 14-16,3-1 14 0,-1-2 2 15,3 2 9-15,-1 1 3 0,9-4-14 16,3 3 0-16,-3 1-10 0,0-2-6 16,3 2-3-16,-12-1-8 0,1 0-4 0,-3 0-6 15,-1 1-4-15,-3-2-3 0,-8 3-5 16,-5-1-3-16,1 1-7 0,-6-3-17 0,-3 6-9 16,-7-3-27-16,-14 0-39 0,28 0-50 15,-28 0-56-15,13 4-48 0,-13-4-79 16,0 0-633-16,0 0-346 0</inkml:trace>
  <inkml:trace contextRef="#ctx0" brushRef="#br0" timeOffset="161361.23">4135 12420 2775 0,'0'0'-71'0,"0"0"13"0,0 0 11 16,0 0 29-16,0 0 27 0,0 0 7 15,0 0 24-15,0 0 6 0,0 0 7 0,0 0 9 16,0 0 15-16,0 0-2 0,5 29 17 16,-5-29 5-16,0 0 0 0,5 26-3 15,-3-14-13-15,-2-12-6 0,4 21-7 16,-4-21-4-16,2 27-7 0,2-12 0 0,-2-2-7 16,-2-13-5-16,2 31-3 0,0-18-5 15,-2-13-5-15,4 24-2 0,-2-12-6 16,-2-12-17-16,5 21-27 0,-5-21-38 0,2 17-43 15,-2-17-47-15,2 13-54 0,-2-13-93 16,7 7-663-16,-7-7-390 0</inkml:trace>
  <inkml:trace contextRef="#ctx0" brushRef="#br0" timeOffset="162119.43">4392 12653 2740 0,'0'0'-138'0,"-21"5"33"0,21-5 22 15,0 0 19-15,0 0 22 0,0 0 8 16,0 0 22-16,0 0 6 0,0 0 15 0,0 0 10 15,0 0 21-15,0 0-11 0,0 0 12 16,0 0 14-16,0 0 5 0,0 0-4 0,0 0-3 16,0 0 6-16,0 0 0 0,0 0-5 15,0 0 8-15,67-5 1 0,-67 5 4 16,30-4-5-16,-15 4-2 0,-15 0-11 0,34-4-1 16,-18 2-7-16,2 0-4 0,-18 2-3 15,30-4-6-15,-30 4-8 0,27-1-16 16,-17-2-18-16,-10 3-35 0,24-2-34 0,-24 2-31 15,18-1-26-15,-8 1-22 0,-10 0-32 16,12-4-42-16,-12 4-505 0,0 0-13 16</inkml:trace>
  <inkml:trace contextRef="#ctx0" brushRef="#br0" timeOffset="162550.84">4612 12552 2151 0,'-6'-13'-48'16,"6"13"21"-16,0 0 12 0,0 0 33 15,0 0 39-15,0 0 10 0,0 0 21 0,0 0 17 16,0 0 17-16,0 0 12 0,0 0 7 16,0 0-3-16,0 0 4 0,0 47 5 0,0-47 7 15,0 27-6-15,0-12-6 0,0-15-5 16,2 30-13-16,-2-12-6 0,2-3-15 15,-2 2-6-15,2 0-18 0,0-2-4 0,-2-15-11 16,4 29-3-16,-2-16-12 0,-2-13-10 16,2 23-6-16,3-11-24 0,-5-12-29 15,4 16-32-15,-4-16-35 0,0 0-52 0,5 20-59 16,-3-16-64-16,-2-4-98 0,0 0-164 16,0 0-388-16,0 0-308 0</inkml:trace>
  <inkml:trace contextRef="#ctx0" brushRef="#br0" timeOffset="162807.03">4759 12498 2746 0,'0'0'-69'15,"4"-17"12"-15,-4 17 8 0,0 0 8 16,0 0 31-16,10-9-1 0,-10 9 38 15,0 0 12-15,21-8 7 0,-21 8 4 16,19-6-6-16,-6 2 3 0,-13 4 10 0,32-5-1 16,-14 1-7-16,0 0-5 0,-2 0-3 15,1 0-15-15,1 1-10 0,-18 3-46 16,26-4-42-16,-10 0-29 0,-16 4-40 0,19-4-48 16,-19 4-90-16,0 0-423 0,12-1 43 15</inkml:trace>
  <inkml:trace contextRef="#ctx0" brushRef="#br0" timeOffset="163038.73">4898 12446 2044 0,'0'0'-27'15,"0"0"17"-15,-8 16 7 0,8-16 11 16,0 0 32-16,-3 17 17 0,3-17 51 16,0 21 11-16,0-21 9 0,0 23 4 0,0-23-2 15,3 31 0-15,-3-14-1 0,0-2-4 0,2 4-1 16,-2-2-9-16,2 2-13 0,0-2-10 15,-2 3-11-15,2-4-8 0,0 2-9 16,0-3-5-16,-2-15-7 0,2 32-16 16,0-18-19-16,-2-14-34 0,4 25-36 0,-4-25-41 15,5 20-47-15,-5-20-45 0,6 15-62 16,-6-15-103-16,8 10-515 0,-8-10-225 16</inkml:trace>
  <inkml:trace contextRef="#ctx0" brushRef="#br0" timeOffset="163406.92">5224 12628 2551 0,'8'-10'-70'0,"-8"10"15"16,0 0 16-16,0 0 8 0,0 0 22 0,0 0 15 15,0 0 31-15,-21-24 19 0,21 24 13 16,-19 0 9-16,19 0-4 0,0 0-2 15,-29 4-2-15,29-4-3 0,-20 5-7 0,20-5-1 16,-17 8 5-16,17-8-20 0,-10 10-3 16,10-10-3-16,-9 10-4 0,9-10-2 15,0 0-5-15,3 22-3 0,-3-22-5 0,0 0-1 16,14 26-6-16,-5-16-4 0,-1 1 6 16,2 3-6-16,2-3 1 0,-2 3 0 15,0-1-3-15,1-2 0 0,0 2 5 0,-3 1 9 16,-2-1 5-16,1-2 15 0,-1 1 6 15,-6-12 11-15,4 19 6 0,-4-19-3 16,0 0-4-16,-8 23-6 0,8-23-14 0,-15 11-16 16,15-11-37-16,-16 8-46 0,16-8-63 15,-20 2-63-15,10-2-78 0,10 0-182 0,-20-8-403 16,20 8-199-16</inkml:trace>
  <inkml:trace contextRef="#ctx0" brushRef="#br0" timeOffset="176777.23">6022 12001 2499 0,'0'0'-85'16,"0"0"18"-16,0 0 16 0,0 0 11 16,0 0 10-16,0 0 24 0,0 0 15 0,0 0 12 15,0 0 14-15,0 0 13 0,0 0 10 16,0 0 9-16,38-6 2 0,-38 6 16 0,0 0 4 16,0 0 6-16,0 0 3 0,28 3 0 15,-28-3 3-15,0 0-1 0,0 0-6 16,24 1 5-16,-24-1-3 0,0 0-6 15,20 0-5-15,-20 0-7 0,0 0-9 0,23 0-8 16,-23 0-5-16,0 0 0 0,26 0-3 16,-26 0-3-16,0 0 3 0,22-1-1 0,-22 1 6 15,0 0-2-15,24 0 3 0,-24 0-1 16,17-3-3-16,-17 3-2 0,0 0-2 16,24 0-16-16,-24 0 5 0,16-1-7 0,-16 1-1 15,0 0-6-15,0 0-3 0,24-3-1 16,-24 3-4-16,0 0-4 0,0 0 4 0,0 0-5 15,18 0-13-15,-18 0-11 0,0 0-21 16,0 0-27-16,0 0-33 0,0 0-42 16,0 0-49-16,0 0-41 0,20-1-38 15,-20 1-66-15,0 0-116 0,0 0-486 0,0 0-342 16</inkml:trace>
  <inkml:trace contextRef="#ctx0" brushRef="#br0" timeOffset="177222.55">6122 11901 2745 0,'0'0'-96'0,"0"0"19"0,0 0 13 0,-22-7-4 16,22 7 8-16,0 0 13 0,0 0 19 16,0 0 21-16,0 0 14 0,0 0 29 15,0 0-4-15,0 0 12 0,0 0 14 16,0 0 9-16,0 0 14 0,0 0 9 0,0 0 6 15,0 0 0-15,0 0 6 0,0 0 12 16,0 0 2-16,0 0-4 0,0 0 1 16,0 0-8-16,0 0-10 0,0 0-3 0,0 0-7 15,0 0-5-15,0 0-7 0,61 4-7 16,-61-4-8-16,24 0-1 0,-24 0-14 0,26 0-1 16,-12-2-10-16,-14 2-11 0,27 0-19 15,-11-2-27-15,-16 2-33 0,26-1-37 0,-26 1-49 16,26-3-55-16,-26 3-73 0,24-3-143 15,-14 1-521-15,-10 2-355 0</inkml:trace>
  <inkml:trace contextRef="#ctx0" brushRef="#br0" timeOffset="177981.04">6983 11287 2717 0,'0'0'-115'0,"0"0"21"0,0 0 6 15,0 0 12-15,0 0 6 0,0 0 7 16,6-23 8-16,-6 23 28 0,0 0 13 16,0 0 17-16,0 0 33 0,0 0-15 0,0 0 35 15,0 0 1-15,0 0 9 0,0 0 11 16,0 0 0-16,0 0-10 0,0 0-7 15,0 0 0-15,2 55-7 0,-2-55 5 0,2 24 4 16,-2-24 5-16,0 26 10 0,0-11 1 16,2 0 3-16,0 4 8 0,0-4-5 15,-2 5-5-15,3-2-1 0,-1 0-7 0,-2-2-6 16,5 2-7-16,-3-1-5 0,0 1-5 16,-2-4-5-16,0-14-5 0,4 27-3 0,-4-13-8 15,0-14-6-15,2 22-22 0,-2-22-28 16,2 18-46-16,-2-18-42 0,0 16-46 15,2-10-53-15,-2-6-98 0,0 0-608 0,0 0-323 16</inkml:trace>
  <inkml:trace contextRef="#ctx0" brushRef="#br0" timeOffset="178339.04">7254 11481 2784 0,'0'0'-70'0,"0"0"17"0,19-4-6 15,-19 4 14-15,0 0 8 0,0 0 14 16,0 0 28-16,23-2 23 0,-23 2 11 0,0 0 10 16,22 0 6-16,-22 0 7 0,0 0 2 15,24-2-2-15,-24 2-4 0,22 0 1 16,-22 0-10-16,23-2-5 0,-23 2-4 16,28-2-7-16,-28 2-4 0,30-4-16 0,-16 3-26 15,5-3-39-15,-19 4-39 0,34-4-48 16,-18 1-53-16,2-4-128 0,-1 4-422 15,-2-5-17-15</inkml:trace>
  <inkml:trace contextRef="#ctx0" brushRef="#br0" timeOffset="178683.15">7874 11115 2250 0,'0'0'23'0,"0"0"17"0,0 0-9 15,0 0 2-15,0 0 10 0,0 0 19 16,0 0 9-16,0 0 6 0,0 0 7 15,0 0-11-15,0 0-5 0,0 0-2 0,40-10 5 16,-40 10-1-16,24-4 0 0,-10 3-8 16,-14 1-6-16,30-4-7 0,-15 2-11 15,-15 2-16-15,32-4-28 0,-18 3-33 0,-14 1-48 16,26-4-32-16,-26 4-27 0,21-2-39 16,-21 2-51-16,17-5-96 0,-8 5-362 0,-9 0 57 15</inkml:trace>
  <inkml:trace contextRef="#ctx0" brushRef="#br0" timeOffset="178900.25">8116 11078 2061 0,'-53'7'-12'0,"53"-7"15"0,0 0 3 15,0 0 2-15,-14 9 10 0,14-9 7 0,0 0 11 16,-2 16 16-16,2-16 5 0,0 0 11 16,0 23 6-16,0-23 0 0,2 25 0 0,0-11-3 15,-2-14 0-15,3 27-6 0,-1-12-6 16,0 1-4-16,-2-16-5 0,3 32-10 15,-1-17-3-15,-2 2-2 0,0-17-12 0,2 32-23 16,-2-18-13-16,0-14-29 0,2 27-37 16,-2-16-25-16,0-11-25 0,0 21-25 0,0-21-36 15,2 17-91-15,-2-17-369 0,0 11 120 16</inkml:trace>
  <inkml:trace contextRef="#ctx0" brushRef="#br0" timeOffset="179429.46">8393 11177 1827 0,'8'-10'-56'15,"-8"10"28"-15,0 0-2 0,0 0 1 16,11-9 2-16,-11 9 7 0,0 0 0 16,0 0 0-16,0 0 8 0,0 0 12 15,0 0 2-15,0 0 10 0,0 0 14 0,0 0 6 16,0 0 3-16,0 0 3 0,-52 1-2 15,52-1 3-15,0 0-12 0,-22 8-1 0,22-8 4 16,-16 4-10-16,16-4 4 0,0 0-10 16,-14 7 6-16,14-7 4 0,0 0-10 15,0 0 5-15,0 0 2 0,0 0-7 0,-2 17-3 16,2-17 4-16,0 0-4 0,0 0 0 16,26 18-5-16,-26-18 0 0,16 9-3 0,-8-4 2 15,-8-5 5-15,16 10 2 0,-16-10 1 16,12 12 1-16,-12-12 0 0,11 11 6 0,-11-11 8 15,6 15 20-15,-6-15 2 0,0 0-5 16,-6 21 4-16,6-21-14 0,-13 14 1 16,13-14-1-16,-17 11-7 0,17-11 2 0,-17 9 7 15,17-9-28-15,-21 6-24 0,21-6-31 16,-19 3-35-16,10-3-42 0,9 0-70 16,0 0-147-16,-23-7-247 0,23 7 211 0</inkml:trace>
  <inkml:trace contextRef="#ctx0" brushRef="#br0" timeOffset="180115.85">8056 11540 1766 0,'0'0'7'0,"0"0"1"16,0 0 5-16,0 0-2 0,0 0 1 16,0 0 20-16,0 0 15 0,0 0 10 0,0 0 5 15,0 0 5-15,0 0 12 0,60-11 14 0,-48 7 17 16,4 0 7-16,2 0 11 0,1 1 0 16,2-3 4-16,4 2 2 0,3 0-5 15,-2-2-11-15,-1 2-13 0,3-1-17 0,-4 1-7 16,-2 0-20-16,-1 0-29 0,-2 0-40 15,0 3-59-15,-19 1-63 0,32-3-60 16,-20 2-84-16,-12 1-622 0,13 0-278 0</inkml:trace>
  <inkml:trace contextRef="#ctx0" brushRef="#br0" timeOffset="180427.1">8132 11669 2777 0,'0'0'-3'16,"0"0"-4"-16,0 0-8 0,0 0-17 16,0 0 5-16,0 0 1 0,42 4 14 0,-42-4 3 15,26-1-8-15,-26 1-7 0,25 0 8 0,-25 0-4 16,28 0 13-16,-28 0 7 0,25 1 15 16,-25-1 11-16,21 4 17 0,-21-4 0 15,17 8 7-15,-17-8-1 0,11 9 8 16,-11-9 4-16,9 13 15 0,-9-13 6 0,0 0 8 15,2 18 1-15,-2-18 3 0,2 14 1 16,-2-14 0-16,0 0-7 0,2 16-7 16,-2-16-12-16,0 0-7 0,8 17-6 0,-8-17-18 15,10 8-26-15,-10-8-38 0,16 4-44 0,-16-4-61 16,23 3-53-16,-10-3-64 0,-13 0-144 16,21-1-488-16,-9-1-246 0</inkml:trace>
  <inkml:trace contextRef="#ctx0" brushRef="#br0" timeOffset="181031.43">7146 12058 2559 0,'0'0'-98'0,"0"0"21"16,0 0 21-16,0 0 13 0,0 0 22 15,0 0 14-15,0 0 17 0,0 0 21 0,0 0-2 16,0 0 3-16,38 10-3 0,-38-10 9 15,0 0-6-15,29-4 1 0,-29 4 12 16,32-4 0-16,-13 2 1 0,3 1-5 0,5-3-1 16,0 1 8-16,7-2 6 0,5 1 8 15,3-2 4-15,0 1 8 0,5 1-6 0,-1-2 0 16,1 3-4-16,2-1-8 0,3-2-2 16,-3 2-6-16,-1 0-6 0,-1 0 0 15,0 0-4-15,0 3-4 0,-1-1-2 0,1 0 1 16,-3 0-1-16,1 0-2 0,-5 0-2 15,-5 0 3-15,2 2-7 0,-3 0 1 0,-4 0-6 16,-1 0-9-16,-4 0-15 0,-4 0-27 16,1 0-40-16,-4 2-42 0,0 0-43 15,-6 0-37-15,-12-2-77 0,0 0-145 16,17 4-368-16,-17-4-83 0</inkml:trace>
  <inkml:trace contextRef="#ctx0" brushRef="#br0" timeOffset="181431.16">7302 12494 2250 0,'0'0'-78'0,"0"0"21"0,0 0 7 15,0 0 15-15,0 0 4 0,0 0 23 16,0 0 20-16,0 0 10 0,0 0 18 0,0 0 23 15,6 52 15-15,-6-52 15 0,-6 21 10 16,2-7 4-16,4-14-1 0,-6 26-6 16,4-15-11-16,2-11-7 0,-4 25-9 0,-1-13-8 15,5-12-9-15,-2 18-22 0,2-18-31 0,-4 18-44 16,4-18-49-16,0 13-58 0,0-13-78 16,0 0-157-16,-2 10-316 0,2-10 47 15</inkml:trace>
  <inkml:trace contextRef="#ctx0" brushRef="#br0" timeOffset="181632.77">7447 12650 2247 0,'25'-7'86'16,"-25"7"-8"-16,23-6-10 0,-10 5-17 15,-13 1 3-15,30-8-8 0,-16 4 19 0,3 1-2 16,-17 3-7-16,32-7-4 0,-16 4-4 15,2-1-16-15,-2 0-7 0,0 0-30 16,0 0-35-16,-16 4-47 0,26-5-54 0,-15 3-70 16,-11 2-153-16,14-4-305 0,-14 4 93 15</inkml:trace>
  <inkml:trace contextRef="#ctx0" brushRef="#br0" timeOffset="181833.29">7595 12586 1971 0,'0'0'95'0,"0"0"56"15,-13 8 0-15,13-8-5 0,0 0-8 0,-4 15 3 16,4-15 12-16,0 0 4 0,2 24-7 16,-2-24-12-16,8 20-17 0,-8-20-9 15,9 23-16-15,-3-12-10 0,0 2-9 0,0-1-9 16,-6-12-9-16,12 27-21 0,-6-16-41 16,-2 1-38-16,-4-12-48 0,10 20-45 15,-6-12-47-15,1 0-27 0,-5-8-55 16,4 13-123-16,1-7-456 0,-5-6-181 0</inkml:trace>
  <inkml:trace contextRef="#ctx0" brushRef="#br0" timeOffset="182064.82">7859 12498 2639 0,'0'0'35'0,"15"-5"6"0,-15 5-7 16,15-8-14-16,-15 8 4 0,21-10 2 0,-7 7 4 16,0-4 3-16,2 4 1 0,-1-2-4 15,2-2-3-15,2 3 0 0,-2 1-4 16,0-3-5-16,0 2-8 0,0 1-31 0,0 1-48 16,-17 2-46-16,26-4-48 0,-16 0-85 15,-10 4-510-15,14-2-41 0</inkml:trace>
  <inkml:trace contextRef="#ctx0" brushRef="#br0" timeOffset="182280.84">8025 12460 2379 0,'-12'9'87'0,"12"-9"15"16,-6 14-13-16,6-14-9 0,-4 18-3 16,4-18-2-16,0 24 21 0,0-24 9 15,2 29 2-15,2-14-2 0,-2 2-5 0,3 0-7 16,-1-2-1-16,1 3-11 0,-3-4-5 15,2 4-5-15,-2-1-13 0,0-1-12 0,2 1-26 16,0-2-13-16,-2 0-25 0,-2-15-26 16,2 25-28-16,0-14-37 0,-2-11-44 15,2 21-44-15,1-13-67 0,-3-8-162 16,0 15-394-16,0-15-145 0</inkml:trace>
  <inkml:trace contextRef="#ctx0" brushRef="#br0" timeOffset="182704.27">8241 12669 2382 0,'0'0'-38'0,"0"0"45"0,0 0 0 16,0 0 14-16,0 0-9 0,-8 42 25 15,8-42 17-15,-14 20 17 0,8-8 11 16,-5 0 0-16,3 0-6 0,-3 2-1 16,0-1-14-16,1 2-4 0,0 0-2 0,-2 0-4 15,4-1-6-15,0 1-3 0,-3 2-4 0,3 1-5 16,-1-3-4-16,3 0-10 0,-1-2-22 16,1 0-24-16,2 1-51 0,-2-1-36 15,2 1-38-15,-1-5-61 0,1-1-133 0,4-8-392 16,-7 14-11-16</inkml:trace>
  <inkml:trace contextRef="#ctx0" brushRef="#br0" timeOffset="183030.06">8185 12990 2112 0,'0'0'-63'0,"15"-6"10"15,-15 6 5-15,0 0-10 0,19-9 3 16,-19 9 2-16,17-6 12 0,-17 6 8 0,15-3 4 16,-15 3 0-16,0 0 28 0,21-3-1 15,-21 3 9-15,0 0 24 0,0 0 24 16,23 6 7-16,-23-6 8 0,9 10 4 16,-9-10 16-16,0 0 19 0,2 19 11 0,-2-19 26 15,0 0 18-15,-4 24 4 0,4-24 0 16,-5 19-6-16,5-19-11 0,-2 20-14 0,2-20-10 15,0 0-10-15,2 26-16 0,-2-26-13 16,5 13-20-16,-5-13-23 0,8 12-37 0,-8-12-39 16,12 7-54-16,-12-7-56 0,18 6-53 15,-18-6-62-15,0 0-142 0,28-4-462 16,-20 2-212-16</inkml:trace>
  <inkml:trace contextRef="#ctx0" brushRef="#br0" timeOffset="183590.04">8598 12507 2470 0,'8'-13'-64'0,"-8"13"35"16,0 0 22-16,0 0 5 0,0 0 7 16,0 0 2-16,0 0 4 0,0 0 1 15,0 0 2-15,0 0 6 0,0 0 19 0,0 0-6 16,0 0 5-16,0 0-16 0,-48 20 15 16,48-20 3-16,-13 7-7 0,13-7-10 0,-9 10 5 15,9-10-6-15,0 0 1 0,-8 13-11 16,8-13-2-16,0 0 0 0,0 0-1 0,0 0-2 15,12 32-1-15,-4-22-2 0,2-1 2 16,-2 1-2-16,2 2 4 0,2-3 0 0,-4 2-1 16,2 1 16-16,-1-1 20 0,-1 1 17 15,-8-12 5-15,13 21 6 0,-11-13 10 16,-2-8-2-16,5 20-3 0,-5-20-5 0,0 0-7 16,-9 23-8-16,9-23-10 0,-13 13-21 15,13-13-42-15,-15 10-56 0,15-10-53 16,-14 6-71-16,14-6-104 0,-18 2-586 0,18-2-260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9T23:13:24.2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1679 4391 601 0,'2'-19'168'0,"-2"19"-84"0,2-15-1 16,-2 15-6-16,2-19-2 0,-2 19 2 16,2-17 26-16,-2 17 35 0,5-19-14 0,-5 19-10 15,7-20-15-15,-7 20 11 0,6-16 4 16,-6 16 4-16,7-18 0 0,-7 18-3 0,4-14 2 15,-4 14-5-15,0 0-11 0,3-17-7 16,-3 17-13-16,0 0-10 0,0 0-6 0,-14-15-4 16,14 15-5-16,-16-4 3 0,16 4-5 15,-22 0 2-15,22 0 0 0,0 0 7 0,-38 10 4 16,20-4 3-16,3 0 14 0,-4 1-1 16,2 3-2-16,-3 1 5 0,1 1-5 15,1 1-3-15,0 0 1 0,2 4-7 0,-2 1-4 16,4-1-2-16,-1 0-5 0,2 2 0 15,2 0-6-15,3 2-6 0,2-1-3 16,0 2-6-16,2-1 0 0,2-2-5 16,2 2-4-16,0 0-4 0,2 0-3 0,2 2-2 15,2-3 2-15,1 3-1 0,2-3-5 16,3 1-4-16,0-2 2 0,1-1-6 0,1 0 4 16,2-3-3-16,-2-4 2 0,0 3-6 15,1-5-3-15,3-1-6 0,-3-1-11 16,0-3-18-16,-1-2-8 0,-14-2-12 0,28 0-6 15,-28 0-5-15,25-6-1 0,-25 6-4 16,19-9 4-16,-19 9 1 0,13-13 6 0,-13 13 7 16,10-13 4-16,-10 13 4 0,4-16 6 15,-4 16 0-15,0 0 7 0,-2-20 5 16,2 20 7-16,0 0 9 0,0 0 16 0,-8-23 2 16,8 23 9-16,0 0 0 0,0 0 4 15,-2-16 0-15,2 16 1 0,0 0 3 16,0 0-2-16,0 0-2 0,20-8-3 0,-20 8-6 15,0 0 2-15,28 0-19 0,-28 0-30 16,23-1-46-16,-23 1-60 0,25 1-60 0,-10-1-65 16,-3-1-113-16,-12 1-599 0,25 0-428 15</inkml:trace>
  <inkml:trace contextRef="#ctx0" brushRef="#br0" timeOffset="300.02">2046 4550 2853 0,'3'-16'-117'16,"-3"16"14"-16,0 0 12 0,0 0 8 0,0 0 27 16,0 0 26-16,0 0 22 0,-15-19 27 15,15 19 11-15,0 0 11 0,0 0 12 16,0 0-1-16,0 0 11 0,-40 23 12 0,40-23 8 15,-17 17-3-15,12-6-6 0,-1 1-3 16,6-12-12-16,-11 24 0 0,6-10-7 16,2 1-8-16,3-15-1 0,-4 29-7 15,4-14-1-15,0-15-8 0,4 31-25 0,-2-14-44 16,2-2-40-16,3-2-50 0,-1 2-46 16,0-3-49-16,2-2-104 0,3-1-408 0,0-1-15 15</inkml:trace>
  <inkml:trace contextRef="#ctx0" brushRef="#br0" timeOffset="630">2239 4646 2123 0,'0'0'-43'0,"4"-15"29"0,-4 15 5 15,0 0 12-15,0 0 17 0,0-19 23 0,0 19 25 16,0 0 17-16,0 0 1 0,0 0 1 15,0 0-3-15,0 0-2 0,0 0-5 0,0 0-1 16,0 0-8-16,0 0-5 0,0 0-3 16,-32 34-7-16,32-34-6 0,0 0-1 15,5 27-4-15,-5-27-7 0,8 22-1 16,0-11 0-16,-1 2-8 0,2-1-4 16,-1 0 0-16,-2 0-6 0,3 2 5 0,-3-1-11 15,0-2 1-15,-6-11 2 0,7 19 19 0,-7-19-1 16,0 19 4-16,0-19-2 0,0 0-5 15,-13 22-3-15,13-22-3 0,-12 13-5 16,12-13-25-16,-16 5-39 0,16-5-64 0,-17 4-57 16,17-4-68-16,0 0-115 0,0 0-476 15,-24-15-161-15</inkml:trace>
  <inkml:trace contextRef="#ctx0" brushRef="#br0" timeOffset="863.96">2410 4646 2450 0,'0'0'-41'0,"24"2"8"0,-24-2 25 16,12 5 39-16,-12-5 29 0,9 13 32 15,-9-13 18-15,6 15 1 0,-6-15-2 16,7 19 0-16,-6-5-2 0,-1-14-4 0,0 24 2 16,3-11-6-16,-3-13 16 0,-3 29-12 15,3-29-12-15,-4 29-9 0,2-17-9 16,-2 2-8-16,4-14-9 0,-8 26-16 15,3-16-44-15,5-10-45 0,-6 17-59 0,6-17-62 16,-6 16-74-16,6-16-156 0,-4 7-525 16,4-7-326-16</inkml:trace>
  <inkml:trace contextRef="#ctx0" brushRef="#br0" timeOffset="1076.06">2671 4850 2875 0,'0'0'-13'0,"21"2"7"16,-21-2 11-16,0 0 9 0,25-2 7 0,-25 2 18 15,20 0-3-15,-20 0 2 0,21 0-3 16,-21 0-1-16,23 0-7 0,-23 0-3 16,23-1-14-16,-23 1-21 0,24 0-28 15,-24 0-47-15,23-3-48 0,-15 2-39 16,-8 1-41-16,17-4-53 0,-17 4-428 0,7-8 53 15</inkml:trace>
  <inkml:trace contextRef="#ctx0" brushRef="#br0" timeOffset="1223.72">2861 4799 1999 0,'0'0'15'0,"-19"-10"47"0,19 10 34 15,0 0 10-15,-12-6 18 0,12 6 24 16,0 0 10-16,0 0 5 0,0 0-13 16,-10-9-16-16,10 9-16 0,0 0-13 0,0 0-15 15,0 0-11-15,0 0-32 0,0 0-40 16,35-10-44-16,-35 10-76 0,19-1-51 15,-19 1-79-15,19-4-155 0,-11 2-416 0,-8 2-140 16</inkml:trace>
  <inkml:trace contextRef="#ctx0" brushRef="#br0" timeOffset="1885.52">3467 4467 2342 0,'0'0'-100'0,"0"0"20"15,0 0 21-15,0 0 16 0,0 0 22 0,-3-19 21 16,3 19 7-16,0 0 10 0,0 0 34 16,0 0 8-16,0 0 27 0,0 0 5 15,0 0 9-15,0 0 9 0,0 0 0 16,0 0 1-16,0 0 4 0,11 48 6 0,-11-48-2 16,2 25-3-16,-2-25-4 0,3 25-11 15,-3-12 1-15,2 2-10 0,-2-15-7 16,2 27-6-16,0-12-8 0,-2-15-10 0,2 27-2 15,0-17-8-15,-2-10-6 0,2 26-4 16,-2-26-22-16,2 19-46 0,-2-19-51 16,3 17-61-16,-3-17-59 0,2 16-91 0,-2-16-195 15,4 7-406-15,-4-7-269 0</inkml:trace>
  <inkml:trace contextRef="#ctx0" brushRef="#br0" timeOffset="2275.75">3793 4656 2568 0,'0'0'-115'0,"0"0"16"0,0 0 19 15,0 0 25-15,0 0 19 0,0 0 28 16,11 13 24-16,-11-13 21 0,0 0 16 16,0 0 13-16,0 0 15 0,0 0 12 0,0 0 10 15,8 12 2-15,-8-12-2 0,0 0-7 16,0 0-15-16,21 7-7 0,-21-7-3 0,19 3-12 15,-19-3-7-15,26 4 0 0,-14-4-8 16,5 1 18-16,2 1-7 0,0-2-12 16,-19 0-26-16,36 2-40 0,-17-2-49 0,1 0-47 15,-2 0-52-15,-18 0-68 0,36-2-142 16,-21-1-404-16,-15 3-85 0</inkml:trace>
  <inkml:trace contextRef="#ctx0" brushRef="#br0" timeOffset="2643.56">4316 4464 2247 0,'0'0'-74'0,"0"0"30"15,0 0 19-15,0 0 30 0,-11-11 25 16,11 11 39-16,0 0 31 0,0 0 18 16,0 0 4-16,0 0-4 0,0 0-1 0,0 0-6 15,0 0-6-15,0 0-12 0,0 0-7 16,34-7-11-16,-34 7-6 0,22 0-12 15,-22 0-2-15,26 0-7 0,-26 0-9 16,30 0-1-16,-15 0-8 0,-15 0-26 16,30 0-33-16,-30 0-36 0,25 0-51 0,-25 0-52 15,19 0-52-15,-19 0-105 0,13-1-497 0,-13 1-148 16</inkml:trace>
  <inkml:trace contextRef="#ctx0" brushRef="#br0" timeOffset="2865.76">4409 4433 2416 0,'0'0'-77'16,"0"0"5"-16,-11 10 10 0,11-10 16 16,0 0 21-16,0 0 22 0,0 0 31 0,4 24 7 15,-4-24 10-15,0 0-2 0,7 22 11 16,-7-22 7-16,6 20 15 0,-6-20-1 0,5 19-2 16,-5-19-9-16,4 23-1 0,-2-11-7 15,-2-12-7-15,2 25 16 0,0-15-7 16,-2-10-8-16,2 23-31 0,-2-23-37 0,0 24-44 15,0-24-45-15,0 22-37 0,0-22-41 16,0 19-68-16,0-19-460 0,0 14 28 16</inkml:trace>
  <inkml:trace contextRef="#ctx0" brushRef="#br0" timeOffset="3314.46">4680 4627 1988 0,'12'-11'-93'16,"-12"11"18"-16,9-7 10 0,-9 7 27 15,0 0 33-15,13-12 16 0,-13 12 14 0,0 0 3 16,0 0-12-16,0 0 17 0,0 0 19 15,0 0 8-15,0 0 6 0,0 0 2 0,0 0 5 16,0 0 0-16,0 0-2 0,0 0 0 16,0 0-1-16,0 0 12 0,0 0-9 0,-60 13 0 15,60-13-4-15,-8 8-5 0,8-8-9 16,0 0-4-16,0 0-1 0,-4 17-6 16,4-17-4-16,0 0-5 0,0 0-4 15,16 21-5-15,-16-21-4 0,14 13 3 0,-4-5-10 16,-2 1 6-16,3 0-4 0,-1-1-5 15,1 3 2-15,-11-11-5 0,19 17-1 0,-13-10 2 16,-6-7-3-16,12 15 10 0,-12-15 32 16,6 13 14-16,-6-13 13 0,0 0 7 15,0 0-4-15,-9 25-6 0,9-25-7 0,-15 8-8 16,15-8-2-16,-19 6-12 0,19-6-24 16,-19 4-45-16,19-4-62 0,-19 0-88 0,19 0-116 15,-20-7-228-15,10 4-355 0,10 3-243 16</inkml:trace>
  <inkml:trace contextRef="#ctx0" brushRef="#br0" timeOffset="7796.48">1105 5843 2481 0,'0'0'-99'0,"0"0"32"0,0 0 19 16,0 0 7-16,0 0 23 0,0 0 18 15,0 0 25-15,0 0 24 0,0 0 13 0,0 0 6 16,0 0 7-16,0 0 9 0,0 0-6 16,0 0 10-16,0 0 7 0,0 0-1 15,0 0-3-15,21 0-4 0,-21 0-7 0,0 0-6 16,0 0-3-16,0 0-8 0,0 0-1 16,0 0-3-16,0 0-2 0,0 0-3 15,0 0-3-15,0 0-5 0,0 0-4 16,0 0 0-16,0 0-3 0,0 0-3 0,0 0-1 15,0 0-3-15,0 0-4 0,0 0 0 16,0 0-6-16,0 0-4 0,18 10 1 16,-18-10-5-16,0 0 2 0,0 0-4 0,0 0-1 15,0 0 0-15,0 0-2 0,0 0 1 0,0 0-2 16,0 0-2-16,0 0-9 0,0 0-15 16,0 0-18-16,0 0-12 0,0 0-12 15,0 0 0-15,0 0-6 0,0 0-2 0,0 0-10 16,0 0-12-16,0 0-20 0,0 0-20 15,0 0-13-15,0 0-3 0,0 0-1 16,0 0 10-16,0 0 4 0,0 0 10 16,0 0 15-16,20-8 12 0,-20 8 2 0,0 0 15 15,0 0 13-15,0 0 15 0,0 0 16 16,0 0 15-16,0 0 12 0,0 0 16 0,0 0 19 16,0 0 5-16,0 0 9 0,0 0 14 15,0 0-1-15,0 0 14 0,0 0 6 16,0 0-5-16,0 0 9 0,7-14-9 0,-7 14-13 15,0 0-1-15,0 0-4 0,0 0-1 16,0 0 6-16,0 0 3 0,0 0 9 16,0 0-1-16,9-10 0 0,-9 10-1 0,0 0 1 15,0 0-5-15,0 0-8 0,0 0-10 0,0 0-1 16,0 0-5-16,0 0-5 0,0 0-3 16,-34-12-2-16,34 12 1 0,0 0-2 15,0 0 4-15,-29 1-5 0,29-1-1 16,0 0-3-16,-30 8 4 0,18-5-1 0,12-3 1 15,-28 10 6-15,12-4-2 0,5 2 0 16,-6 0-1-16,3 2 0 0,1 1-2 16,-3 2-6-16,2 2 4 0,-2 1-3 0,1-2-4 15,3 4-1-15,-3-3 0 0,3 0-4 16,5 0 2-16,-1 1-5 0,-1-3 5 0,5 2-6 16,4-15 2-16,-4 29 0 0,4-15 0 15,0-14-2-15,8 28 1 0,1-19-2 16,2 3-1-16,3-3 0 0,1 1-2 0,6-1-3 15,-1-3 2-15,-2-1-2 0,6 2-4 16,-3-4-3-16,1 1-10 0,0-2-3 16,-1-2-7-16,0 0-10 0,1-2-1 0,-5 0 0 15,1-2-3-15,-18 4 2 0,27-5 4 16,-15 1 1-16,-12 4 1 0,13-8 5 16,-13 8 3-16,0 0 2 0,0 0 2 0,0-17 8 15,0 17 3-15,0 0 4 0,0 0 12 16,-30-13 7-16,30 13 4 0,-17-6 5 0,17 6 11 15,0 0 5-15,-22-4-1 0,22 4-2 16,0 0-2-16,0 0-3 0,0 0-3 16,0 0 0-16,0 0-6 0,0 0-5 0,0 0-16 15,0 0-28-15,0 0-36 0,0 0-36 16,58-6-54-16,-58 6-56 0,24-2-72 16,-10 0-160-16,-14 2-450 0,23-1-263 15</inkml:trace>
  <inkml:trace contextRef="#ctx0" brushRef="#br0" timeOffset="8091.29">1510 5999 2565 0,'0'0'-65'0,"7"-10"26"0,-7 10 18 15,0 0 7-15,0 0 20 0,9-11 9 0,-9 11 29 16,0 0 43-16,0 0 12 0,0 0 2 16,0 0-4-16,0 0-7 0,0 0 2 0,0 0-1 15,-25 42-7-15,17-28-3 0,4-1-7 16,0 3-3-16,2 0-12 0,2-16-5 16,-2 32-6-16,2-14-5 0,0-18-7 0,2 28-17 15,0-15-33-15,4 1-37 0,-6-14-58 16,12 22-28-16,-7-12-57 0,2-1-55 15,-7-9-103-15,13 10-454 0,-7-6-121 16</inkml:trace>
  <inkml:trace contextRef="#ctx0" brushRef="#br0" timeOffset="8321.45">1610 6135 2394 0,'9'-14'28'0,"-9"14"11"0,0 0-4 15,10-11-1-15,-10 11 8 0,0 0 19 16,0 0 17-16,0 0 8 0,0 0-2 15,0 0 1-15,0 0-1 0,17 27-8 0,-17-27 2 16,3 20 2-16,-3-20-1 0,0 25-2 16,0-25-8-16,-3 24-4 0,3-24-7 15,-6 28-4-15,2-15-5 0,0 0-4 0,4-13-7 16,-17 23-1-16,12-13-9 0,-5-1-14 16,10-9-29-16,-18 12-36 0,18-12-55 15,-16 5-60-15,16-5-57 0,0 0-94 16,-21-5-598-16,21 5-311 0</inkml:trace>
  <inkml:trace contextRef="#ctx0" brushRef="#br0" timeOffset="8498.98">1652 5904 2946 0,'15'-9'77'0,"-15"9"-4"0,0 0-5 15,12-8-1-15,-12 8 15 0,0 0 13 0,0 0 1 16,0 0-8-16,10-10-9 0,-10 10-12 15,0 0-17-15,0 0-28 0,0 0-38 16,0 0-61-16,0 0-76 0,0 0-81 16,0 0-152-16,0 0-509 0,0 0-276 0</inkml:trace>
  <inkml:trace contextRef="#ctx0" brushRef="#br0" timeOffset="8873.39">1770 6016 2749 0,'0'0'-51'0,"10"19"13"0,-6-9 5 16,-4-10 3-16,8 22 32 0,-8-22 29 16,6 16 13-16,-6-16 28 0,5 19-9 0,-5-19-4 15,6 17 1-15,-6-17 2 0,7 18 6 16,-7-18 2-16,4 10-4 0,-4-10-4 16,6 12-5-16,-6-12-2 0,0 0-17 0,0 0-10 15,0 0 2-15,0 0-10 0,0 0 1 16,0 0-4-16,0 0 3 0,0 0-5 0,36-19 3 15,-36 19 8-15,9-9 3 0,-9 9 0 16,0 0 3-16,12-10 4 0,-12 10 4 16,0 0 16-16,18-3 11 0,-18 3 4 0,0 0-1 15,20-3-2-15,-20 3 1 0,0 0 2 16,26 4-8-16,-26-4 8 0,19 2 1 0,-19-2-3 16,17 2-3-16,-17-2 0 0,0 0-2 15,27 0-4-15,-27 0-7 0,18-5-1 16,-18 5-10-16,14-7-4 0,-14 7-5 15,12-5-14-15,-12 5-28 0,0 0-43 0,11-11-66 16,-11 11-87-16,2-8-96 0,-2 8-212 16,0 0-139-16,0 0-299 0,0 0-377 15</inkml:trace>
  <inkml:trace contextRef="#ctx0" brushRef="#br0" timeOffset="9068.95">2192 5970 2946 0,'0'0'-15'0,"24"0"10"0,-24 0 3 16,0 0 29-16,14 10 41 0,-14-10 25 16,6 13 22-16,-6-13-5 0,5 20-7 15,-5-20-10-15,2 26-6 0,-2-11-13 0,0 5-7 16,0-2-8-16,0 1-4 0,-2 1-6 16,0 0-17-16,-1 2-45 0,-1-3-60 15,0 2-68-15,0 0-68 0,-2-5-91 0,2 4-666 16,-4-3-410-16</inkml:trace>
  <inkml:trace contextRef="#ctx0" brushRef="#br0" timeOffset="9879.66">2495 5718 2929 0,'0'0'-31'0,"8"-14"15"0,-8 14 28 15,0 0 22-15,0 0 35 0,0 0 16 0,0 0 17 16,0 0-2-16,0 42-2 0,0-42-5 16,-2 32 0-16,0-11 6 0,2 1 1 15,0 4-8-15,-2 2-2 0,2 1-16 16,0 4-5-16,0-3-5 0,0 4-8 0,0-1-6 15,2 0-2-15,-4 6-22 0,2-7-28 16,2 0-41-16,-2-1-52 0,-2 3-64 16,2-2-68-16,-2-4-103 0,0 2-204 0,-4-4-362 15,0 0-276-15</inkml:trace>
  <inkml:trace contextRef="#ctx0" brushRef="#br0" timeOffset="10535.37">568 5710 2724 0,'0'0'-45'0,"0"0"9"0,0 0 20 15,0 0 3-15,0 0 19 0,0 0 11 16,0 0 17-16,0 0 16 0,0 47 10 16,0-47 11-16,-2 35 6 0,2-17 8 0,-2 6 8 15,0-1 8-15,2 5-2 0,0 0-6 16,-2 1-6-16,2 2-7 0,0-2-7 0,0 4-10 15,0 0-7-15,-2-1-8 0,2 0 0 16,0-1-3-16,0 1-5 0,0 1-3 16,2-2-4-16,-2-3-5 0,2 0-4 0,0 1-23 15,-2-3-41-15,2-3-50 0,3 2-61 16,0-5-69-16,-3-4-111 0,4-2-638 0,-3-1-415 16</inkml:trace>
  <inkml:trace contextRef="#ctx0" brushRef="#br0" timeOffset="11168.78">2870 6127 2868 0,'0'0'-84'16,"-24"-23"42"-16,24 23 26 0,0 0-6 16,0 0 23-16,0 0 14 0,0 0 21 0,0 0 14 15,0 0 10-15,0 0-1 0,0 0 8 16,0 0-1-16,0 0 12 0,26-9 2 15,-26 9-8-15,0 0-7 0,23-3 0 16,-23 3-13-16,18-1-5 0,-18 1-5 0,20 0-5 16,-20 0-6-16,22 0-13 0,-22 0-26 15,23-4-29-15,-23 4-37 0,21-2-42 16,-21 2-41-16,19-2-39 0,-13 1-61 0,-6 1-121 16,8-7-375-16,-8 7-38 0</inkml:trace>
  <inkml:trace contextRef="#ctx0" brushRef="#br0" timeOffset="11345.9">2905 5997 2414 0,'-14'-5'94'16,"14"5"3"-16,0 0-7 0,0 0-1 15,-10-10-4-15,10 10 7 0,0 0 4 0,0 0 0 16,0 0-12-16,0 0-8 0,0 0-10 16,0 0-5-16,36-9-8 0,-36 9-4 15,20-3-7-15,-20 3-15 0,24-1-32 0,-24 1-42 16,25-2-52-16,-25 2-31 0,26-4-46 15,-14 4-42-15,-12 0-63 0,20-6-536 16,-10 4-143-16</inkml:trace>
  <inkml:trace contextRef="#ctx0" brushRef="#br0" timeOffset="12324.61">3424 5737 2350 0,'0'-19'-48'0,"0"19"39"16,0 0 3-16,4-23 14 0,-4 23 5 0,0 0 9 15,4-16 13-15,-4 16 23 0,0 0 18 16,0 0 6-16,0 0 0 0,0 0 6 0,0 0-10 15,0 0 8-15,-6 58 2 0,2-40-2 16,2 3-2-16,0 4-4 0,2 2-5 16,-2-1-8-16,2 3-4 0,-2-1-6 15,2 1-8-15,2 0 17 0,-2-1-7 0,0 3-8 16,0-5-4-16,2 2-4 0,0-4-5 16,-2-1-23-16,2-2-36 0,-2-1-50 0,4-2-58 15,-2-1-62-15,0-2-64 0,-2-15-149 16,2 21-457-16,-2-13-212 0</inkml:trace>
  <inkml:trace contextRef="#ctx0" brushRef="#br0" timeOffset="12676.6">3747 5795 2478 0,'0'0'-81'0,"0"0"42"16,0 0 28-16,0 0 40 0,0 0 26 15,0 0 16-15,0 0 23 0,0 0 6 16,0 0 14-16,0 0 8 0,2 46 4 0,-2-46 5 15,-2 29 5-15,2-12-9 0,-2 2-1 16,2-2-14-16,0 4 16 0,0-4-15 0,2 2-18 16,-2 0-8-16,2 0-9 0,-2-2-10 15,0 1-14-15,0-18-36 0,2 26-41 16,-2-26-40-16,2 23-55 0,-2-23-62 0,2 19-63 16,-2-19-120-16,4 11-179 0,-4-11-315 15,4 6-207-15</inkml:trace>
  <inkml:trace contextRef="#ctx0" brushRef="#br0" timeOffset="12896.47">3958 6032 2571 0,'23'-3'-35'15,"-23"3"29"-15,0 0 5 0,0 0 14 0,19-1 26 16,-19 1 20-16,0 0 14 15,24 1 4-15,-24-1-1 0,20 3-8 0,-20-3-7 16,28 0-9-16,-28 0-2 0,30-3-5 16,-11 3-27-16,-19 0-42 0,34-1-54 15,-18-2-56-15,-16 3-54 0,28-4-108 0,-13 1-464 16,-5 1-42-16</inkml:trace>
  <inkml:trace contextRef="#ctx0" brushRef="#br0" timeOffset="13219.51">4523 5767 2308 0,'0'0'16'0,"0"0"22"16,0 0 16-16,0 0 11 0,0 0 11 16,8-16 10-16,-8 16 13 0,0 0 1 0,0 0-7 15,0 0-8-15,0 0-8 0,24-4-3 16,-24 4-7-16,19 0-8 0,-19 0-5 16,23 0-7-16,-23 0-7 0,28 3-3 15,-28-3-20-15,29-3-16 0,-29 3-35 0,28 0-43 16,-28 0-48-16,25 0-59 0,-25 0-60 15,19-3-129-15,-12 1-389 0,-7 2-54 0</inkml:trace>
  <inkml:trace contextRef="#ctx0" brushRef="#br0" timeOffset="13425.56">4667 5713 2261 0,'0'0'-47'0,"-27"8"22"0,27-8 5 15,0 0 26-15,-9 13 20 0,9-13 32 0,-4 16 19 16,4-16 6-16,0 20 6 0,0-20 2 15,-2 23 1-15,2-7 4 0,2 0-7 16,-2 2 3-16,0-1-16 0,2 2-2 0,-2 2 14 16,2-2-12-16,-2 2-7 0,2 0-6 15,1-2-10-15,-3 0-17 0,2-2-34 16,-2 1-25-16,2-3-61 0,-2-15-46 0,4 30-63 16,-2-20-111-16,0 0-545 0,-2-10-195 15</inkml:trace>
  <inkml:trace contextRef="#ctx0" brushRef="#br0" timeOffset="14391.73">4961 5954 2496 0,'0'0'-38'16,"0"0"44"-16,0 0 0 0,0 0 26 0,0-23 25 15,0 23 21-15,0 0 14 0,0 0-9 16,0 0 4-16,0 0 14 0,0 0 7 0,0 0-8 16,0 0-6-16,0 0-9 0,0 0-4 15,0 0-11-15,-6 55-3 0,6-55-8 16,0 32-2-16,0-15-9 0,2 1-2 0,-2 0-8 16,0 0-1-16,0 1-4 0,0-2-5 15,0 0 1-15,0-17 4 0,-6 35-3 16,2-19 3-16,-1 0 1 0,-3-3-1 15,1-1-3-15,-3-1-2 0,-1-2-2 0,11-9-3 16,-23 14-11-16,12-11-21 0,11-3-30 16,-23-1-43-16,23 1-53 0,-23-6-57 15,23 6-60-15,-23-15-112 0,12 4-596 0,2-3-391 16</inkml:trace>
  <inkml:trace contextRef="#ctx0" brushRef="#br0" timeOffset="14578.44">4942 5792 3086 0,'0'0'49'0,"11"-8"-4"0,-11 8-3 0,0 0 1 16,12-11-6-16,-12 11-3 0,0 0-3 16,12-8-6-16,-12 8-17 0,0 0-29 0,0 0-48 15,0 0-46-15,8-12-59 0,-8 12-75 16,0 0-165-16,0 0-322 0,0 0-8 15</inkml:trace>
  <inkml:trace contextRef="#ctx0" brushRef="#br0" timeOffset="15027.5">5070 5899 2134 0,'0'0'-55'16,"4"16"17"-16,-4-16 9 0,4 19 10 15,-4-19 13-15,2 21 31 0,0-9 9 0,-2-12 24 16,6 19 21-16,-6-19 0 0,6 20 1 16,-1-10-5-16,-5-10 1 0,11 18-4 15,-11-18-7-15,10 15-3 0,-6-8-6 16,-4-7-11-16,13 12-3 0,-13-12-8 0,10 6-7 16,-10-6-7-16,0 0-1 0,0 0 2 15,0 0-9-15,32-11-1 0,-32 11 0 0,13-14 5 16,-13 14 2-16,11-15 5 0,-11 15 16 15,10-14 12-15,-10 14 14 0,11-11 1 16,-11 11 0-16,10-10-2 0,-10 10-2 0,13-6 3 16,-13 6-3-16,0 0-5 0,21-4-7 15,-21 4-4-15,0 0-5 0,22 0-3 0,-22 0 2 16,0 0 1-16,0 0 5 0,27 4 6 16,-27-4 15-16,0 0 0 0,17-4 3 15,-17 4 7-15,0 0-1 0,19-9 0 16,-19 9-3-16,12-10 2 0,-12 10 8 0,14-11-20 15,-14 11-1-15,10-12-10 0,-10 12-4 16,10-10-11-16,-10 10-4 0,0 0-10 0,13-10-23 16,-13 10-28-16,0 0-41 0,0 0-65 15,0 0-82-15,9-6-87 0,-9 6-163 16,0 0-161-16,0 0-318 0,0 0-369 0</inkml:trace>
  <inkml:trace contextRef="#ctx0" brushRef="#br0" timeOffset="15491.86">5556 5599 2790 0,'0'0'-64'0,"0"0"36"15,0 0 22-15,0 0 18 0,2-21 17 16,-2 21 15-16,0 0 38 0,0 0 17 16,0 0 8-16,0 0 6 0,0 0-7 0,0 0 5 15,0 0 1-15,0 0 4 0,0 0-3 0,3 72-3 16,-1-52-5-16,0-1-8 0,0 3-10 16,2 5-6-16,-2-2-12 0,2 0-1 15,0 3-12-15,0-1-4 0,0 0-4 16,-1 2-26-16,2-3-4 0,-1 3-4 0,-2-3-21 15,0-1-44-15,0-5-62 0,-2 8-80 16,0-10-97-16,0 0-183 0,-4-1-138 0,0 0-253 16,-6 0-219-16</inkml:trace>
  <inkml:trace contextRef="#ctx0" brushRef="#br0" timeOffset="16109.09">2741 7432 2539 0,'0'0'-36'0,"0"0"35"16,0 0-8-16,0 0-9 0,0 0 13 16,0 0 1-16,0 0-3 0,0 0 17 0,0 0-6 15,0 0-8-15,49 3 7 0,-49-3 6 16,22 0-12-16,-22 0 4 0,26 0-4 15,-26 0-12-15,26-3-53 0,-26 3-30 0,23-3-43 16,-13 1-78-16,-10 2-396 0,20-8 173 16</inkml:trace>
  <inkml:trace contextRef="#ctx0" brushRef="#br0" timeOffset="16271.3">2885 7318 1761 0,'-11'-15'74'0,"11"15"50"0,-6-10 10 16,6 10-4-16,0 0-14 0,0 0-12 0,0 0 12 15,0 0-9-15,0 0-4 0,0 0-16 16,15-25-8-16,-15 25-14 0,0 0-17 0,22-3-35 16,-22 3-50-16,20-2-59 0,-10 0-57 15,-10 2-83-15,0 0-158 0,30-3-282 16,-21 3 85-16</inkml:trace>
  <inkml:trace contextRef="#ctx0" brushRef="#br0" timeOffset="17060.68">3367 7439 2018 0,'0'0'-9'0,"0"0"30"16,0 0 4-16,0 0 29 0,4 22 18 16,-4-22 12-16,0 0 2 0,0 17 0 15,0-17-8-15,0 0-10 0,0 21-5 0,0-21-4 16,0 17-2-16,0-17 0 0,3 20 6 15,-3-20 0-15,2 19-5 0,-2-19-3 16,4 18-1-16,-4-18-5 0,4 19 2 0,-4-19-3 16,4 15-3-16,-4-15 3 0,5 15-3 15,-5-15 1-15,0 0-3 0,6 14-1 0,-6-14 1 16,0 0-13-16,0 0-2 0,0 0-1 16,0 0-7-16,0 0-2 0,0 0 3 15,0 0 1-15,0 0 2 0,25-33 1 0,-23 20-2 16,2-2 0-16,2-5-3 0,0-2-3 15,0-2-2-15,-2-6 2 0,2 2 0 0,3-4 8 16,-1-1 12-16,-1-1 8 0,1 4 0 16,1-1 1-16,-1 3 2 0,-2 3 4 15,2-2-1-15,2 2 0 0,-2 0 3 0,0 2-5 16,3 0-5-16,-3 3 2 0,1-1 5 16,-1 2-2-16,1 0-8 0,-1 3-5 15,2 2-4-15,0 0-1 0,0 0-6 0,0 4-1 16,3-2-4-16,0 0-3 0,2 5-2 15,-3-1-1-15,5 1-4 0,2-1-4 0,-1 4 0 16,2-2-1-16,2 3 3 0,5 1-12 16,1-1-9-16,1 3-6 0,5 0-9 15,8 3-3-15,3-1-5 0,1 1 2 16,5-1-2-16,5 2 2 0,0 2-4 0,3-4 2 16,-3 2-5-16,3-1 5 0,-2 1 3 15,0 0 2-15,1 0 3 0,-1 2 6 0,-1-3-1 16,0 2 2-16,-1 0 3 0,-6-2 5 15,-1-1 1-15,-1 2 1 0,-3-1 6 0,-2-2 8 16,-5 0 4-16,-3-1 6 0,-1 3-1 16,-3-1 5-16,-2-2-6 0,-6 2 2 15,2-2-2-15,-5 1 0 0,-2-1-6 0,-17 0-23 16,27 3-21-16,-27-3-41 0,22 0-46 16,-22 0-54-16,14 2-63 0,-14-2-120 15,0 0-190-15,0 0-304 0,0 0-208 16</inkml:trace>
  <inkml:trace contextRef="#ctx0" brushRef="#br0" timeOffset="17487.53">3880 7339 2494 0,'8'-16'-51'0,"-8"16"40"0,0 0 40 16,0 0 15-16,0 0 32 0,0 0 23 0,0 0 11 15,0 0 5-15,0 0-4 0,0 0-1 0,0 0-2 16,0 0-6-16,0 0-6 0,2 51 1 16,-2-51-7-16,0 22-5 0,0-22-8 15,0 27-9-15,0-13-24 0,0-14-7 0,0 24-3 16,0-11-6-16,0-13-12 0,0 19-36 15,0-19-45-15,0 17-57 0,0-17-70 0,0 0-99 16,2 18-182-16,-2-18-397 0,0 0-227 16</inkml:trace>
  <inkml:trace contextRef="#ctx0" brushRef="#br0" timeOffset="17661.41">3979 7491 2529 0,'0'0'-68'0,"17"-2"3"0,-17 2 7 16,19-2 1-16,-19 2 9 0,21-4 6 0,-21 4 13 16,24-2 12-16,-24 2 4 0,25-3 1 15,-12 1 2-15,-13 2-20 0,25-4-28 16,-13 0-45-16,-12 4-83 0,22-7-370 16,-14 1 257-16</inkml:trace>
  <inkml:trace contextRef="#ctx0" brushRef="#br0" timeOffset="17860.59">4151 7385 1657 0,'0'0'70'16,"0"0"30"-16,0 0 15 0,0 0 9 15,0 0 30-15,0 0 23 0,0 0 22 0,0 0 2 16,-14 34-5-16,14-34-14 0,0 18-21 16,0-18-15-16,0 22-13 0,0-22-17 15,6 24-8-15,-4-10-17 0,-2-14-9 0,6 27-20 16,-4-15-26-16,-2-12-36 0,4 24-41 15,-4-24-40-15,2 19-47 0,0-8-47 16,-2-11-55-16,4 13-88 0,0-6-627 0,-4-7-369 16</inkml:trace>
  <inkml:trace contextRef="#ctx0" brushRef="#br0" timeOffset="18124.5">4343 7332 2911 0,'0'0'-17'0,"0"0"9"0,0 0 10 0,10-14 11 16,-10 14 15-16,0 0 25 0,0 0 24 16,24-3 19-16,-24 3-1 0,21 0 4 15,-21 0-4-15,26 0-2 0,-26 0-6 16,32 0-11-16,-16-1-7 0,3 1-10 0,-19 0-28 15,32 0-37-15,-19-1-40 0,-13 1-43 16,25 0-44-16,-25 0-36 0,17 0-27 16,-17 0-41-16,9-3-76 0,-9 3-509 15,0 0-148-15</inkml:trace>
  <inkml:trace contextRef="#ctx0" brushRef="#br0" timeOffset="18315.99">4489 7337 2391 0,'-15'10'-55'0,"15"-10"40"0,-10 14 18 16,4-5 17-16,6-9 10 0,-6 22 16 15,3-9 18-15,3-13 24 0,-7 32 16 16,5-18 14-16,2 3 14 0,-2 1 1 0,2-18 3 16,0 34-6-16,0-13-11 0,0-5-13 15,0 4-15-15,0-2-3 0,0-18-17 0,0 34-7 16,0-19-18-16,0-15-26 0,0 26-34 16,0-12-43-16,0-14-50 0,0 22-45 15,2-14-58-15,-2-8-82 0,0 0-644 0,0 17-348 16</inkml:trace>
  <inkml:trace contextRef="#ctx0" brushRef="#br0" timeOffset="18653.87">4658 7223 2859 0,'0'0'-72'0,"12"-14"3"0,-12 14-6 16,0 0-2-16,16-10 5 0,-16 10 13 15,13-3 1-15,-13 3 8 0,0 0-3 16,19-4 8-16,-19 4 10 0,0 0 11 0,0 0 13 16,0 0 24-16,23 7 2 0,-23-7 27 15,0 0 3-15,2 14 20 0,-2-14 28 16,0 0 28-16,0 0 21 0,-17 33 24 0,13-22 4 15,-2 2 4-15,6-13-8 0,-9 23-15 0,5-11-11 16,4-12-19-16,-7 24-12 16,7-24-10-16,0 21-17 0,0-21-39 15,5 20-54-15,1-12-69 0,-6-8-88 0,13 14-89 16,-13-14-170-16,17 8-527 0,-7-6-387 0</inkml:trace>
  <inkml:trace contextRef="#ctx0" brushRef="#br0" timeOffset="19180.99">4824 7438 2866 0,'0'0'-37'0,"0"0"37"0,0 0 26 16,2 23 21-16,-2-23 13 0,0 0 12 16,0 0 15-16,-4 26 9 0,4-26 7 0,-7 18-5 15,7-18-12-15,-2 23-2 0,0-13-4 16,2-10-5-16,0 23-6 0,0-23-6 0,4 24-8 16,-2-13-4-16,-2-11-7 0,9 19-4 15,-3-12-9-15,-6-7-22 0,10 13-12 0,-10-13-14 16,16 5-4-16,-16-5-2 0,0 0 2 15,0 0 2-15,0 0 1 0,32-15 6 16,-32 15-3-16,10-14 2 0,-10 14 4 16,10-12 10-16,-10 12 7 0,11-14 8 0,-11 14 5 15,8-10-2-15,-8 10 1 0,0 0 2 0,13-10 1 16,-13 10 5-16,0 0 1 0,0 0 0 16,21 3-4-16,-21-3 5 0,0 0-2 15,22 7 10-15,-22-7 8 0,0 0 4 16,21 8 7-16,-21-8 2 0,15 4-3 0,-15-4 0 15,12 3-1-15,-12-3 5 0,0 0-2 16,21 2-2-16,-21-2 17 0,0 0-3 16,0 0-2-16,0 0-10 0,28-5-6 0,-28 5-10 15,0 0-2-15,14-6-19 0,-14 6-34 16,9-8-47-16,-9 8-69 0,7-10-100 0,-7 10-98 16,4-13-193-16,-4 13-117 0,-4-15 43 15,4 15-247-15,0 0-179 0</inkml:trace>
  <inkml:trace contextRef="#ctx0" brushRef="#br0" timeOffset="19523.84">5175 7291 2475 0,'10'-11'-64'0,"-10"11"17"0,9-10 18 0,-9 10 27 15,0 0 30-15,17-9 20 0,-17 9 9 16,13-7 3-16,-13 7 0 16,0 0-9-16,19-3-5 0,-19 3 0 0,0 0-7 0,21 3 2 15,-21-3-2-15,0 0 4 0,19 9 11 16,-19-9 8-16,9 11 3 0,-9-11 13 0,4 15 3 16,-4-15 10-16,0 0 13 0,-2 25 7 15,2-25 6-15,-4 19 9 0,4-19 1 16,-4 19-24-16,4-19 0 0,-6 18-5 0,6-18-7 15,0 0-6-15,-4 20-8 0,4-20-10 16,0 0-3-16,0 0-6 0,4 21-14 0,-4-21-31 16,12 6-45-16,-12-6-63 0,16 5-93 15,-5-4-81-15,-11-1-157 0,19 0-180 16,-19 0-329-16,0 0-346 0</inkml:trace>
  <inkml:trace contextRef="#ctx0" brushRef="#br0" timeOffset="22178.1">6060 7393 2727 0,'0'0'-87'0,"0"0"41"0,0 0 30 16,0 0 1-16,0 0 20 0,0 0 27 0,0 0 26 15,0 0 21-15,0 0 19 0,0 0 9 16,0 0 10-16,0 0 3 0,0 0-5 0,0 0-1 15,0 0-2-15,0 0-8 0,0 0-10 16,48-1-11-16,-48 1-7 0,30 0-9 16,-11 0-6-16,1 1-9 0,-2-1-26 15,4 0-26-15,-1 0-32 0,-2 0-25 0,0 0-24 16,-1 0-32-16,2 3-25 0,-20-3-32 16,28 0-25-16,-16 1-44 0,-12-1-79 0,17 0-522 15,-17 0-182-15</inkml:trace>
  <inkml:trace contextRef="#ctx0" brushRef="#br0" timeOffset="22482.04">6058 7525 2429 0,'0'0'-65'16,"-17"8"31"-16,17-8 17 0,0 0 22 16,0 0 15-16,0 0 30 0,0 0 29 0,0 0 26 15,0 0 12-15,0 0 17 0,0 0 5 16,0 0 0-16,0 0 8 0,0 0-9 16,0 0-13-16,31 12-12 0,-31-12-11 0,18 2-16 15,-18-2-6-15,25 1-11 0,-8 1-14 16,2 1-33-16,0-3-35 0,2 0-50 15,1 0-55-15,-2 1-53 0,2-1-47 0,-1-1-83 16,-3-2-648-16,2 1-378 0</inkml:trace>
  <inkml:trace contextRef="#ctx0" brushRef="#br0" timeOffset="23390.76">6835 7087 2866 0,'0'0'-73'0,"10"-15"19"16,-10 15-2-16,0 0 19 0,0 0 37 15,0 0 15-15,0 0 22 0,0 0 13 16,0 0-2-16,0 0 1 0,0 0 5 0,-2 50 8 16,2-50 14-16,-2 29 11 0,2-11 4 15,-2 3 0-15,2 0-5 0,0 4 2 16,0 0 2-16,0 1-6 0,0 2-3 0,0 2-1 16,2-1-2-16,0 2-7 0,0-1-6 15,0-1-6-15,-2 0-4 0,2 0-7 0,0-3-6 16,-2 1-4-16,3-2-3 15,-3-3-4-15,2-2-6 0,-2-2-1 0,2 1-11 16,-2-3-15-16,2 0-26 0,-2-16-38 0,0 22-50 16,0-22-66-16,4 16-59 0,-4-16-88 15,2 7-147-15,-2-7-423 0,0 0-283 16</inkml:trace>
  <inkml:trace contextRef="#ctx0" brushRef="#br0" timeOffset="26212.97">7165 7164 2551 0,'0'0'-134'0,"0"0"21"16,0 0 7-16,0 0 20 0,0 0 20 15,0 0 23-15,0 0 22 0,0 0 18 16,0 0 23-16,0 0 27 0,0 0 27 0,0 0 18 16,0 0 23-16,0 0 2 0,0 0 5 15,0 0 8-15,0 0 0 0,12 42-7 0,-12-42-3 16,0 0 5-16,5 19 2 0,-5-19 6 15,0 22-15-15,0-22-2 0,2 23-7 16,0-10 1-16,-2-13-10 0,2 27-5 0,-2-12-6 16,2 2-5-16,-2-17-7 0,3 32 2 15,-3-17 11-15,2 1-11 0,-2-16-9 0,0 30-5 16,0-19-7-16,0-11-7 0,0 21-1 16,0-21-11-16,2 19-7 0,-2-19-24 15,2 15-32-15,0-10-42 0,-2-5-63 0,0 0-85 16,0 0-81-16,0 0-149 0,0 0-184 15,0 0-326-15,0 0-387 0</inkml:trace>
  <inkml:trace contextRef="#ctx0" brushRef="#br0" timeOffset="26521.68">7445 7333 2820 0,'0'0'-99'16,"0"0"23"-16,0 0 9 0,0 0 28 16,0 0 23-16,0 0 23 0,0 0 22 15,0 0 11-15,0 0-2 0,0 0 8 0,0 0-11 16,31 6 11-16,-31-6-4 0,0 0-12 15,26 0 5-15,-26 0-7 0,24 0-3 16,-24 0-3-16,30 0-12 0,-15 2-12 0,-15-2-30 16,32-2-22-16,-18 2-33 0,-14 0-30 15,34 0-30-15,-20-2-63 0,-14 2-118 0,21-5-300 16,-15 2 155-16</inkml:trace>
  <inkml:trace contextRef="#ctx0" brushRef="#br0" timeOffset="26796.77">7554 7265 1930 0,'0'0'45'16,"0"0"5"-16,0 0 7 0,0 0 34 16,0 0 27-16,0 0 28 0,0 0 22 15,0 0 4-15,0 0 3 0,-14 18-5 16,14-18-9-16,0 0-9 0,-2 25 2 0,2-25-12 15,4 21-14-15,-4-21-12 0,2 25-15 16,0-14-7-16,-2-11-16 0,6 28-7 0,-4-12-8 16,0-1-8-16,0 0-11 0,3 1-20 15,-5-16-25-15,6 23-30 0,-4-14-41 0,-2-9-46 16,7 18-55-16,-3-10-62 0,-4-8-65 16,0 0-157-16,6 9-483 0,-6-9-360 0</inkml:trace>
  <inkml:trace contextRef="#ctx0" brushRef="#br0" timeOffset="27199.81">7908 7145 2868 0,'0'0'-22'16,"0"0"9"-16,0 0 3 0,0 0 1 15,0 0 4-15,0 0 3 0,0 0 11 16,0 0-3-16,0 0 8 0,0 0-2 0,0 0 1 16,12-14-6-16,-12 14 3 0,22-4 11 15,-22 4 5-15,30-2-2 0,-16 0 2 0,-14 2-8 16,36-1 1-16,-17 1 0 0,1-3-15 16,-20 3-20-16,33-1-31 0,-14-2-33 15,-19 3-40-15,27-3-38 0,-13 3-50 0,-14 0-119 16,14-6-329-16,-14 6 111 0</inkml:trace>
  <inkml:trace contextRef="#ctx0" brushRef="#br0" timeOffset="27475.67">8009 7122 1836 0,'0'0'-37'15,"-6"15"30"-15,6-15 17 0,0 0 8 0,0 0 15 16,-4 19 43-16,4-19 20 0,0 0 15 16,0 23 12-16,0-23 21 0,2 23-3 15,0-10-5-15,-2-13 3 0,2 28-6 16,0-10-9-16,0-1-14 0,2 2-10 0,-1-2-11 16,1 2-8-16,-2-2-11 0,3 0-2 15,-1 1-9-15,0-3-9 0,-2 0-6 0,2 1-24 16,-4-16-35-16,4 24-44 0,-4-24-53 15,9 17-58-15,-7-10-65 0,-2-7-154 16,2 10-464-16,-2-10-203 0</inkml:trace>
  <inkml:trace contextRef="#ctx0" brushRef="#br0" timeOffset="28207.3">8420 7268 2455 0,'0'0'-76'0,"0"0"30"16,0 0 18-16,-32-11 18 0,32 11 30 0,0 0 19 15,-32 4 33-15,32-4 10 0,-20 7 7 16,20-7 0-16,-24 6-8 0,16 0-3 0,8-6 1 16,-17 11-4-16,17-11-5 0,-13 12-3 15,13-12-9-15,-7 15-6 0,7-15-4 16,0 0-6-16,7 23-7 0,-7-23-4 0,15 16-6 15,-5-3-5-15,1-2 0 0,-3-2 0 16,6 3-6-16,-6-1 2 0,0 3 0 0,2-4 0 16,0 0 2-16,-10-10 3 0,8 17 5 15,-8-17 19-15,4 19-1 0,-4-19 8 16,-4 20 3-16,4-20 3 0,-8 15-10 0,8-15-4 16,-18 13-1-16,18-13-6 0,-18 10-13 15,18-10-25-15,-20 6-42 0,20-6-52 16,-17 0-61-16,17 0-51 0,0 0-105 0,-17-6-662 15,17 6-424-15</inkml:trace>
  <inkml:trace contextRef="#ctx0" brushRef="#br0" timeOffset="28769.2">8627 7070 2906 0,'0'0'-122'0,"0"0"5"0,0 0 16 16,0 0 23-16,0 0 21 0,0 0 20 0,0 0 25 16,0 0 24-16,0 0 2 0,0 0 13 15,0 0 16-15,-6 52-19 0,6-52 15 0,0 28 3 16,0-11 4-16,2 2 1 0,-2 1-2 15,0-1-1-15,-2 7 1 0,0 1 3 16,4-5 3-16,-2 5 2 0,0 1 15 16,2-1 2-16,-2 4-4 0,0 0-5 0,2-1-8 15,0-1 3-15,0 3-5 0,3-2 2 0,-5 1-6 16,4-2-1-16,-1 5 0 0,-1-6-3 16,0 3-6-16,2 0 1 0,-2-1-3 15,0 1 1-15,0-3-2 0,0 3 2 0,0-3-4 16,0 0 3-16,-2 1-6 0,2-2-1 15,0 0-8-15,0 0 5 0,1-4-6 0,-3 1 1 16,2-3-6-16,-2-2-4 0,2 2-18 16,-2-4-36-16,0-17-45 0,3 32-52 15,-1-18-58-15,-2-14-102 0,4 19-682 0,-2-11-444 16</inkml:trace>
  <inkml:trace contextRef="#ctx0" brushRef="#br0" timeOffset="29186.11">8852 8117 2936 0,'0'0'-98'0,"0"0"2"0,0 0 12 16,0 0 16-16,0 0 13 0,0 0 19 15,0 0 33-15,0 0 16 0,0 0 13 0,-32-11 13 16,32 11 8-16,0 0 6 0,0 0 15 16,0 0-1-16,0 0-2 0,-36 14-3 15,36-14-1-15,-10 8-7 0,10-8-1 16,0 0-9-16,-8 13-1 0,8-13-8 0,0 0-5 16,2 19-2-16,-2-19-6 0,0 0-3 15,10 23-5-15,-10-23-2 0,10 20 1 0,-3-12-5 16,-1 3 2-16,1 0-2 0,-1 0 0 15,-6-11-6-15,8 19 8 0,-8-19 3 16,5 19 10-16,-5-19 7 0,0 15 6 0,0-15 2 16,0 0 3-16,-9 23 4 0,9-23-8 15,-13 9-4-15,13-9-4 0,-15 9-5 0,15-9-15 16,-16 3-22-16,16-3-38 0,0 0-55 16,-22 0-45-16,22 0-46 0,-10-8-63 15,10 8-137-15,-8-8-404 0,8 8-113 0</inkml:trace>
  <inkml:trace contextRef="#ctx0" brushRef="#br0" timeOffset="29402.14">8948 8303 2417 0,'0'0'-11'0,"0"0"28"0,12 10-9 16,-12-10 1-16,0 0 4 0,16 7 16 15,-16-7 15-15,16 3-13 0,-16-3 1 16,19 5 3-16,-19-5-8 0,21 1 5 0,-21-1-13 16,21 2-16-16,-21-2-28 0,22 0-29 15,-22 0-25-15,18-3-33 0,-18 3-38 16,9-6-70-16,-9 6-432 0,0 0 117 0</inkml:trace>
  <inkml:trace contextRef="#ctx0" brushRef="#br0" timeOffset="29556.23">9006 8241 1954 0,'0'0'17'15,"-12"-5"30"-15,12 5 17 0,0 0 8 16,0 0 30-16,-13-7 10 0,13 7 1 0,0 0-4 16,0 0-11-16,0 0-14 0,0 0-7 15,0 0-10-15,0 0-11 0,0 0-24 16,0 0-24-16,44-12-45 0,-44 12-60 0,18-3-73 16,-18 3-141-16,16-8-436 0,-8 2-25 15</inkml:trace>
  <inkml:trace contextRef="#ctx0" brushRef="#br0" timeOffset="29843.77">9216 8185 2189 0,'0'0'-2'16,"0"0"35"-16,11 11 11 0,-11-11 7 15,0 0 16-15,0 0 14 0,0 0 12 16,0 0 9-16,4 18 2 0,-4-18 3 0,0 0-10 15,2 22-2-15,0-10-9 0,-2-12-2 16,4 26-5-16,-2-12-5 0,0 3-6 16,0 1-7-16,3 0-6 0,-1 1-1 0,-1-1-9 15,1 0-4-15,-2 0-4 0,0-1-2 16,0-1-3-16,-2-16 0 0,0 27-6 0,0-13-1 16,0-14 0-16,-4 21-5 0,4-21 1 15,-9 15-7-15,9-15-19 0,-11 12-35 0,11-12-37 16,0 0-49-16,-27 0-42 0,27 0-51 15,0 0-94-15,-30-21-604 0,20 10-315 16</inkml:trace>
  <inkml:trace contextRef="#ctx0" brushRef="#br0" timeOffset="30011.97">9188 8061 2810 0,'0'0'30'0,"18"-6"22"0,-18 6-5 15,0 0-4-15,12-5-4 0,-12 5-6 16,0 0-1-16,0 0-8 0,0 0-31 16,13-8-45-16,-13 8-53 0,0 0-57 0,0 0-84 15,0 0-541-15,4-7-86 0</inkml:trace>
  <inkml:trace contextRef="#ctx0" brushRef="#br0" timeOffset="30565.77">9402 8248 2319 0,'0'0'22'0,"0"0"28"0,0 24-6 0,0-24 0 16,0 0-5-16,0 0 2 0,-2 21 0 15,2-21-2-15,0 0-7 0,0 20 2 16,0-20-4-16,0 0 2 0,6 16-18 15,-6-16 11-15,7 9-5 0,-7-9 2 0,0 0-22 16,13 8-13-16,-13-8-16 0,0 0-6 16,0 0-4-16,0 0 5 0,0 0-1 0,29-13 9 15,-29 13 7-15,8-11 13 0,-8 11 27 16,10-12 26-16,-10 12 8 0,0 0 3 16,10-13-8-16,-10 13-7 0,0 0-1 0,0 0 1 15,8-9 3-15,-8 9 2 0,0 0-1 16,0 0 7-16,0 0 4 0,0 0-3 15,0 0-5-15,0 0-4 0,26 18 1 0,-26-18 13 16,10 8 1-16,-10-8-2 0,13 6 0 16,-13-6-3-16,0 0 7 0,24 2 1 0,-24-2 1 15,0 0-3-15,22-9-4 0,-22 9-7 16,16-10-5-16,-16 10-10 0,12-13-12 0,-12 13-25 16,11-12-57-16,-11 12-72 0,6-14-71 15,-6 14-121-15,-2-15-190 0,2 15-389 16,0 0-282-16</inkml:trace>
  <inkml:trace contextRef="#ctx0" brushRef="#br0" timeOffset="31033.37">9559 7074 2695 0,'0'0'-44'0,"0"0"30"0,0 0 13 15,0 0 35-15,0 0 20 0,0 0 22 0,0 0 13 16,0 0 15-16,15 31 6 0,-15-31 4 16,0 24 2-16,2-7-3 0,-4 1 0 15,4 4-1-15,0 3 4 0,-2 2 0 0,2 2-6 16,0 3 8-16,2 4 0 0,-2 3-14 15,0-4-9-15,3 3-5 0,-1 1-18 0,1-1 1 16,-1-1-9-16,2-2-10 0,-4-6-5 16,0 3-11-16,0-3-28 0,0-3-49 15,1-5-67-15,-3 0-90 0,-3-6-98 0,3 0-247 16,-6 0-84-16,2-8-310 0,4-7-349 16</inkml:trace>
  <inkml:trace contextRef="#ctx0" brushRef="#br0" timeOffset="32048.97">6942 6931 2624 0,'0'0'-204'0,"-8"-27"18"0,8 27 9 16,0 0 3-16,0 0-7 0,-8-8-365 0,8 8 268 15</inkml:trace>
  <inkml:trace contextRef="#ctx0" brushRef="#br0" timeOffset="32456.64">6912 6886 1467 0,'0'0'-77'15,"0"0"24"-15,0 0 3 0,0 0 14 0,0 0 1 16,0 0 5-16,0 0 0 0,-4-16 7 16,4 16-1-16,0 0-5 0,0 0 1 0,0 0 1 15,0 0-5-15,0 0-11 0,0 0-16 16,-6-13-1-16,6 13-2 0,0 0-1 16,0 0 4-16,0 0 2 0,0 0 8 0,0 0 8 15,0 0 10-15,-16-4 11 0,16 4 18 16,0 0 11-16,0 0 8 0,0 0 4 15,0 0 2-15,0 0 12 0,0 0 4 0,0 0 14 16,0 0 4-16,0 0 7 0,0 0 9 16,0 0 10-16,0 0 7 0,0 0 2 15,0 0 12-15,0 0-1 0,0 0 5 0,0 0 7 16,0 0 7-16,0 0-9 0,0 0 19 16,0 0-2-16,0 0 12 0,-15 22 13 0,15-22 3 15,0 0-3-15,-9 20-8 0,9-20-3 16,-4 21-4-16,4-21 1 0,-4 25-14 15,1-10-8-15,1 2-7 0,0 0-9 0,0 3-1 16,-2 1-10-16,2-1-5 0,2 1-7 16,-2 2-5-16,2 4-4 0,-2-3-8 0,2 4-9 15,-2 0-6-15,2 1-4 0,0-2-2 16,0 1-5-16,2 0-5 0,-2 0-1 0,0 0-10 16,0-1-19-16,2 0-34 0,-2 0-37 15,2-4-46-15,-2 2-59 0,2-2-51 16,-2-4-57-16,0 0-138 0,0-2-552 15,-2 1-415-15</inkml:trace>
  <inkml:trace contextRef="#ctx0" brushRef="#br0" timeOffset="33624.03">9580 6986 2875 0,'0'0'-123'16,"0"0"31"-16,0 0 23 0,0 0 19 15,0 0 11-15,0 0 31 0,0 0 26 0,-19 39 17 16,19-39-4-16,-7 13 8 0,7-13 1 16,-8 17 10-16,8-17 2 0,-4 20 5 0,0-8 2 15,4-12-3-15,-2 28-5 0,2-9 0 16,-2-3-8-16,2 3-4 0,0 2-4 15,0 0-3-15,0 0-6 0,0 1-15 0,0 2-39 16,0-2-53-16,-3 7-49 0,1-4-83 16,0 2-178-16,-2-3-350 0,0 2-16 0</inkml:trace>
  <inkml:trace contextRef="#ctx0" brushRef="#br0" timeOffset="46830.1">1414 9239 1174 0,'0'0'148'0,"6"-13"-54"16,-6 13-26-16,0 0-12 0,6-18-2 16,-6 18 16-16,0 0 1 0,8-14 3 15,-8 14 2-15,0 0 3 0,0 0 9 0,7-13 10 16,-7 13 5-16,0 0 20 0,0 0 7 16,0 0 1-16,0 0-3 0,0 0-2 0,0 0-4 15,0 0-6-15,0 0 0 0,0 0-10 16,0 0-7-16,0 0-6 0,0 0-1 15,-17 54-9-15,9-41 0 0,-3 4-7 0,-3 0 1 16,1 2-7-16,-5-2 0 0,2 3-7 16,-2-1-2-16,2 0-4 0,-6 0-5 0,3-2-5 15,2-2-5-15,1 0-7 0,1 1-3 16,2-5-5-16,1 2 1 0,0-3-7 16,3-1 8-16,9-9-11 0,-15 18 1 0,8-13-6 15,7-5 4-15,-9 16-2 0,9-16 1 16,0 0-3-16,-2 21 0 0,2-21-2 0,0 0-1 15,14 17 6-15,-14-17 3 0,12 7 0 16,-12-7 5-16,24 8 5 0,-14-6 4 16,-10-2 10-16,29 4-4 0,-12-3 1 0,2-1-1 15,2 3-5-15,1-3-3 0,-2 1-3 16,2-1-5-16,0 3-6 0,-3-3-15 0,4 0-20 16,-2 0-28-16,-2-3-37 0,0 2-48 15,-3 1-59-15,1-3-52 0,-2 0-49 16,-3-1-94-16,1-2-122 0,-3 2-473 0,-2-1-438 15</inkml:trace>
  <inkml:trace contextRef="#ctx0" brushRef="#br0" timeOffset="47524.7">2051 9084 2861 0,'0'0'-147'0,"0"0"24"0,2-19 23 16,-2 19 15-16,0 0 24 0,0 0 17 15,-11-19 31-15,11 19 26 0,0 0 13 0,-21-4 12 16,21 4 31-16,0 0 15 0,-32 13 18 16,18-5 11-16,1 2 9 0,-4 3-1 15,0 4 6-15,0 1-3 0,-3 4 2 16,1 3-11-16,3 1 4 0,-1 3-9 0,4 2-7 16,-1-1-5-16,2 1-11 0,5-4-8 15,2 2-5-15,1-1-12 0,4 0-3 16,2 0-7-16,2-1-3 0,1 0-6 0,7-4-6 15,1 0-5-15,1-2-6 0,2-4-8 0,3 0-5 16,-3-4-13-16,4-1-6 0,-6-2-9 16,3-5 0-16,-3 0-5 15,-14-5-1-15,24 3 4 0,-24-3-1 0,20-4 3 0,-20 4 0 16,8-13 8-16,-8 13 4 0,0 0 23 16,-4-29 10-16,4 29 14 0,-10-22 10 15,2 10 8-15,8 12 3 0,-12-20-3 16,12 20-1-16,-8-16 0 0,8 16-6 0,-7-14 5 15,7 14-14-15,0 0-3 0,-3-15-10 16,3 15-19-16,0 0-23 0,0 0-27 16,22-16-40-16,-22 16-48 0,22-7-63 15,-8 3-65-15,1-1-86 0,2 1-163 0,-3 0-135 16,2 0-254-16,-1-2-270 0</inkml:trace>
  <inkml:trace contextRef="#ctx0" brushRef="#br0" timeOffset="47859.93">2323 9351 2571 0,'0'0'-84'0,"3"-16"40"16,-3 16 17-16,0 0 22 0,0 0 26 16,0 0 28-16,0 0 29 0,0 0 20 0,-17-17 14 15,17 17 3-15,0 0-4 0,0 0-3 16,0 0-6-16,0 0-2 0,-22 37-5 0,22-37-6 15,-2 24-11-15,4-6-6 0,-2 1-8 16,5 0-8-16,0 0-4 0,-1 5-8 16,2-1-2-16,0 2-6 0,0-2-1 0,-2 2 0 15,3-2 7-15,-2-1 5 0,-3-2 5 16,0 0 11-16,-2-1 0 0,0-1-4 16,0-1-4-16,0-17-3 0,-7 32-5 15,1-19-4-15,-1 1-4 0,-1-1-7 0,0-3-7 16,-3-1-38-16,11-9-29 0,-23 12-56 15,12-9-47-15,11-3-53 0,-22 3-53 0,22-3-102 16,-18-8-167-16,10 3-391 0,-2-3-302 16</inkml:trace>
  <inkml:trace contextRef="#ctx0" brushRef="#br0" timeOffset="48377.58">2216 9218 2723 0,'0'0'-59'0,"0"0"32"0,-6-15-7 0,6 15 24 15,0 0 35-15,0 0 40 0,0 0 30 16,0 0 8-16,0 0 1 0,-34 20 3 0,25-6 6 16,3-1 7-16,-3 2 1 0,3 2 1 15,-1 4-8-15,0 0-10 0,4 2-10 16,1-5-9-16,0 7-12 0,2-5-3 0,2-1-10 15,2 2-21-15,2-2-30 0,1-2-43 16,-1 0-40-16,3-1-52 0,-3-3-44 0,3-2-50 16,-9-11-81-16,14 14-683 0,-8-9-445 15</inkml:trace>
  <inkml:trace contextRef="#ctx0" brushRef="#br0" timeOffset="48558.15">2262 9208 3048 0,'0'0'11'0,"0"0"42"0,5-14-1 16,-5 14-8-16,0 0 4 0,0 0 5 15,0 0-10-15,2-18 0 0,-2 18-15 16,0 0-31-16,0 0-50 0,0 0-62 16,0 0-58-16,0 0-89 0,10-5-187 15,-10 5-290-15,0 0-12 0</inkml:trace>
  <inkml:trace contextRef="#ctx0" brushRef="#br0" timeOffset="48952.04">2379 9282 2189 0,'6'21'5'0,"-6"-21"35"16,7 23 24-16,-7-11 14 0,2 3 18 15,-2-15 10-15,6 29 8 0,-4-14-3 0,0-2-9 16,-2-13-8-16,4 31-10 0,-2-18-5 15,-2-13 0-15,4 23-9 0,-1-12-5 0,-3-11-5 16,9 19 1-16,-9-19-13 16,8 15-4-16,-8-15-11 0,6 10-6 0,-6-10-8 15,0 0-3-15,0 0-7 0,0 0-2 16,0 0 1-16,0 0-5 0,0 0-1 0,25-22-3 16,-25 22 4-16,0 0 0 0,11-13-1 0,-11 13 3 15,0 0 0-15,0 0-1 0,13-9 2 16,-13 9 6-16,0 0 2 0,0 0 6 15,16-2 6-15,-16 2 8 0,0 0 13 0,0 0 4 16,22-1 3-16,-22 1 5 0,0 0 1 16,19-12 3-16,-19 12-3 0,17-12 5 15,-9 6-2-15,-8 6 6 0,17-18-4 0,-6 8-10 16,0 1-5-16,-3-2-3 0,-8 11-9 16,17-20-12-16,-8 11-29 0,-9 9-34 15,10-15-57-15,-10 15-91 0,8-16-83 0,-8 16-174 16,-4-11-196-16,4 11-285 0,0 0-327 15</inkml:trace>
  <inkml:trace contextRef="#ctx0" brushRef="#br0" timeOffset="49174.56">2755 9351 2748 0,'0'0'4'0,"22"6"21"0,-22-6 4 15,17 7 31-15,-17-7 50 0,10 8 35 16,-10-8 10-16,12 13 0 0,-4-3-16 0,-8-10-7 15,10 21-16-15,-4-8-14 0,0 4-14 16,-1-2-3-16,1 5-13 0,-2-4-12 0,-1 4 0 16,1-1-7-16,-4 0-17 0,0 0-13 15,0 0-22-15,-4 0-17 0,1-2-32 0,-1-1-38 16,0 0-52-16,-1 0-58 0,5-16-66 16,-10 24-136-16,4-16-577 0,0 0-426 0</inkml:trace>
  <inkml:trace contextRef="#ctx0" brushRef="#br0" timeOffset="49463.96">3399 9709 3004 0,'0'0'5'16,"0"0"26"-16,0 0 14 0,0 0 28 0,0 0 29 16,0 0 25-16,0 0 3 0,0 0 2 15,0 0-17-15,0 0-15 0,0 0-13 16,0 0-8-16,0 0-9 0,0 0-7 0,0 0-8 16,31 2-11-16,-15-2-20 0,-16 0-26 15,27 0-36-15,-27 0-45 0,28-4-37 16,-28 4-63-16,23-4-46 0,-14 2-63 15,-9 2-145-15,8-7-447 0,-8 7-256 0</inkml:trace>
  <inkml:trace contextRef="#ctx0" brushRef="#br0" timeOffset="49632.04">3371 9600 2643 0,'-10'-5'59'0,"10"5"49"0,-15-8 11 16,15 8 13-16,0 0 20 0,-11-11 9 0,11 11-7 15,0 0 3-15,0 0-13 0,0 0-21 16,0 0-10-16,0 0-13 0,26-21-13 0,-26 21-7 15,19-4-17-15,-19 4-34 0,21-6-51 16,-8 3-61-16,-13 3-79 0,22-6-77 16,-12 2-82-16,2 1-154 0,3 0-466 15,-4-2-362-15</inkml:trace>
  <inkml:trace contextRef="#ctx0" brushRef="#br0" timeOffset="52784.17">4169 9422 2797 0,'0'0'-84'0,"-8"-31"29"0,8 31 9 16,0 0 24-16,0 0 19 0,0 0 18 15,0 0 22-15,0 0 19 0,0 0 10 16,0 0 15-16,0 0 2 0,15-6 16 0,-15 6 16 15,0 0 2-15,21 0-16 0,-21 0-10 16,0 0-11-16,32 2-8 0,-32-2-10 16,29 3-13-16,-9-2-20 0,-4 1-30 0,3 0-44 15,-19-2-52-15,36 2-50 0,-20 0-42 16,-4-2-53-16,-12 0-117 0,25 0-461 0,-16 1-142 16</inkml:trace>
  <inkml:trace contextRef="#ctx0" brushRef="#br0" timeOffset="52985.72">4361 9387 2446 0,'-16'-4'35'0,"16"4"25"0,0 0-5 16,0 0-6-16,0 0 2 0,0 0-1 0,0 0 10 15,0 0 10-15,0 0 8 0,0 0-5 16,-21 16-6-16,21-16-1 0,-2 20-4 16,2-20-4-16,-6 27-4 0,3-12-1 15,-1 2-8-15,0 1-5 0,2 1-3 0,-4-2-3 16,1 2-7-16,1-5-25 0,0 4-34 0,0-2-48 15,0-1-50-15,4-15-47 0,-5 23-54 16,5-23-122-16,0 18-442 0,-2-12-101 16</inkml:trace>
  <inkml:trace contextRef="#ctx0" brushRef="#br0" timeOffset="53326.76">4442 9603 2487 0,'0'0'34'0,"0"0"7"0,0 0 3 15,0 0-8-15,0 0-7 0,0 0 17 0,0 0 11 16,-40 23 4-16,40-23-4 0,-21 16-8 16,11-8 6-16,10-8 6 0,-16 14-1 0,10-7 2 15,6-7-3-15,-10 14-3 0,10-14-7 16,0 0-8-16,-6 15-7 0,6-15-16 0,0 0-15 16,0 0-16-16,0 0-14 15,0 0-4-15,0 0 2 0,32 0-3 0,-32 0 7 16,0 0 6-16,27-19-1 0,-19 11 12 0,-8 8 19 15,17-18 14-15,-8 13 26 0,-9 5 19 16,12-11 12-16,-12 11 5 0,14-10 1 16,-14 10 15-16,0 0 15 0,14-3-1 15,-14 3-2-15,0 0-17 0,0 0-7 0,17 15-9 16,-17-15-10-16,11 11-10 0,-11-11-6 16,10 13-7-16,-10-13-33 0,11 13-45 0,-11-13-51 15,8 8-63-15,-2-4-90 0,-6-4-151 16,0 0-214-16,16 0-354 0,-16 0-379 15</inkml:trace>
  <inkml:trace contextRef="#ctx0" brushRef="#br0" timeOffset="53498.99">4636 9614 3193 0,'22'-2'86'0,"-22"2"-10"16,0 0-7-16,0 0-9 0,22 10-4 0,-22-10-7 15,12 7-6-15,-12-7-2 0,13 12-8 16,-13-12-5-16,11 11-3 0,-11-11-6 15,13 12 4-15,-13-12-4 0,10 13-20 0,-10-13-41 16,12 9-51-16,-12-9-59 0,16 8-66 16,-16-8-107-16,10 3-582 0,-10-3-297 15</inkml:trace>
  <inkml:trace contextRef="#ctx0" brushRef="#br0" timeOffset="53761.04">4807 9229 2714 0,'0'0'-37'0,"8"-11"27"16,-8 11 1-16,0 0 2 0,15-8 8 15,-15 8-10-15,0 0 3 0,24-4-1 0,-24 4 1 16,22-2-22-16,-22 2-18 0,24 0-25 16,-9-1-18-16,-15 1-48 0,34-4-101 0,-14-1-400 15,-4 4 139-15</inkml:trace>
  <inkml:trace contextRef="#ctx0" brushRef="#br0" timeOffset="54006.82">5054 9022 1935 0,'0'0'-14'15,"0"0"22"-15,8-16-16 0,-8 16 24 0,0 0 26 16,0 0 21-16,0 0 26 0,0 0 23 16,0 0 12-16,0 0 18 0,0 0 10 15,0 0 6-15,0 0 9 0,0 0-9 16,14 46-15-16,-14-46-15 0,0 26-15 0,-2-11-13 15,2 2-11-15,0 2-12 16,0-19-31-16,-2 36-45 0,0-14-46 0,2-3-58 16,0 4-61-16,0-2-55 0,0 0-94 0,4 0-596 15,-2-3-301-15</inkml:trace>
  <inkml:trace contextRef="#ctx0" brushRef="#br0" timeOffset="54776.01">4690 9706 2624 0,'0'0'-122'16,"-18"3"25"-16,18-3 25 0,0 0 17 15,0 0 27-15,0 0 23 0,0 0 28 0,0 0 27 16,0 0 14-16,0 0 17 0,0 0 21 16,0 0 16-16,0 0 15 0,0 0 3 15,0 0 9-15,0 0-10 0,2-28-8 0,-2 28-12 16,0 0-11-16,0 0-3 0,0 0 1 15,0 0-8-15,0 0-1 0,0 0-7 0,0 0-9 16,0 0-12-16,0 0-4 0,0 0-8 16,0 0-4-16,0 0-6 0,0 0-1 15,0 0-9-15,20 38-1 0,-20-38-1 16,0 0-5-16,5 13-4 0,-5-13-3 0,0 0 0 16,0 0 0-16,0 0-6 0,0 0 1 15,6 15 2-15,-6-15-3 0,0 0-4 16,0 0-1-16,0 0-6 0,0 0 1 0,0 0 2 15,0 0-3-15,0 0-1 0,0 0 1 16,26-32 0-16,-26 32 5 0,8-21 0 0,-4 9 10 16,-4 12 4-16,10-17 10 0,-2 7 3 15,-8 10 3-15,10-14-5 0,-10 14 6 0,12-12-6 16,-12 12-3-16,13-6 6 0,-13 6-1 16,0 0 8-16,23-1-23 0,-23 1 6 15,0 0 4-15,19 13-1 0,-10-6 9 0,-9-7-1 16,13 17-6-16,-7-5-1 0,0-1-3 15,0 1-2-15,1 0-2 0,2-1-21 0,-3 0-24 16,-2-3-32-16,2 1-44 0,-1-1-54 16,-5-8-45-16,10 15-58 0,-4-9-53 15,-6-6-107-15,11 8-134 0,-11-8-61 16,15 3-237-16,-15-3-193 0</inkml:trace>
  <inkml:trace contextRef="#ctx0" brushRef="#br0" timeOffset="55076.89">5452 9309 2526 0,'9'-16'-65'0,"-9"16"15"0,0 0 7 0,7-11 28 15,-7 11 41-15,0 0 24 0,0 0 27 16,0 0 1-16,0 0 12 0,0 0 11 0,0 0 12 15,-14 57 12-15,12-39 9 0,-2 1-2 16,0 4-8-16,-2-3-8 0,1 6-11 16,3-2-7-16,0 0-6 0,0-2-12 0,2 1-3 15,0 0-11-15,2-1-4 0,2 2-8 16,-2-2-6-16,5 1-4 0,1-2-19 0,0-2-29 16,4 0-31-16,-6-4-35 0,4 1-45 15,0-3-37-15,2-1-51 0,-2-1-54 16,1-4-108-16,-1 1-562 0,-2-2-337 0</inkml:trace>
  <inkml:trace contextRef="#ctx0" brushRef="#br0" timeOffset="55315.98">5772 9513 2896 0,'0'0'18'16,"0"0"16"-16,0 0 0 0,0 0 11 16,0 0 17-16,5-21 7 0,-5 21 3 0,0 0 5 15,0 0-10-15,0 0-7 0,18-4-7 16,-18 4-4-16,0 0-6 0,28 0-8 0,-28 0-32 16,21 0-48-16,-21 0-53 0,26 0-69 15,-16-2-93-15,-10 2-187 0,24-4-356 16,-14 0-116-16</inkml:trace>
  <inkml:trace contextRef="#ctx0" brushRef="#br0" timeOffset="58231.32">6100 9233 734 0,'0'0'209'0,"-14"6"-29"0,14-6-40 0,0 0 1 16,0 0 15-16,0 0-21 0,-14 7-2 15,14-7-13-15,0 0-10 0,0 0-4 16,0 0-2-16,0 0-1 0,0 0-2 0,0 0-7 16,47 0 7-16,-47 0-16 0,38-4-8 15,-18 3-7-15,0-1-11 0,2 0-5 16,-1 0-4-16,0 0-16 0,0 2-23 15,-1-2-47-15,-20 2-47 0,31 0-47 0,-31 0-48 16,23-2-77-16,-23 2-500 0,19 0-37 0</inkml:trace>
  <inkml:trace contextRef="#ctx0" brushRef="#br0" timeOffset="58464.18">6280 9265 2167 0,'0'0'-72'0,"-10"12"26"0,10-12 33 0,0 0 23 16,-7 13 31-16,7-13 25 0,-4 16-5 16,4-16 6-16,-2 20 11 0,2-20-2 15,-5 25-6-15,3-11-1 0,0 4-10 0,0-1-6 16,0 1-3-16,-2-1-3 0,2 0-13 0,-1 0 0 16,1 0 1-16,2 0-3 0,-2 1-6 15,2-18-7-15,-4 28-13 0,4-16-49 16,0-12-58-16,-2 22-63 0,2-22-92 0,4 16-494 15,-4-16-27-15</inkml:trace>
  <inkml:trace contextRef="#ctx0" brushRef="#br0" timeOffset="58933.27">6439 9482 2145 0,'0'0'3'0,"0"0"16"0,0 0 20 16,0 0 17-16,0 0 15 0,0 0 13 15,0 0-2-15,0 0-3 0,0 0 4 16,0 0-8-16,-20 46-4 0,20-46-3 0,-6 23-2 16,6-23-5-16,0 21-6 0,0-21 0 0,2 21-6 15,-2-21-8-15,4 19 0 0,-4-19-5 16,7 14 1-16,-7-14-9 0,9 9 6 15,-9-9-12-15,0 0-4 0,0 0-2 0,25-4-2 16,-25 4-7-16,0 0-3 0,21-22 1 16,-12 12-1-16,-3-2 3 0,-6 12 2 15,14-19-4-15,-7 9 1 0,-7 10 3 16,11-13-2-16,-11 13-2 0,8-9-1 0,-8 9 1 16,0 0 3-16,0 0-7 0,0 0 6 15,30 7-3-15,-30-7 1 0,15 12-1 0,-15-12 4 16,14 10-3-16,-14-10 0 0,14 11 3 15,-14-11 23-15,12 7 22 0,-12-7 26 16,0 0-1-16,14 2 4 0,-14-2-3 0,0 0-4 16,0 0-6-16,13-21-12 0,-13 21-4 15,5-21-7-15,-5 21-9 0,4-22-5 16,-2 7-24-16,0-3-43 0,-2 18-51 0,2-34-58 16,0 19-65-16,0-2-105 0,1-1-193 15,-1 5-420-15,2-2-332 0</inkml:trace>
  <inkml:trace contextRef="#ctx0" brushRef="#br0" timeOffset="59489.51">6847 9212 2683 0,'0'0'-121'15,"0"0"23"-15,0 0 19 0,0 0 41 0,0 0 33 16,0 0 45-16,0 0 21 0,0 0 26 16,0 0 7-16,0 0-3 0,21 30-9 0,-16-17 2 15,1 3-6-15,-1 1-4 0,1 5 5 16,0 4-4-16,0-1-4 0,-2 4-4 0,2-1-5 16,-2 2-6-16,-2-1-8 0,0 1-3 15,-2-1-3-15,-2 0-5 0,-4 1 0 16,2 1-5-16,-2-5-10 0,-2 0-31 0,-2 2-39 15,-3-2-48-15,0 3-59 0,2-7-67 16,-3-1-141-16,-2-2-497 0,2 0-215 16</inkml:trace>
  <inkml:trace contextRef="#ctx0" brushRef="#br0" timeOffset="67044.05">7292 9661 2463 0,'0'0'-110'16,"0"0"7"-16,0 0 11 0,-34-7 16 0,34 7 17 15,0 0 39-15,0 0 21 0,0 0 23 16,0 0 14-16,0 0 21 0,0 0 11 16,-19-6 20-16,19 6 16 0,0 0 20 0,0 0 6 15,0 0 6-15,0 0 0 0,0 0 2 16,0 0 0-16,0 0 3 0,0 0 4 16,0 0 0-16,0 0-9 0,0 0-16 0,0 0-9 15,0 0-18-15,44 21-11 0,-44-21-7 16,23 5-11-16,-9-2-2 0,2 1-10 15,-1 0-4-15,2-3-8 0,2 1-9 0,-2 0 1 16,0 0-1-16,-1 0-4 0,0 1-6 0,-16-3-8 16,25 3-17-16,-25-3-23 0,19 0-34 15,-19 0-34-15,17 1-39 0,-17-1-51 16,0 0-43-16,0 0-64 0,0 0-97 16,12-1-152-16,-12 1-312 0,0 0-198 0</inkml:trace>
  <inkml:trace contextRef="#ctx0" brushRef="#br0" timeOffset="67324.05">7347 9595 2544 0,'0'0'-59'0,"0"0"21"16,-7-17 7-16,7 17 11 0,0 0 35 16,-6-16 35-16,6 16 37 0,0 0 16 15,-8-13 17-15,8 13 8 0,0 0 8 0,0 0 16 16,-6-13 5-16,6 13 3 0,0 0 0 15,0 0-6-15,0 0-15 0,0 0-6 0,0 0-9 16,0 0-20-16,0 0-9 0,0 0-15 16,0 0-7-16,18-15-3 0,-18 15-11 0,0 0-8 15,20-2-2-15,-20 2-3 0,0 0-13 16,25 0-16-16,-25 0-25 0,21 0-33 16,-21 0-45-16,23 0-49 0,-23 0-64 0,28 2-55 15,-16-2-65-15,5 1-166 0,-4-2-146 16,-13 1-209-16,23 0-175 0</inkml:trace>
  <inkml:trace contextRef="#ctx0" brushRef="#br0" timeOffset="67742">7976 9614 2533 0,'0'0'-1'0,"0"0"20"0,0 0 11 15,0 0 13-15,0 0 9 0,-16 5 8 0,16-5-2 16,0 0 3-16,0 0 0 0,0 0-9 16,0 0-6-16,0 0-3 0,0 0-6 0,0 0-1 15,58-5-2-15,-41 5-4 0,-17 0 0 16,38-2-4-16,-17 2-3 0,1-2-2 15,-2 2-21-15,2 0-40 0,-1 0-50 0,2-1-47 16,-4-1-54-16,-19 2-118 0,36-4-473 16,-23 0-85-16</inkml:trace>
  <inkml:trace contextRef="#ctx0" brushRef="#br0" timeOffset="68524.62">9203 9158 2315 0,'0'0'-53'0,"0"0"24"0,13-7-3 16,-13 7 25-16,0 0 0 0,0 0 23 0,0 0 28 16,0 0 17-16,0 0 2 0,0 0 6 15,0 0 11-15,0 0 5 0,0 0 11 16,-28 34 15-16,20-20-5 0,-4 5 0 0,-2 2-9 16,0 0-9-16,-3 5-6 0,0 1-9 15,0 2-6-15,-3 0-6 0,0-3-8 16,1 3-6-16,-2-5-4 0,0 3-5 0,-1-3-2 15,4-1-4-15,-4-2-1 0,5-2-7 16,0-1-2-16,2-5 0 0,5 1-3 0,0-4-1 16,-2 0 3-16,4 0 2 0,8-10-1 15,-10 13-5-15,10-13-1 0,0 0-3 16,0 0-1-16,0 0 2 0,0 0-6 0,0 0 0 16,0 0-2-16,0 0 0 0,0 0-1 15,34 7 9-15,-34-7-2 0,27 0 4 16,-8 2 11-16,0-2 11 0,3 4 5 0,4 2 3 15,4 0 2-15,-2-1-1 0,1 3 0 16,-1-2-8-16,0 1-6 0,-1 1-15 16,-1 0-28-16,-1-3-40 0,-2 3-62 0,-2-3-75 15,-1 1-60-15,-4-4-86 0,4 2-169 16,-8-4-416-16,3 2-321 0</inkml:trace>
  <inkml:trace contextRef="#ctx0" brushRef="#br0" timeOffset="69137.67">10008 9118 2674 0,'0'0'-127'0,"0"0"11"0,0 0 13 0,0 0 17 15,0 0 17-15,0 0 27 0,-18-11 29 16,18 11 26-16,0 0 34 0,0 0-5 0,-26 6 17 15,26-6-2-15,0 0 1 0,-24 16 1 16,15-7 9-16,-1 2 1 0,2 0 5 16,-1 3 15-16,-2 2 1 0,3 2 3 15,0 3-3-15,-3 2-1 0,0 3-6 0,3 2-8 16,-1-2-9-16,3 0-2 0,0 3-7 0,2 0-2 16,-3-3-6-16,5 3-3 0,0 0-2 15,2-7 0-15,2 5-10 0,2 0-2 16,1-4-1-16,1 1-3 0,2 1-3 0,3-2-4 15,-1-2 0-15,3 0-6 0,2-2-13 16,-1-2-32-16,4 1-35 0,-4-6-44 16,3 4-43-16,1-4-43 0,-6-1-49 0,0-3-116 15,2-3-484-15,-6-1-186 0</inkml:trace>
  <inkml:trace contextRef="#ctx0" brushRef="#br0" timeOffset="70358.91">10236 9194 2408 0,'0'0'-110'0,"0"0"49"0,0 0 5 15,0 0 17-15,0 0 9 0,0 0 13 16,-25 41 17-16,22-30 12 0,3-11 10 0,-4 23 0 15,4-23 14-15,0 24-6 0,-2-10 9 16,2-14 7-16,2 29 13 0,-2-16 9 16,0-13 18-16,2 27 7 0,0-10 4 0,1-2-1 15,-1 0-1-15,-2-15 2 0,7 32-4 0,-5-16-8 16,2-1-8-16,-2 0-14 0,0 1 1 16,-2-16-11-16,4 25-5 0,-2-12-3 15,-2-13-4-15,5 19-5 0,-5-19-7 16,2 17-32-16,-2-17-17 0,2 16-39 0,-2-16-39 15,4 12-50-15,-4-12-58 0,0 0-110 16,6 8-536-16,-6-8-195 0</inkml:trace>
  <inkml:trace contextRef="#ctx0" brushRef="#br0" timeOffset="70625.52">10471 9412 2580 0,'0'0'-21'0,"0"0"19"16,0 0 1-16,0 0-4 0,4-21 10 15,-4 21-4-15,0 0-5 0,0 0 1 0,28 0 1 16,-28 0-1-16,24 2 2 0,-24-2-4 15,29 0 7-15,-12 2 1 0,2-2-23 16,0 2-29-16,0-2-41 0,-19 0-36 0,34-2-67 16,-21 0-122-16,-1 0-245 0,-2-2 247 15</inkml:trace>
  <inkml:trace contextRef="#ctx0" brushRef="#br0" timeOffset="70836.46">10638 9309 1674 0,'0'0'31'0,"0"0"14"0,0 0 20 16,0 0 15-16,0 0 47 0,0 0 20 0,0 0 22 16,-16 20 2-16,16-20 6 0,-2 26-14 15,2-9-9-15,0-17 3 0,0 35-18 16,2-16-18-16,0 0-11 0,0-1-12 0,2 1-10 16,-2 0-13-16,2-1-22 0,-2-1-30 15,3 0-38-15,-3-5-47 0,2 5-60 0,-4-17-39 16,6 21-81-16,-6-21-157 0,9 13-476 15,-5-10-238-15</inkml:trace>
  <inkml:trace contextRef="#ctx0" brushRef="#br0" timeOffset="71108.34">10844 9149 2711 0,'0'0'-22'0,"0"0"4"16,0 0 2-16,6-11-4 0,-6 11 28 15,0 0 32-15,15-6 9 0,-15 6 3 16,0 0-4-16,26-4-5 0,-26 4-4 16,22-2-4-16,-4 0-8 0,-18 2 3 0,36 0-6 15,-17 0-2-15,-1 0-3 0,2-2-19 16,1 2-17-16,-21 0-24 0,34-1-33 15,-18 1-14-15,-16 0-33 0,28-3-37 0,-28 3-61 16,20-1-146-16,-20 1-265 0,6-4 150 16</inkml:trace>
  <inkml:trace contextRef="#ctx0" brushRef="#br0" timeOffset="71336.5">11051 9107 1841 0,'0'0'-1'16,"-11"17"23"-16,11-17 8 0,0 0 28 0,-2 21 41 15,2-21 28-15,2 23 24 0,-2-23 15 16,0 25-2-16,0-8-8 0,3 0-3 0,-3 4-1 16,0-2-5-16,2 2-4 0,2 4-13 15,-2-3-13-15,0 4-11 0,-2-5-13 16,5 4-9-16,-3-1-9 0,2-3-9 16,-4 0-14-16,4-2-20 0,-4-1-22 15,2 0-33-15,1-1-29 0,0-1-42 0,-3-16-35 16,5 26-52-16,-1-14-49 0,-4-12-99 15,8 15-615-15,-3-10-369 0</inkml:trace>
  <inkml:trace contextRef="#ctx0" brushRef="#br0" timeOffset="71716.78">11377 9404 2790 0,'-8'-30'-70'0,"8"30"49"0,-6-10 17 0,6 10 13 15,-13-9 39-15,13 9 38 0,0 0 20 16,-19-6 4-16,19 6-3 0,0 0-14 16,-26 2-2-16,26-2-5 0,0 0-6 0,-16 12-3 15,16-12-7-15,-9 13-4 0,9-13-9 16,-2 19-9-16,2-19-5 0,2 24-15 15,2-8-19-15,3-1-9 0,-1 0-16 0,0 1-4 16,4 3 1-16,0 0-1 0,1-2 9 16,-4 0-3-16,-1-2 1 0,1-1 3 0,0 1 1 15,-1-3 3-15,-1 1 10 0,-5-13 18 16,0 20 10-16,0-20 2 0,0 0 0 16,-9 22-3-16,9-22-4 0,-13 9-2 0,13-9-11 15,-16 5-19-15,16-5-32 0,0 0-50 16,-27-1-57-16,27 1-55 0,0 0-58 0,-18-13-127 15,13 4-494-15,-1 0-247 0</inkml:trace>
  <inkml:trace contextRef="#ctx0" brushRef="#br0" timeOffset="72517.78">11566 9035 2502 0,'0'0'-141'0,"0"0"16"16,0 0 21-16,0 0 40 0,0 47 27 16,0-47 28-16,0 18 29 0,0-18 17 0,-3 22 18 15,3-22 8-15,0 31-1 0,3-12 9 16,-3 0 7-16,2 0-7 0,0 2-3 16,2 6-4-16,-2-4-8 0,3 3 0 15,-3 2 6-15,2-2 2 0,1 0 8 0,0 1 9 16,-4 0-3-16,3-1-1 0,0 3 0 15,0-3-4-15,0 3-2 0,-2-4 1 0,1 2-2 16,0-1-2-16,-3 0 1 0,2 1-4 16,2-2 3-16,-2 3-12 0,-2-8-3 15,0 3-6-15,3 2 3 0,-3-5 0 0,0 3-3 16,0 0 0-16,0 0 1 0,0 0-4 16,2 2-3-16,-2-3-1 0,1 6-8 15,1-4-2-15,0 1-3 0,0 0-1 0,2-1-3 16,-2-1 2-16,2-1-5 0,2-2-3 15,-3 2-1-15,1-3-5 0,0-3 1 0,1 1-2 16,-1 1-18-16,-2-4-30 0,2 2-41 16,-4-16-50-16,5 22-60 0,-3-12-60 0,0 0-78 15,-2-10-165-15,5 11-431 0,-5-11-327 16</inkml:trace>
  <inkml:trace contextRef="#ctx0" brushRef="#br0" timeOffset="73060.28">11951 10330 2733 0,'7'-11'-78'0,"-7"11"22"16,0 0 16-16,0 0 25 0,0 0 25 0,0 0 23 15,0 0 17-15,0 0 14 0,0 0 7 16,-15-27 12-16,15 27 3 0,0 0 1 16,-22-4 4-16,22 4 2 0,0 0-6 15,-25 2-8-15,25-2-3 0,0 0-11 0,-28 6-6 16,28-6-6-16,-13 8-4 0,13-8-7 15,-16 7 0-15,16-7-2 0,-11 11-5 0,11-11-7 16,-8 11 2-16,8-11-4 0,-2 16-11 16,2-16-17-16,0 0-14 0,8 23-12 15,-8-23-5-15,13 19-3 0,-2-9 7 16,-3-1-3-16,2 3 5 0,2-3 1 0,1 2 7 16,-4-1-3-16,2 2 3 0,1-1 5 15,0 0 3-15,-4 0 1 0,3 2 3 0,-11-13 5 16,12 20 10-16,-8-10 5 0,-4-10 5 15,4 21 11-15,-4-21 11 0,-2 17 13 0,2-17 1 16,0 0 4-16,-13 23 7 0,5-17 4 16,8-6-6-16,-16 9-5 0,16-9-2 0,-17 10-5 15,17-10-2-15,-20 3-15 0,20-3-18 16,0 0-30-16,-20-2-30 0,20 2-55 16,0 0-65-16,-16-11-64 0,16 11-100 0,-4-15-175 15,4 15-396-15,0 0-283 0</inkml:trace>
  <inkml:trace contextRef="#ctx0" brushRef="#br0" timeOffset="73387.66">12209 10561 2756 0,'0'0'-11'16,"0"0"43"-16,0 0 17 0,0 0 30 0,0 0 6 15,0 0-7-15,10 15-7 0,-10-15-5 16,0 0-13-16,0 0-1 0,0 0-9 15,20 0-6-15,-20 0 0 0,0 0-13 0,23 0-21 16,-23 0-21-16,0 0-34 0,29-1-35 16,-29 1-44-16,18-3-35 0,-18 3-43 15,0 0-95-15,20-7-468 0,-16 3-65 0</inkml:trace>
  <inkml:trace contextRef="#ctx0" brushRef="#br0" timeOffset="73561.73">12219 10456 2281 0,'-14'-6'-2'0,"14"6"45"16,0 0 17-16,0 0 10 0,0 0 8 16,0 0 7-16,-15-8-2 0,15 8-7 15,0 0-8-15,0 0-8 0,0 0-4 0,0 0-11 16,0 0-29-16,44-7-38 0,-44 7-57 16,28 2-64-16,-28-2-84 0,26-2-174 0,-12 2-275 15,-1-2 83-15</inkml:trace>
  <inkml:trace contextRef="#ctx0" brushRef="#br0" timeOffset="73899.71">12525 10423 2014 0,'0'0'-10'0,"0"0"24"0,0 0 21 15,0 0 43-15,0 0 20 0,0 0 29 0,0 0 11 16,0 0-2-16,0 0-4 0,8 18-9 16,-8-18-5-16,0 0 0 0,-2 18-5 15,2-18-8-15,0 18-9 0,0-18-10 0,0 20-9 16,0-20-4-16,4 24-10 0,-4-12-6 16,0-12-7-16,5 32-3 0,-3-17-5 0,0 2-7 15,-2-1 2-15,0-16-4 0,0 26-3 16,0-13-1-16,0-13 4 0,-4 25 1 15,4-25-1-15,-9 19-2 0,3-11-3 16,6-8-2-16,-14 11-7 0,14-11-14 0,-22 6-27 16,22-6-38-16,-25 0-46 0,25 0-49 15,-23-6-64-15,10-2-71 0,-1-2-176 16,2-1-440-16,-1 0-295 0</inkml:trace>
  <inkml:trace contextRef="#ctx0" brushRef="#br0" timeOffset="74074.25">12439 10191 2979 0,'0'0'79'16,"0"0"-8"-16,11-6-7 0,-11 6-7 16,0 0-9-16,0 0-10 0,0 0-31 0,0 0-56 15,20-3-66-15,-20 3-64 0,0 0-88 16,9-2-573-16,-9 2-175 0</inkml:trace>
  <inkml:trace contextRef="#ctx0" brushRef="#br0" timeOffset="74493.75">12652 10459 2618 0,'5'19'6'0,"-5"-19"0"0,4 19-4 0,-1-6 9 16,-3-13 34-16,6 18 16 0,-6-18 12 16,10 19 1-16,-8-8 5 0,-2-11-2 15,8 14 3-15,-8-14 1 0,9 15-2 16,-9-15-4-16,8 14-6 0,-8-14-5 0,0 0-10 16,8 9-11-16,-8-9-8 0,0 0-5 0,0 0-6 15,0 0-6-15,0 0-5 0,0 0-4 16,30-16 0-16,-30 16-5 0,10-22 5 15,-5 12-5-15,-5 10 6 0,14-16 3 0,-14 16 2 16,9-16 5-16,-9 16 1 0,14-11 2 16,-14 11 2-16,9-9 4 0,-9 9 8 0,13-6 5 15,-13 6 13-15,0 0 7 0,0 0 5 16,22-3 0-16,-22 3 1 0,0 0 6 16,0 0-11-16,21-1 4 0,-21 1 0 0,0 0-9 15,0 0-6-15,0 0-7 0,22-4-7 16,-22 4-3-16,0 0-14 0,16-11-23 0,-16 11-29 15,6-12-44-15,-6 12-63 0,0 0-62 16,9-15-67-16,-9 15-126 0,0-12-205 16,0 12-343-16,0 0-362 0</inkml:trace>
  <inkml:trace contextRef="#ctx0" brushRef="#br0" timeOffset="75035.34">12841 10475 2759 0,'0'0'-73'0,"0"0"36"16,0 0 9-16,0 0 6 0,0 0-2 15,0 0 9-15,0 0 5 0,0 0-4 0,0 0 2 16,0 0 0-16,0 0 0 0,0 0 24 16,0 0 3-16,0 0 18 0,0 0 16 0,0 0 6 15,21 44 7-15,-21-44 2 0,8 9 12 16,-8-9 14-16,14 11 5 0,-14-11 7 16,16 8-1-16,-16-8-2 0,15 12-1 0,-15-12-3 15,12 8-4-15,-12-8 7 0,11 5 1 16,-11-5-8-16,0 0-6 0,18 4-4 0,-18-4-7 15,0 0-2-15,0 0-5 0,0 0-7 16,24-14-6-16,-24 14-5 0,8-13-7 16,-8 13-6-16,8-17-5 0,-8 17-22 0,5-21-34 15,-5 21-56-15,-1-22-81 0,-1 8-82 16,2 14-156-16,-10-26-205 0,2 12-323 16,-1-1-334-16</inkml:trace>
  <inkml:trace contextRef="#ctx0" brushRef="#br0" timeOffset="76026">12767 9227 2774 0,'0'0'-66'16,"11"10"21"-16,-11-10 18 0,7 15 30 15,-5-2 16-15,2 3 24 0,-2 0 23 0,4 4 6 16,-4 1 5-16,-2-1-1 0,0 1-2 15,0 7 0-15,2-2 1 0,-4 0-6 0,2 1-4 16,-2 0-7-16,0 0-6 0,-2-2-4 16,-2 1-13-16,2-1-20 0,-1 0-50 15,-5-2-44-15,4-1-62 0,-3 1-58 0,-3-4-95 16,2 0-565-16,-6-2-213 0</inkml:trace>
  <inkml:trace contextRef="#ctx0" brushRef="#br0" timeOffset="85659.06">17839 3233 275 0,'0'0'25'0,"0"0"-4"16,0 0-8-16,0 0-7 0,0 0-6 16,0 0 4-16,-28 29-2 0,28-29 2 0,0 0 2 15,-12 11 3-15,12-11 23 0,-11 8 16 16,11-8 16-16,0 0 11 0,0 0-2 16,-13 10 8-16,13-10 10 0,0 0 10 0,0 0 10 15,0 0 15-15,-10 8 36 0,10-8-5 16,0 0 11-16,0 0-10 0,0 0-16 0,0 0-11 15,0 0-19-15,0 0-10 0,0 0-24 16,0 0 4-16,0 0-8 0,0 0-17 16,0 0-1-16,0 0-10 0,30-36-2 15,-30 36-6-15,14-17-13 0,-5 8-8 0,-1-3 6 16,0 2-7-16,-8 10 1 0,16-18-3 16,-8 10 2-16,-8 8-6 0,12-15 4 0,-12 15-2 15,12-12-6-15,-12 12 15 0,10-5-15 16,-10 5-1-16,0 0 4 0,0 0-5 0,0 0-1 15,23 13 4-15,-23-13 0 0,11 15-1 16,-11-15 1-16,8 19 0 0,-4-9 0 16,-4-10 1-16,7 20-4 0,-5-8 1 15,-2-12-14-15,4 19-30 0,-4-19-39 0,4 20-47 16,-4-20-59-16,2 17-104 0,0-12-439 16,-2-5 5-16</inkml:trace>
  <inkml:trace contextRef="#ctx0" brushRef="#br0" timeOffset="86707.43">17866 3238 2073 0,'0'0'-67'0,"0"0"15"16,0 0 25-16,0 0 9 0,0 0 4 0,0 0 7 16,0 0 2-16,0 0 5 0,0 0 4 15,0 0 2-15,0 0 2 0,0 0-6 16,0 0 4-16,0 0 4 0,0 0-2 0,0 0 2 15,0 0-4-15,0 0 5 0,26 27 14 16,-26-27-16-16,2 13 18 0,-2-13 0 0,0 0 0 16,-2 21 0-16,2-21 11 0,0 0-8 15,-4 28 6-15,4-28 0 0,-2 19 4 16,2-19 11-16,-4 22-1 0,1-8-13 0,-2 2 10 16,3 0 0-16,0 0-11 0,-2 2 11 15,0 3-12-15,0 2-1 0,0 0-1 16,0 1-31-16,-1 3 5 0,1 0-7 0,-1 1 6 15,1-1 0-15,0 3-2 0,0 1-2 0,2-2 4 16,-2 1-3-16,-1-1-5 0,1 3 14 16,0-1-12-16,2-2 6 0,-2 5-3 15,0 0 1-15,1-4 0 0,-1 3-1 16,2 0 10-16,-3 3-14 0,3-2 5 0,-2-4 4 16,2 2-10-16,0-1 4 0,0-1 6 15,-2 1-2-15,2-1-2 0,-2 1 1 16,2-3 2-16,-3 3-4 0,3-3-2 15,-3 0 4-15,3 1-4 0,-2-2 9 0,0 2-8 16,2-3 2-16,-2 3-4 0,2-2 3 16,-3-1 1-16,3-1-2 0,0 2 5 0,0-2-6 15,0-2-1-15,2 0 3 0,0-3-11 16,-2 1 12-16,4 2 4 0,-2 0-2 0,0 4 0 16,0-6-3-16,0 2-3 0,2 0 6 15,0 1-8-15,-2 3 4 0,2-3-5 0,-2 0 6 16,2 0 5-16,1 3-4 0,-3 0-2 15,2-1 1-15,-2 1 4 0,2 0-4 16,-2 1 1-16,2 0-4 0,-2 0 1 16,2 0-1-16,0-1 8 0,-2 1-3 0,0-1-8 15,2 1 8-15,-2-1 0 0,2 2-3 0,-2-3 1 16,0 3 0-16,2-2-3 0,-2-1 2 16,0-1 1-16,2 2 3 0,-2-1-6 15,2 2 1-15,0-4 2 0,-2-1 7 16,3 4-11-16,-3-5-2 0,2 1 6 0,-2 0 5 15,2 0-5-15,-2 0 3 0,0-2 4 16,3 2-5-16,-3 0-2 0,0 0 4 16,2-1 3-16,-2-1 5 0,2 2 7 0,-2-2 13 15,2 4-1-15,-2-3 1 0,2 2 2 16,-2-3-8-16,0 0 1 0,0-1-5 0,0 3-5 16,-2-2 2-16,2 1-3 0,0-3 5 15,0 1 4-15,-2 1 9 0,0 0 2 0,2 0-3 16,-5 1 6-16,5 0-4 0,-2-2-5 15,0 2-1-15,-1-1 0 0,1 0-7 16,2 1 1-16,-2 0-4 0,0 0-2 0,0-1-1 16,2 2-3-16,-2-2-3 0,2 2 1 15,-2 2 0-15,0-4-4 0,2 1-1 0,0 0 2 16,-2-2-2-16,2 3-1 0,0-2-1 16,0 0-5-16,0-1 2 0,0 1-7 15,2-3-23-15,-2 2-35 0,0-3-53 0,4 0-61 16,-4-4-80-16,0-13-198 0,2 25-411 15,-4-17-220-15</inkml:trace>
  <inkml:trace contextRef="#ctx0" brushRef="#br0" timeOffset="88231.76">17327 6291 2533 0,'30'0'-80'0,"-30"0"18"0,18 0 7 16,-18 0 0-16,22-2 8 0,-22 2 5 15,23-2 1-15,-23 2 10 0,30-2-4 0,-16 2 8 16,-14 0 3-16,36-3 2 0,-17 3 0 15,0-3 1-15,4 1 2 0,-1 2 7 16,1-2 4-16,3 2 20 0,-2 0 8 0,2 0 0 16,0 0 10-16,1 0 7 0,-1 2 2 15,3-2 1-15,1 0 4 0,0 2-7 0,-1-2-1 16,0 3-8-16,-1-2-3 0,1-1-5 16,1 2 3-16,0 0 1 0,-1-2-15 0,3 2 19 15,-2 0-11-15,2-2 1 0,-3 2-12 16,1-2 0-16,2 2 0 0,-3-2-3 0,3 0 14 15,-2 1-7-15,1-1 7 0,1 0 4 16,2 3 6-16,-2-3 1 0,-1 0-3 16,1 1 4-16,3-1-6 0,-1 2 2 0,-1-2 6 15,3 2-3-15,-2-2-8 0,2 2 11 16,-2-2-7-16,1 2 8 0,0 0-7 16,-3-1 8-16,2 2-2 0,-1-2-1 0,-1 2 2 15,2-2-3-15,-2-1-4 0,-1 2-1 16,3 2-1-16,-2-2 0 0,0 2-5 15,1 0 0-15,-1-2 3 0,2 1-1 0,3 1 5 16,0 0 1-16,1 2 4 0,-4-3-2 16,0-1-1-16,0 2 0 0,-1 0 2 15,1-1-8-15,1 1 3 0,-1 0-4 0,-3 1-1 16,3-2-4-16,0 2 5 0,4-1-3 16,0 0-2-16,-1 3-1 0,2-4 5 0,-3 1-1 15,2 1 3-15,1-2 1 0,-1 4 1 16,-2-6 4-16,2 4 0 0,-1-1 0 0,4-1-4 15,-3 1-4-15,-4 0-1 0,2 0-3 16,-2-1 1-16,-1 0-2 0,-1 2-4 16,3-2 4-16,-1-2-4 0,-1 3 4 15,3-1-1-15,-2 1-2 0,2-2 1 0,-2 0-1 16,-1 2 1-16,1-2-4 0,3-1 0 16,-1 4-2-16,-3-4 6 0,1-1-5 0,0 3-1 15,-2-2-1-15,-1 1 1 0,-1 0-3 16,0 0 0-16,-3-2 0 0,3 2-2 0,-2 0 0 15,-5-1 8-15,5 2-7 0,-4-3 2 16,0 1-3-16,2-1 3 0,-3 3-1 16,2-2 0-16,0-1-3 0,-1 0 0 0,1 0 0 15,1 2 1-15,-1-2 0 0,4 2 0 0,-3-2-2 16,-3 0 2-16,3 0-2 0,-1 0 4 16,1 0-2-16,-1 0 1 0,0 0 3 15,-1 0 0-15,1 0-3 0,-1 0 2 0,0 0-3 16,0 0 2-16,1 0-3 0,1 0 3 15,0 0-1-15,-4 0-5 0,4 0 6 16,1 0 0-16,-3 0-2 0,3 0-1 16,-4 0-1-16,3-2 4 0,-1 2-3 0,-1 0-2 15,1-2 1-15,-2 2 1 0,0-1 0 0,1 1 3 16,-1-3-1-16,-2 2-2 0,2-2 0 16,-1 2 0-16,1-1 0 0,-2 2 1 15,0-2-2-15,1 0 4 0,0 0-6 0,2 2 4 16,-3 0-2-16,3-2 2 0,-2 2-2 15,0-1 2-15,1 1-2 0,1 0 0 16,-4-3 0-16,4 3-2 0,0 0 2 0,-4 0 2 16,1 0-2-16,1 0 2 0,-1 0-4 0,-2 0 0 15,0-1 3-15,2 2 1 0,-2-1-3 16,1-1-2-16,-4 1 2 0,3 0 4 16,0 0-3-16,0 0 1 0,-1-2-4 0,-4 2 7 15,1 0-6-15,0-3 2 0,0 3 1 16,-1 0-1-16,-14 0 1 0,26-1 0 0,-14 2 0 15,-12-1-2-15,26-1 2 0,-13 1 0 16,-13 0-3-16,23 0 7 0,-12 0-3 16,-11 0-1-16,18-2-2 0,-18 2 3 15,20 0 0-15,-20 0 0 0,16 0-3 0,-16 0 2 16,15-1 1-16,-15 1 1 0,0 0-2 16,20 0-2-16,-20 0 2 0,12 0-1 0,-12 0-8 15,0 0-16-15,13-3-19 0,-13 3-16 16,0 0-20-16,0 0-21 0,0 0-24 0,17 3-26 15,-17-3-22-15,0 0-32 0,0 0-69 16,0 0-588-16,0 0-214 0</inkml:trace>
  <inkml:trace contextRef="#ctx0" brushRef="#br0" timeOffset="89329.7">23063 6511 2440 0,'0'0'-127'0,"0"0"26"0,0 0 15 15,0 0 17-15,-27-12 8 0,27 12 15 16,0 0 13-16,0 0 11 0,0 0 10 0,0 0 11 16,0 0-7-16,0 0 9 0,0 0 4 15,0 0 5-15,0 0 17 0,0 0-9 16,0 0-2-16,0 0-1 0,0 0-6 0,0 0 4 16,0 0 5-16,0 0-12 0,0 0-6 15,0 0-16-15,0 0 8 0,44-18-1 0,-44 18-9 16,21 0 8-16,-21 0 5 0,28-2-3 15,-9 2 0-15,-19 0 7 0,38-1 2 0,-20 1 14 16,4 0-14-16,-1 0 15 0,1 0 20 16,0 0-1-16,0 1-2 0,1-1 21 15,-2-1-16-15,2 1-1 0,1 0-3 16,-3 0 10-16,0 1 4 0,2-1 2 0,-3 0-2 16,0-1 17-16,-20 1-5 0,39 0 2 15,-20 0-10-15,0 0-3 0,-3 1-1 16,2 1-3-16,-18-2-6 0,29 2-6 0,-14-2-6 15,2 3-1-15,-17-3-7 0,32 1 3 16,-15 1 1-16,-2 2-8 0,2-2 5 16,-17-2-3-16,30 1-1 0,-16 2-2 0,-14-3-5 15,26 1 5-15,-12 1 2 0,-14-2 2 0,23 2 1 16,-23-2-2-16,26 0 3 0,-26 0 0 16,22 2-5-16,-22-2-3 0,20 2-1 15,-20-2 0-15,22 0 9 0,-22 0 2 16,19 0-4-16,-19 0-2 0,0 0-2 0,27 0 2 15,-27 0-5-15,0 0 1 0,23-2 0 0,-23 2-8 16,17-4-4-16,-17 4 2 0,0 0-6 16,21-2 6-16,-21 2-5 0,0 0 3 15,23-4 1-15,-23 4-5 0,0 0-4 0,20-3-9 16,-20 3-10-16,0 0-16 0,16-4-26 16,-16 4-12-16,0 0-28 0,0 0-10 0,14-6-22 15,-14 6-20-15,0 0-19 0,2-8-15 16,-2 8-19-16,0 0-427 0,0 0 132 15</inkml:trace>
  <inkml:trace contextRef="#ctx0" brushRef="#br0" timeOffset="89605.62">24125 6454 1727 0,'-8'-9'-83'16,"8"9"41"-16,0 0 20 0,-12-16 19 16,12 16 13-16,-9-9 18 0,9 9 11 0,-9-11 19 15,9 11 19-15,0 0 30 0,-12-14 15 16,12 14 13-16,0 0 7 0,-11-11-2 16,11 11 0-16,0 0-7 0,0 0-3 0,-10-11-6 15,10 11-1-15,0 0-4 0,0 0-2 16,0 0-12-16,-9-10-10 0,9 10-9 15,0 0-8-15,0 0-8 0,0 0-6 0,0 0-5 16,0 0-4-16,0 0-8 0,0 0-4 16,0 0-7-16,0 0-1 0,0 0-6 15,0 0-1-15,34 36-5 0,-26-32 1 0,-1 4-6 16,0-1-3-16,-3 0-3 0,2 3 2 16,-1 0-3-16,-5-10-3 0,0 18 0 15,0-18 1-15,-5 18-3 0,5-18 1 0,-8 15-2 16,-1-7-10-16,9-8-29 0,-19 15-37 15,6-9-57-15,1 1-61 0,-4-1-72 0,0-2-162 16,-2 0-538-16,4-2-400 0</inkml:trace>
  <inkml:trace contextRef="#ctx0" brushRef="#br0" timeOffset="95045.66">17692 5079 2695 0,'0'0'-214'0,"0"0"18"16,0 0 18-16,0 0 11 0,0 0 16 16,0 0 12-16,0 0 12 0,0 0 12 0,0 0 18 0,0 0 12 15,0 0 15-15,0 0 14 0,0 0 12 16,0 0 17-16,0 0 7 0,0 0 8 16,0 0 3-16,0 0 2 0,0 0 1 0,0 0-1 15,0 0 2-15,0 0-1 0,0 0 1 16,0 0-2-16,0 0 7 0,0 0-7 15,0 0-1-15,0 0-1 0,0 0-3 16,0 0 5-16,0 0 3 0,0 0-1 0,0 0-4 16,0 0 9-16,41-4 0 0,-41 4-6 15,0 0 6-15,0 0 4 0,0 0 1 0,0 0-5 16,0 0 11-16,0 0 3 0,0 0 8 16,0 0 1-16,0 0 1 0,0 0 8 15,0 0 12-15,0 0-5 0,0 0 11 0,0 0 2 16,0 0-3-16,0 0 2 0,0 0-13 15,26 6 1-15,-26-6-5 0,0 0 0 0,0 0-6 16,0 0-3-16,20 2-5 0,-20-2-3 16,0 0-2-16,20 0-5 0,-20 0 2 15,0 0-8-15,19 0 9 0,-19 0-5 0,0 0 2 16,25 2-3-16,-25-2 1 0,17 0-1 16,-17 0-5-16,22 0-2 0,-22 0 5 0,20 0 0 15,-20 0 5-15,26 1-9 0,-26-1 6 16,23 2-4-16,-23-2 1 0,28 0-4 15,-14 0 3-15,-14 0 5 0,26 3-8 0,-26-3 4 16,29 1-1-16,-11 2 0 0,-18-3 4 16,26 1-10-16,-10-1 8 0,-16 0 4 15,29 3-2-15,-14-3 5 0,2 1 4 0,-17-1 6 16,32 4-9-16,-18-4-2 0,-14 0 1 16,28 2 1-16,-13-2 6 0,-15 0-7 15,30 1-6-15,-14 1 6 0,-16-2-6 0,28 2-6 16,-13 1 7-16,-15-3 18 0,28 1-18 15,-10 2 1-15,-18-3 5 0,32 1-5 0,-15 1 2 16,0 0-7-16,0 0 3 16,-17-2-3-16,34 2 15 0,-15-1-11 0,0 2 1 15,0-1-4-15,1-1 1 0,-2 3-11 0,3-2 9 16,0 0 13-16,0-1-21 0,1 3 5 16,1-1 10-16,-2 0 7 0,2-1-10 0,-1 2 1 15,0-2 4-15,0 2-4 0,3 0 0 16,-3 0-2-16,0-3 9 0,0 3-4 15,1 0-5-15,-1-3-1 0,1 4-4 0,0-2 15 16,-1-1-6-16,-2 0 5 16,4 0 20-16,-3 0-3 0,0 0 7 0,0-1-3 15,0 2 1-15,-1-3 2 0,-2 0-2 0,2 2 2 16,-4 0-1-16,-16-2-2 0,32 0-4 16,-32 0-4-16,27 0 2 0,-11 1-4 15,-16-1-11-15,25-1 6 0,-25 1 2 0,23 0-11 16,-23 0 3-16,23 1-2 0,-23-1 0 15,20-1 3-15,-20 1-9 0,0 0 2 0,25 0-6 16,-25 0 3-16,0 0-11 0,21 0-1 16,-21 0-10-16,0 0 8 0,21 0-10 15,-21 0 8-15,0 0-13 0,22-2-13 0,-22 2-18 16,0 0-30-16,16 0-38 0,-16 0-83 16,0 0-181-16,16-6-195 0,-16 6 217 0</inkml:trace>
  <inkml:trace contextRef="#ctx0" brushRef="#br0" timeOffset="98586.16">16848 5060 1722 0,'0'0'-5'16,"0"0"5"-16,0 0 6 0,0 0-2 15,-32 6 10-15,32-6 9 0,0 0 9 16,0 0 17-16,0 0 7 0,0 0 10 0,-19 1 16 15,19-1 0-15,0 0 7 0,0 0 4 16,0 0-10-16,0 0-7 0,0 0-12 16,-16-10-7-16,16 10-4 0,0 0-6 0,-9-12-1 15,9 12-10-15,0 0-4 0,-5-20 0 16,5 20-6-16,0-18 3 0,0 18-9 0,0 0 1 16,11-25-7-16,-11 25 2 0,11-16-1 15,-3 9-3-15,-8 7-4 0,17-12-1 16,-17 12 0-16,22-7-2 0,-22 7 3 0,16-2-5 15,-16 2-5-15,0 0 4 0,26 5 2 16,-26-5-3-16,12 8 2 0,-12-8 2 16,9 12-5-16,-9-12 5 0,0 0 1 0,0 0-1 15,-2 22 1-15,2-22-2 0,0 0 3 16,-21 17 3-16,21-17-4 0,-22 5 5 0,22-5-3 16,-20 0 0-16,20 0-3 0,0 0 0 15,-28-6-10-15,28 6-32 0,0 0-34 0,-17-12-47 16,15 8-48-16,2 4-135 0,0 0-455 15,0 0-41-15</inkml:trace>
  <inkml:trace contextRef="#ctx0" brushRef="#br0" timeOffset="99108.97">17145 5043 2145 0,'0'0'-90'0,"-16"-27"17"15,16 27 5-15,-10-11 5 0,10 11 8 16,-10-10 2-16,10 10 20 0,-17-7 8 16,17 7 22-16,-20-8 8 0,20 8 7 15,-18 0 14-15,18 0 4 0,0 0-3 0,-26 3 5 16,26-3-13-16,-12 8 2 0,12-8-8 15,-9 11 3-15,9-11 6 0,-6 14-2 0,6-14 0 16,0 0-3-16,-3 17-4 16,3-17 5-16,0 0-7 0,0 0 0 0,0 0 12 15,13 17-8-15,-13-17-5 0,0 0-4 0,0 0 4 16,0 0 1-16,0 0-2 0,0 0 13 16,0 0-6-16,41-26 1 0,-35 18 20 15,-6 8-11-15,12-25 7 0,-6 14 5 0,1-5 4 16,0-1-7-16,-1 3 0 0,0-4 5 15,1-1 14-15,-1 2 17 0,-2 2 7 16,0-3 0-16,2 3 8 0,-1-2 3 0,-1 4 1 16,-1 1-10-16,1 3-9 0,-4 9-7 15,4-19-9-15,-4 19-6 0,4-11-10 0,-4 11 0 16,0 0-2-16,0 0-2 0,0 0-1 16,0 0-3-16,0 0-4 0,0 0 2 15,0 0-1-15,-15 43-6 0,13-27-2 0,0 2-2 16,-1 0-11-16,1 3-29 0,0-1-39 15,2 1-43-15,-2 3-32 0,2-4-36 0,-2 2-42 16,0-4-96-16,4 0-507 0,-2-2-140 16</inkml:trace>
  <inkml:trace contextRef="#ctx0" brushRef="#br0" timeOffset="99852.09">17236 4895 2348 0,'0'0'-64'15,"0"0"31"-15,6-18 22 0,-6 18-6 16,0 0 16-16,0 0 5 0,4-13 15 16,-4 13 24-16,0 0 7 0,0 0-4 0,0 0-1 15,0 0-7-15,0 0-3 0,0 0-1 16,0 0 2-16,-14 45-5 0,14-45 1 15,-3 25 10-15,-1-8-2 0,4-17-4 0,-2 31-2 16,2-16-7-16,0-15 2 0,-2 27-6 16,2-14-8-16,0-13-4 0,2 26-19 15,-2-26-24-15,0 18-13 0,0-18-23 0,2 15-16 16,-2-15-15-16,0 0-11 0,0 0 5 16,0 0 4-16,0 0 12 0,0 0 14 0,0 0 9 15,0 0 17-15,0 0 13 0,0 0 16 16,0 0 13-16,-7-67 23 0,7 52 20 15,0 15 31-15,0-31-4 0,0 17 10 0,0 14-7 16,5-29 0-16,-3 16 16 0,-2 13-3 16,7-23-7-16,-7 23 0 0,10-21-8 0,-6 13-10 15,-4 8-4-15,10-15-2 0,-10 15-6 16,16-11-6-16,-16 11-8 0,16-8-5 16,-16 8-2-16,19-4-1 0,-19 4-7 0,22-4 0 15,-22 4 1-15,0 0-4 0,30 4 2 16,-30-4-5-16,14 6 5 0,-14-6-1 0,15 7-6 15,-15-7 18-15,6 11 2 0,-6-11 20 16,5 16 20-16,-5-16 15 0,-2 19 15 16,2-19 0-16,-7 25 1 0,7-25-7 15,-7 26-2-15,5-12-6 0,2-14-1 0,-2 24-10 16,2-10-4-16,0-14-9 0,2 26-4 0,-2-26-8 16,2 24-2-16,1-10-7 0,-3-14-9 15,4 20-25-15,-4-20-24 0,2 23-19 16,-2-23-21-16,-2 17-35 0,2-17-46 0,-7 13-42 15,1-7-56-15,6-6-103 0,-14 5-617 16,14-5-398-16</inkml:trace>
  <inkml:trace contextRef="#ctx0" brushRef="#br0" timeOffset="101220.03">19712 5118 2749 0,'15'-11'-177'0,"-15"11"22"0,15-8 16 0,-9 4 19 16,-6 4 23-16,19-16 24 0,-8 8 15 16,2 0 8-16,-3-3 10 0,2 0 5 15,4 3 14-15,0-5 5 0,1 2 3 0,0-1-2 16,2-2 15-16,3 1 6 0,-4 0 9 16,6-2 0-16,1-2 8 0,1-1 6 15,2 2-4-15,-1-2 15 0,3 1 4 0,0-2 7 16,1 2 0-16,5-4 5 0,2 0 3 15,0 0-5-15,-2-2-6 0,2 3-5 0,2-3-3 16,-2-1-2-16,2 3-4 0,1-1-5 16,3-1-8-16,-1 0 2 0,1-2 4 15,15-4-17-15,-10 3-1 0,-4 3 2 0,-1 0-2 16,-2 2 1-16,0-1 5 0,-2-2-3 16,1 4 1-16,-1-3-4 0,-4 2 0 0,3 2 3 15,-1-4 4-15,0 4 5 0,-7 0 10 16,3 2 10-16,-2-1-2 0,2 1 6 15,-1 0-7-15,-1 2 5 0,0-3-8 0,3 3-1 16,-2-2-1-16,1 2-4 0,0-2-2 16,0 2 0-16,-1 0 9 0,-1-1 7 0,0 1 5 15,0-1 5-15,-1 0 11 0,-3 0-11 16,0 3 0-16,-1-2-4 0,-3 1-4 0,-2 1-6 16,2 0-6-16,-3-1-5 0,-2 1 2 15,-2 2-7-15,2 1-3 0,-6 1-22 16,-1-1-39-16,1 2-42 0,0 2-54 0,-5 3-58 15,-8 3-98-15,13-12-605 0,-13 12-281 16</inkml:trace>
  <inkml:trace contextRef="#ctx0" brushRef="#br0" timeOffset="101993.22">19585 5350 2635 0,'0'0'-100'0,"0"0"14"16,0 0 7-16,0 0 16 0,0 0 17 16,0 0 7-16,0 0 9 0,0 0 3 0,0 0 2 15,0 0 13-15,0 39-9 0,0-39 5 16,0 21-4-16,0-21 7 0,0 24 2 15,0-24-6-15,-4 26-10 0,4-11-22 0,-2 1-15 16,-2-1-30-16,2 0-23 0,-1 1-52 16,-1-2-319-16,4 2 344 0</inkml:trace>
  <inkml:trace contextRef="#ctx0" brushRef="#br0" timeOffset="102137.76">19538 5763 1445 0,'0'21'26'0,"0"-21"9"16,0 17-6-16,0-17-4 0,2 19 0 0,-2-19-5 15,7 17 4-15,-7-17 1 0,4 19-9 16,-4-19-1-16,7 19-11 0,-7-19-19 16,8 17-37-16,-8-17-50 0,4 14-98 0,-4-14-229 15,3 13 416-15</inkml:trace>
  <inkml:trace contextRef="#ctx0" brushRef="#br0" timeOffset="102258.77">19545 6029 1366 0,'-5'18'83'0,"5"-18"-17"0,-4 16-2 15,4-16 7-15,0 0 9 0,-2 19-8 16,2-19 1-16,0 0-11 0,0 0-46 16,4 22-60-16,-4-22-83 0,0 0-215 0,2 11-124 15,-2-11 370-15</inkml:trace>
  <inkml:trace contextRef="#ctx0" brushRef="#br0" timeOffset="103540.72">19530 6691 1353 0,'0'0'53'0,"2"-21"25"0,-2 21 3 16,0 0-9-16,0 0-14 0,0 0 8 0,0 0 35 15,0 0 11-15,0 0 17 0,0 0 5 16,0 0 8-16,0 0-3 0,0 0-5 15,0 0-2-15,0 0-7 0,0 0-7 0,13 45-12 16,-13-45-11-16,2 22-12 0,0-11-3 16,-2-11-12-16,2 22-12 0,-2-22-3 15,2 22-11-15,-2-22-30 0,3 19-38 0,-1-8-69 16,0-2-59-16,-2-9-81 0,2 14-166 16,-2-14-431-16,-2 12-169 0</inkml:trace>
  <inkml:trace contextRef="#ctx0" brushRef="#br0" timeOffset="103873.57">19425 6975 2399 0,'0'0'-81'0,"0"0"27"15,0 0 23-15,0 0 37 0,0 0 11 0,0 0 37 16,0 0 9-16,0 0-1 0,0 0-1 16,0 0-7-16,0 0-11 0,0 0 1 0,31 2-7 15,-31-2-1-15,24-2-10 0,-24 2-3 16,34 0 1-16,-16 2-1 0,3-2 3 15,1 0-10-15,-2 0-6 0,2 1-12 0,-3-1-37 16,2 0-43-16,-2 3-39 0,1-3-56 16,-20 0-139-16,28 0-351 0,-16-3 91 0</inkml:trace>
  <inkml:trace contextRef="#ctx0" brushRef="#br0" timeOffset="104192.98">19562 7122 1975 0,'0'0'-24'0,"0"0"-6"0,17 5 7 15,-17-5 2-15,0 0 5 0,24 2 1 0,-24-2 2 16,16 2 3-16,-16-2-3 0,0 0 0 15,28 0 0-15,-28 0 3 0,16 3 14 0,-16-3 9 16,0 0 19-16,24 0 9 0,-24 0 6 16,15 1 4-16,-15-1 9 0,0 0-3 0,0 0-7 15,22 2-4-15,-22-2-12 0,0 0-18 16,0 0-8-16,0 0-22 0,0 0-13 0,20 1-18 16,-20-1-14-16,0 0-4 0,0 0-30 15,0 0-52-15,0 0-97 0,0 0-256 16,0 0 329-16</inkml:trace>
  <inkml:trace contextRef="#ctx0" brushRef="#br0" timeOffset="104446.48">19613 7149 1515 0,'-18'2'55'16,"18"-2"17"-16,0 0 6 0,0 0 27 15,0 0 32-15,-12 10 32 0,12-10 30 0,0 0 3 16,0 0 3-16,-6 13 0 0,6-13-3 0,0 0-10 15,0 0-13-15,-2 16-12 0,2-16-5 16,0 0-12-16,0 0-16 0,2 27-17 16,-2-27-10-16,4 19-10 0,-4-19-11 0,4 18-12 15,-4-18-8-15,4 19-7 0,-4-19-7 16,4 16-18-16,-4-16-26 0,4 16-25 16,-4-16-28-16,0 0-42 0,3 17-50 0,-3-17-61 15,5 10-64-15,-5-10-143 0,0 0-199 16,0 0-324-16,0 0-339 0</inkml:trace>
  <inkml:trace contextRef="#ctx0" brushRef="#br0" timeOffset="106018.25">20835 4446 2852 0,'0'0'-64'0,"0"0"-53"15,-6 10-99-15,6-10-160 0,0 0-280 0,30 0 111 16</inkml:trace>
  <inkml:trace contextRef="#ctx0" brushRef="#br0" timeOffset="106472.8">21245 4489 1905 0,'0'0'-25'0,"-6"-37"12"0,6 37-5 15,0 0 9-15,6-11 12 0,-6 11 20 0,0 0 4 16,12-11 12-16,-12 11-5 0,11-9-7 16,-11 9 18-16,0 0-25 0,21-3 7 0,-21 3-3 15,15-4 9-15,-15 4 0 0,0 0 12 16,0 0 11-16,0 0 9 0,24 6 11 15,-24-6-2-15,0 0 13 0,0 0 1 0,-5 21 14 16,5-21 11-16,0 0 6 0,-15 26 2 16,7-16 4-16,-1 1 1 0,1 1-3 15,0-1 1-15,-1 2-7 0,9-13-9 16,-13 23-3-16,9-13-8 0,4-10-12 0,-4 21 0 16,4-21-16-16,2 19-4 0,-2-19-9 15,8 19-20-15,-8-19-34 0,18 11-40 0,-8-5-46 16,-10-6-58-16,23 6-49 0,-10-6-36 15,-2 0-32-15,-11 0-38 0,22-6-666 16,-22 6-402-16</inkml:trace>
  <inkml:trace contextRef="#ctx0" brushRef="#br0" timeOffset="106701.64">21421 4576 2856 0,'6'-10'-103'0,"-6"10"45"0,8-19 31 0,-2 10 30 16,-6 9 24-16,10-15 21 0,-10 15 22 16,8-14 12-16,-8 14-7 0,8-9-7 15,-8 9 3-15,0 0 8 0,0 0 13 0,0 0-1 16,0 0-6-16,0 0-2 0,0 0-6 15,30 19-7-15,-30-19-5 0,4 15-4 0,-4-15-6 16,0 0 0-16,-2 21 0 0,2-21-1 16,0 0 4-16,-11 19 1 0,11-19-3 15,-11 9-6-15,11-9-3 0,-14 8-5 0,14-8-4 16,-18 2-5-16,18-2-2 0,0 0-13 16,0 0-19-16,-20-15-39 0,20 15-39 15,-4-15-49-15,4 15-48 0,2-20-54 16,-2 20-74-16,10-22-176 0,-6 8-438 0,4 3-314 15</inkml:trace>
  <inkml:trace contextRef="#ctx0" brushRef="#br0" timeOffset="107344.81">21778 4467 2720 0,'0'0'-53'0,"0"0"19"16,0 0 9-16,0 0 31 0,0 0 22 15,0 0 19-15,0 0 22 0,-24-11 8 16,24 11-3-16,0 0-4 0,0 0-4 0,-31 11-7 15,31-11-5-15,-17 12-7 0,17-12 0 16,-13 13-5-16,13-13-2 0,-10 15-2 0,10-15 0 16,-4 16-2-16,4-16-6 0,0 0 1 15,0 17-8-15,0-17 1 0,0 0-4 0,0 0 0 16,12 17-4-16,-12-17 1 0,0 0-3 16,0 0 2-16,0 0 0 0,0 0 8 15,0 0 1-15,0 0 7 0,34-26 9 16,-34 26 0-16,5-22 3 0,-1 8 1 0,0-2-2 15,-2-3-3-15,2 2 5 0,0-2 15 16,0 1 7-16,1 3 5 0,-5 15-2 16,7-25 3-16,-5 14-8 0,-2 11-6 0,4-19-4 15,-4 19-8-15,0 0-6 0,0 0 0 16,0 0-6-16,0 0-1 0,0 0-5 0,0 0-4 16,0 0-1-16,0 0-3 0,0 0-13 15,0 0-39-15,-2 62-40 0,2-48-44 0,2 1-43 16,-2-15-54-16,4 32-45 0,0-22-62 15,-4-10-137-15,4 23-520 0,-2-15-430 16</inkml:trace>
  <inkml:trace contextRef="#ctx0" brushRef="#br0" timeOffset="107997.74">21886 4441 2986 0,'9'-20'-72'0,"-9"20"17"0,6-15 36 0,-6 15 19 15,4-11 16-15,-4 11 17 0,0 0 3 16,0 0 17-16,0 0 4 0,0 0 8 16,0 0-12-16,0 0 2 0,0 0 0 15,0 0-2-15,0 0-4 0,0 0-2 0,0 0-8 16,9 44-1-16,-9-44-5 0,-3 20-1 16,3-20 3-16,0 16-7 0,0-16-1 15,0 0-1-15,-2 23-3 0,2-23 2 0,0 0 12 16,-2 17 12-16,2-17 6 0,0 0 0 15,0 0-9-15,0 0-3 0,0 0-5 0,0 0-4 16,0 0-5-16,0 0-1 0,0 0-4 16,0 0-1-16,0 0-3 0,0 0-3 0,21-48-2 15,-16 33-1-15,3-3-7 0,-1 2 3 16,1-1-2-16,-2 1 0 0,2 0-1 16,0 0 1-16,0 3-3 0,-2 0 3 15,2 0-1-15,-1 1-2 0,-7 12-1 0,15-20 0 16,-11 13-1-16,-4 7-3 0,13-14 2 15,-13 14 0-15,10-8-4 0,-10 8 2 0,0 0-1 16,0 0 2-16,0 0-2 0,0 0 2 16,0 0-1-16,0 0-1 0,24 22 2 15,-24-22-1-15,0 0 1 0,-6 23 3 0,6-23 0 16,0 0 4-16,-16 25 9 0,10-16 5 16,6-9 0-16,-15 15-5 0,15-15 1 15,-15 14-1-15,15-14 1 0,-11 11-1 0,11-11-1 16,-6 10 1-16,6-10-3 0,0 0-1 15,0 0-6-15,-4 15-11 0,4-15-8 16,0 0-5-16,0 0-4 0,0 0 2 0,0 0-5 16,21 17 7-16,-21-17-4 0,13 6 4 15,-13-6 1-15,13 10 1 0,-13-10 8 0,12 11 6 16,-12-11 2-16,8 15-2 16,-8-15 5-16,6 15 7 0,-6-15 3 0,0 17 9 0,0-17 3 15,0 0 5-15,-8 26-4 0,8-26-1 16,-10 14 0-16,10-14-8 0,-12 18-8 15,3-13-23-15,9-5-40 0,-11 12-50 0,11-12-57 16,-8 9-56-16,8-9-82 0,0 0-163 16,-5 7-521-16,5-7-442 0</inkml:trace>
  <inkml:trace contextRef="#ctx0" brushRef="#br0" timeOffset="108214.01">22206 4467 3066 0,'0'0'-28'16,"0"0"23"-16,0 0 24 0,0 0 32 0,0 0 25 16,0 0 21-16,0 0 7 0,0 0-2 15,-15 48-12-15,6-35-8 0,-1 1-9 0,2 1-6 16,-6 2-7-16,4 0-6 0,-5 2-6 16,3 2-2-16,-1-2-8 0,0 2-21 15,-1-1-43-15,0-2-37 0,2 1-46 16,2 0-47-16,1-3-52 0,0-3-74 0,3 0-147 15,2-3-423-15,-1 0-202 0</inkml:trace>
  <inkml:trace contextRef="#ctx0" brushRef="#br0" timeOffset="108642.06">22162 4831 2615 0,'0'0'-26'0,"12"-10"24"16,-12 10 20-16,0 0 38 0,0 0 28 0,0 0 19 15,0 0 3-15,0 0 2 0,0 0 3 16,0 0-9-16,0 0-6 0,-32-16-5 0,32 16-4 16,0 0-4-16,0 0-3 0,-29 19-33 15,29-19-2-15,-13 15-4 0,13-15-3 16,-11 17-2-16,7-7-4 0,4-10-1 16,-4 15-3-16,4-15-2 0,-2 18-3 0,2-18-2 15,0 0-2-15,2 20 2 0,-2-20-7 16,0 0-1-16,0 0-1 0,14 9-3 0,-14-9-1 15,0 0 1-15,0 0-3 0,0 0 1 16,26-22-4-16,-26 22 1 0,11-21 4 16,-5 6 2-16,0-2 6 0,5-1 4 0,-4-3 7 15,-1 0 11-15,2 2 8 0,-2 0 11 16,-2 2 6-16,3 2 1 0,-2 1 1 0,-5 14-9 16,6-23-3-16,-6 23-10 0,4-17 0 15,-4 17-6-15,0 0-3 0,0 0-3 16,0 0-3-16,0 0-2 0,0 0 2 0,0 0-8 15,0 0 0-15,0 0-13 0,0 0-39 16,-17 59-40-16,14-47-45 0,3-12-53 0,0 29-48 16,5-15-43-16,-3 0-73 0,3-2-136 15,-1-1-137-15,0-4-241 0,2 1-190 16</inkml:trace>
  <inkml:trace contextRef="#ctx0" brushRef="#br0" timeOffset="108981.64">22388 4830 2599 0,'0'0'19'0,"0"0"29"0,0 0 9 16,0 0 29-16,0 0 24 0,0 0 19 15,0 0-4-15,0 0-12 0,0 0-7 16,0 0-11-16,0 0-8 0,0 0-7 0,0 0-9 16,0 0-9-16,0 0-5 0,0 0-7 15,0 0-1-15,0 0-9 0,0 0-3 16,8-12-3-16,-8 12-8 0,0 0 2 0,15-16-5 15,-15 16 1-15,9-11 9 0,-9 11 14 16,8-11 7-16,-8 11-2 0,0 0-3 0,2-16 0 16,-2 16 2-16,0 0 12 0,0 0 5 15,0 0 0-15,0 0 26 0,-32-1-8 16,32 1-2-16,0 0-11 0,-25 20-4 16,14-10-3-16,3 2-34 0,2-1-7 0,-3 0 0 0,5 5 1 15,4-16-18-15,-9 27-29 0,9-16-34 16,0 0-45-16,0-11-59 0,7 22-71 15,-1-17-64-15,3 1-128 0,-1 0-171 16,-8-6-38-16,20 2-219 0,-8-2-194 0</inkml:trace>
  <inkml:trace contextRef="#ctx0" brushRef="#br0" timeOffset="109211.94">22618 4839 2624 0,'0'0'56'0,"0"0"23"16,0 0 10-16,0 0 28 0,0 0 32 0,0 0 24 15,-40-6 7-15,40 6 14 0,0 0-15 16,-32 10-25-16,32-10-21 0,-16 13-12 0,7-3-12 16,9-10-11-16,-6 17-8 0,6-17-17 15,-2 21-2-15,2-21-12 0,2 19-21 16,-2-19-29-16,8 15-29 0,1-10-27 0,-1-1-31 16,-8-4-29-16,20 6-20 0,-20-6-19 0,22 0-2 15,-10-2-4-15,-12 2-2 0,22-5-13 16,-7-1-31-16,-2-1-73 0,0-1-194 15,-5-2-368-15,0 1-171 0</inkml:trace>
  <inkml:trace contextRef="#ctx0" brushRef="#br0" timeOffset="111582.07">19522 5252 2324 0,'0'0'-137'15,"0"0"26"-15,0 0 18 0,0 0 11 16,0 0 14-16,0 0 17 0,0 0 14 15,0 0 4-15,0 0 6 0,0 0 12 0,0 0 2 16,0 0 3-16,0 0 3 0,0 0 2 16,0 0 10-16,0 0 15 0,0 0 0 15,0 0 28-15,0 0-3 0,0 0 5 0,0 0 9 16,0 0 9-16,0 0 0 0,0 0 10 16,0 0 6-16,0 0-2 0,0 0 3 0,0 0 6 15,0 0-11-15,0 0 4 0,0 0-9 16,0 0-4-16,0 0-10 0,0 0-4 15,0 0-7-15,0 0-4 0,0 0-5 16,0 0-4-16,0 0-5 0,0 0-1 0,16-15-6 16,-16 15 1-16,0 0-7 0,20-2 1 15,-20 2 13-15,0 0-6 0,17-6 0 0,-17 6-4 16,0 0-2-16,0 0-9 0,18-4-11 16,-18 4-14-16,0 0-17 0,0 0-22 15,0 0-35-15,0 0-11 0,0 0-33 0,0 0-23 16,7-1-34-16,-7 1-54 0,0 0-490 15,0 0 0-15</inkml:trace>
  <inkml:trace contextRef="#ctx0" brushRef="#br0" timeOffset="111932.07">19634 5243 2115 0,'0'0'-66'0,"0"0"5"15,0 0 21-15,0 0 6 0,0 0 13 16,0 0 18-16,0 0 9 0,0 0 9 16,0 0 4-16,0 0 12 0,2-48 9 0,-2 48-2 15,17-12-8-15,-7 5-8 0,3 0 8 16,-13 7-20-16,24-16-26 0,-12 10-26 16,0-1-22-16,2 1-47 0,-4-1-72 0,-10 7-367 15,19-13 263-15</inkml:trace>
  <inkml:trace contextRef="#ctx0" brushRef="#br0" timeOffset="114950.17">17783 8532 1532 0,'0'0'-36'0,"-20"6"17"16,20-6 6-16,0 0 9 0,0 0 6 0,0 0 18 16,0 0 11-16,0 0 11 0,0 0 13 0,0 0 7 15,0 0 2-15,0 0 10 0,0 0-10 16,-13 7 4-16,13-7 7 0,0 0-4 16,0 0-3-16,0 0-4 0,0 0 1 0,0 0-3 15,0 0-6-15,0 0 5 0,0 0 1 16,0 0 1-16,0 0-6 0,0 0-4 0,0 0-9 15,0 0-6-15,0 0-13 0,0 0-8 16,0 0 3-16,0 0-4 0,0 0-3 16,0 0 7-16,13-48-10 0,-13 48 0 0,6-19 4 15,0 6-11-15,-6 13 9 0,8-25-8 16,-1 12-3-16,-2 1 2 0,-5 12 2 0,8-20 3 16,-8 20 3-16,6-17-5 0,-6 17 4 15,6-13-4-15,-6 13 5 0,5-12-4 16,-5 12 1-16,0 0 6 0,0 0 10 15,0 0 0-15,0 0 3 0,0 0 7 0,0 0 4 16,0 0-7-16,0 0 6 0,0 0 1 16,0 0 4-16,0 0-8 0,0 0-6 0,-11 59 3 15,9-46-4-15,2-13-2 0,-2 26-1 16,0-14-6-16,2-12 3 0,-2 29-2 16,0-17-14-16,2-12-17 0,2 28-31 0,-2-28-46 15,2 22-38-15,2-9-35 0,-2-2-35 16,0-3-68-16,-2-8-556 0,4 18-147 0</inkml:trace>
  <inkml:trace contextRef="#ctx0" brushRef="#br0" timeOffset="115747.05">17822 8536 2336 0,'0'0'-107'15,"4"-14"29"-15,-4 14 25 0,0 0 5 16,0 0 13-16,0 0 19 0,0 0 16 16,0 0 8-16,0 0 19 0,0 0 19 15,0 0 21-15,0 0 12 0,0 0 19 0,0 0 1 16,0 0 7-16,0 0-6 0,0 0-9 16,0 0-10-16,0 0-8 0,4 42-5 0,-4-42-7 15,-4 27-10-15,2-10-4 0,-2 0-4 16,2 0 15-16,-1 2-4 0,1 4-9 15,0 0-5-15,-2 2-1 0,2 0-5 0,-2 3-6 16,0-1 1-16,-1 2-4 0,-1-1-1 16,1 2-2-16,-1 0-2 0,2 4-3 0,-2 0 1 15,0-2-2-15,-1 2-2 0,0 0-4 16,1 4 2-16,0-5 5 0,2 3-4 16,-3 1-4-16,1-1 0 0,2 0-2 0,0 2 1 15,-1-2-3-15,1 0-2 0,2 0-5 16,0 1-5-16,-1-7-9 0,-1 2-4 15,2 1-1-15,2-2 8 0,-4 5-1 0,2-4-2 16,0-1 5-16,-2 1 3 0,2-2 3 16,-2 6 5-16,2 1-6 0,0-5 3 0,-4 6 0 15,4-7 2-15,0 2-1 0,0-1 0 16,0 0 0-16,0-1 2 0,0 1-1 16,2 0 2-16,-2 1-1 0,2-3 2 0,-2 0-1 15,2 1 0-15,0-3-1 0,0 1 0 16,0 2 4-16,0-2 0 0,0-1 0 0,2-1-1 15,-2 1-1-15,0 0-2 0,0-1 5 16,0 3-5-16,-2-2 3 0,2 0 1 16,-2 0-3-16,2 1-1 0,0 0 0 15,0-1 2-15,0 2 1 0,-2-2-3 0,2 0 0 16,0 0 2-16,-2-1-2 0,2 1 5 0,0 1 0 16,-2 0 0-16,0 0-1 0,2 0-4 15,0-3 2-15,-3 0-2 0,1 5 1 16,0-1 0-16,2-1 0 0,-4 2-2 15,2-3-4-15,0 1-11 0,-3-3-24 0,3 1-30 16,0 0-43-16,-2-3-37 0,2-2-45 0,-1-5-111 16,3 0-535-16,-2 0-177 0</inkml:trace>
  <inkml:trace contextRef="#ctx0" brushRef="#br0" timeOffset="117659.43">17227 11056 2313 0,'23'0'-144'0,"-23"0"33"0,0 0 35 16,30 0 26-16,-30 0 26 0,19 2 14 0,-19-2 7 15,21 0 0-15,-21 0 3 0,17 0 1 16,-17 0 1-16,18 2-2 0,-18-2-8 16,0 0 1-16,20 0 14 0,-20 0-14 0,0 0 10 15,17 2-6-15,-17-2 2 0,0 0 1 16,0 0 3-16,26 0 3 0,-26 0 14 0,16 2-9 16,-16-2 5-16,18 1 3 0,-18-1 1 15,20 0-3-15,-20 0-4 0,24 3-5 0,-24-3 3 16,25 1 2-16,-10-1 0 0,-15 0-4 15,29 0 15-15,-9 0 9 0,-3 0 5 16,4 0 14-16,0 0-1 0,3 2 0 0,0-2-5 16,9 0-5-16,-1 0 9 0,1 0 0 15,1 0 15-15,4 0 21 0,0 0 6 0,7-2 9 16,-3 2-3-16,2-1-4 0,1-2-7 16,-1 3-11-16,-1-1-6 0,1 1-8 15,1 0-4-15,-1-2-6 0,1 2-5 0,-1 0-7 16,5 0-4-16,-1 0-2 0,-1-2 1 15,3 2-8-15,2 0 0 0,-1 0 8 16,-1-2-1-16,1 2 8 0,0 0-3 0,-1 0 3 16,-1 0-2-16,2 0 1 0,0 0 2 15,-2 2-4-15,1-2 2 0,1 2 2 16,0-2 2-16,9 2 4 0,-2-2-1 0,3 1-6 16,-3-1 2-16,1 3 0 0,-2-2 4 15,3 1 2-15,-9-2-2 0,6 3 1 16,-5-3-8-16,6 1-3 0,-7-1-7 0,-1 0-2 15,1 2-1-15,0-1-2 0,-1-1-7 16,-1 3-3-16,3-1 1 0,-4 0-2 0,3 0-1 16,6 0-3-16,-1-1 0 0,-2 1-3 15,5 0 0-15,7-2 0 0,-3 3 0 16,0 0-5-16,-1 1 1 0,-3-3 5 0,0 4-7 16,1-2 1-16,-1 1 0 0,1 0 0 0,-5-2 0 15,4 0-2-15,-2-1-4 0,0 3-2 16,0-2-1-16,0-1-2 0,1 2 0 15,-7-3-1-15,-1 3 0 0,7-2 2 16,-6 2-1-16,0-3 4 0,0 0-2 0,2 1 2 16,-3-1-2-16,1 0 1 0,9-1-1 0,-9 1 3 15,-1 0 1-15,1 0-1 0,-2 0 3 16,-1 0-4-16,-1 0 2 0,-1 0-1 16,1 0-1-16,-1 1-3 0,-1-1-5 15,-3 2-3-15,2-2 0 0,-5 0 1 0,-1 1-1 16,-2-1 0-16,2 0 0 0,5 3 2 15,-7-3-1-15,1 0 1 0,-1 0 2 0,0 0-1 16,-1-3 2-16,-1 3 2 0,-1-1 0 16,1 1 1-16,-2-2-1 0,0 2 2 0,-1-1 1 15,1-2 1-15,-2 2-3 0,-1 1 4 16,-3 0-8-16,2-3 4 0,-4 3-3 0,0 0 3 16,1 0 0-16,-1 0 3 0,-4 0 0 15,4 0-2-15,-3 0-6 0,1 0 0 16,-22 0-4-16,38-3-2 0,-20 3-5 15,6-1 2-15,-5 2 1 0,3-2 0 0,-4 1-3 16,1-2-3-16,0 1 3 0,0-2-2 0,-19 3-4 16,36-3 2-16,-16 1 2 0,-4 0-1 15,1 0 4-15,-17 2 4 0,34-6 1 16,-22 5-1-16,-12 1 6 0,28-5 5 0,-15 4-4 16,-13 1 0-16,23-4-1 0,-23 4 5 15,25-3-4-15,-25 3 2 0,24-3-5 16,-24 3 0-16,28 0-3 0,-28 0 0 0,25 0-2 15,-13-2-1-15,2 2 4 0,0 0 0 16,-14 0-3-16,24 2-3 0,-14-2 3 0,-10 0 0 16,21 0 4-16,-21 0 0 0,15-2 0 15,-15 2 4-15,15 0-1 0,-15 0 5 16,0 0-3-16,16 0-4 0,-16 0-1 16,0 0-12-16,0 0-7 0,0 0-1 0,0 0-13 15,24-3-7-15,-24 3-1 0,0 0-2 16,0 0-20-16,0 0-18 0,0 0-7 15,0 0 2-15,0 0 3 0,0 0 11 0,0 0 7 16,0 0 8-16,0 0 16 0,-28-33 6 0,28 33 17 16,0 0 25-16,-8-11 14 0,8 11 24 15,0 0 13-15,0 0 6 0,-12-12 1 16,12 12 3-16,0 0 3 0,0 0 5 16,-9-11 7-16,9 11 7 0,0 0 1 0,-7-4 1 15,7 4-7-15,0 0-2 0,0 0-4 16,0 0-7-16,0 0-9 0,0 0-3 0,0 0-10 15,0 0 0-15,0 0-2 0,0 0-6 16,0 0-5-16,0 0-2 0,0 0 0 0,20 38 0 16,-20-38-5-16,0 0-2 0,-7 22-5 15,7-22-16-15,-11 18-38 0,1-9-58 0,4-1-63 16,-7-2-128-16,0 0-657 0,-4-2-378 16</inkml:trace>
  <inkml:trace contextRef="#ctx0" brushRef="#br0" timeOffset="122941.95">18884 10786 2707 0,'2'24'-192'0,"-2"-24"22"0,2 23 6 0,0-11 1 15,-2-12-19-15,6 23-403 0,-6-23 212 16</inkml:trace>
  <inkml:trace contextRef="#ctx0" brushRef="#br0" timeOffset="123707.03">18844 9833 1624 0,'0'0'-57'0,"-8"31"16"16,8-31 11-16,0 0 13 0,2 24 9 15,-2-24-3-15,0 25 1 0,0-25 2 16,2 29 4-16,0-10-3 0,0 0 1 16,0 2 2-16,0 4 8 0,3-1-4 0,-3 3-4 15,0 0 1-15,0-2 1 0,0 3 2 16,1 0-7-16,-3 1 6 0,2-1-1 0,-2-1 0 16,0 0 2-16,0-2 2 0,0 0 0 15,0-3-11-15,0 4-17 0,0-4-20 16,0 1-32-16,0-3-52 0,0 4-237 0,2-3 117 15</inkml:trace>
  <inkml:trace contextRef="#ctx0" brushRef="#br0" timeOffset="123817.34">18886 10919 988 0,'2'11'-22'0,"-2"-11"-8"15,4 23-50-15,-4-23-106 0,4 19-37 16,-2-9 72-16</inkml:trace>
  <inkml:trace contextRef="#ctx0" brushRef="#br0" timeOffset="125230.7">17699 9729 660 0,'0'0'56'0,"0"0"28"0,0 0-4 15,0 0 15-15,0 0 5 0,0 0-5 0,0 0 12 16,0 0 20-16,0 0-15 0,0 0-3 16,0 0-7-16,0 0-2 0,0 0-10 15,0 0-6-15,0 0 0 0,0 0-13 0,0 0-7 16,0 0 3-16,0 0-4 0,0 0-17 16,0 0-4-16,0 0-1 0,0 0-3 15,55 0-10-15,-55 0-1 0,23 3-3 0,-23-3-5 16,32 4-1-16,-15-3-3 0,5 2-5 15,-2 0 3-15,4-1-7 0,-1 0-3 0,5 2-3 16,2 0 0-16,-4-1 0 0,4 1 0 16,2 1-7-16,-3-1 0 0,1-3-1 0,0 3-1 15,-1-2 6-15,-1 2-3 0,0-3 3 16,-5 1 5-16,1 0-4 0,-2 1 5 16,2-2-1-16,-3 1 4 0,0 0-2 0,2 0-2 15,-3 0-1-15,1 0-1 0,0-2-6 16,-2 0 3-16,2 2-14 0,-4-1 12 15,-17-1-2-15,38 3 8 0,-21-3-7 0,-17 0 3 16,30 0-10-16,-16 2 17 0,-14-2-2 16,26 1-4-16,-26-1-4 0,25 0 8 0,-12 2 1 15,-13-2-6-15,23 0 0 0,-23 0 4 16,24 0-1-16,-24 0 0 0,21 0 2 16,-21 0 4-16,19 2 1 0,-19-2 14 15,19 0-2-15,-19 0 5 0,0 0 1 0,23 2-3 16,-23-2-9-16,0 0-10 0,17 0-37 15,-17 0-44-15,10 2-40 0,-10-2-81 0,0 0-187 16,0 0-225-16,0 0 179 0</inkml:trace>
  <inkml:trace contextRef="#ctx0" brushRef="#br0" timeOffset="127105.99">18720 11584 1900 0,'0'0'72'0,"0"0"6"16,-7-17-10-16,7 17-2 0,0 0-16 15,0 0-2-15,0 0-2 0,0 0-3 16,0 0-2-16,0 0-4 0,0 0 4 0,0 0 4 16,0 0 16-16,0 0 10 0,2-21 15 15,-2 21 6-15,0 0-5 0,0 0-2 16,9-17-2-16,-9 17-3 0,0 0 0 0,10-14-8 16,-10 14-4-16,11-5-5 0,-11 5-7 15,0 0-5-15,17-5-4 0,-17 5-2 0,0 0 4 16,0 0 1-16,25 14 9 0,-25-14-1 15,8 13-2-15,-8-13-1 0,4 19-1 0,-2-7-3 16,-2-12 1-16,0 21 2 0,0-21 1 16,-4 21-5-16,4-21-2 0,-6 19 2 15,6-19-2-15,-6 17-2 0,6-17 2 0,-10 15-6 16,10-15 2-16,-11 7-7 0,11-7-2 16,0 0-4-16,0 0-5 0,0 0-7 0,0 0-5 15,0 0-17-15,-30-18-21 0,30 18-27 16,-4-15-31-16,4 15-37 0,0 0-45 15,0-25-48-15,0 25-68 0,0 0-138 16,2-21-160-16,-2 21-296 0,9-12-236 0</inkml:trace>
  <inkml:trace contextRef="#ctx0" brushRef="#br0" timeOffset="128330.74">18929 11672 2639 0,'0'0'44'0,"0"0"63"0,0 0-2 16,0 0 3-16,0 0 15 0,0 0 19 15,0 0 9-15,0 0-3 0,-33 22-16 16,33-22-12-16,0 0-14 0,0 0-16 16,0 0-6-16,0 0-20 0,0 0-32 0,0 0-50 15,0 0-55-15,0 0-87 0,0 0-76 16,0 0-125-16,0 0-167 0,0 0-335 15,0 0-215-15</inkml:trace>
  <inkml:trace contextRef="#ctx0" brushRef="#br0" timeOffset="128812.83">19116 11416 2533 0,'0'0'-89'15,"0"0"13"-15,0 0 9 0,0 0 16 0,0 0 15 16,0 0 25-16,0 0 28 0,0 0 20 16,0 0 7-16,0 0 11 0,0 0 15 15,0 0 18-15,0 0-5 0,0 0 15 0,0 0 0 16,0 0-2-16,0 0 1 0,0 0-10 16,-26 29-7-16,26-29-9 0,-6 13-11 0,6-13-3 15,-7 13-7-15,7-13-7 0,-6 14-2 16,6-14-7-16,-9 15 4 0,9-15-2 0,-6 19-1 15,6-19 2-15,-6 17 2 0,6-17-3 16,-5 19-2-16,5-19-7 0,-2 17 0 0,2-17-1 16,0 18-5-16,0-18-2 0,0 0 0 15,-2 23-6-15,2-23-3 0,0 0-3 16,4 19-10-16,-4-19-18 0,0 0-31 0,0 17-42 16,0-17-50-16,2 9-39 0,-2-9-67 15,0 0-153-15,0 0-450 0,0 0-199 16</inkml:trace>
  <inkml:trace contextRef="#ctx0" brushRef="#br0" timeOffset="129898.77">18781 11890 2478 0,'-24'-3'-70'0,"24"3"50"0,0 0 32 16,0 0 20-16,-19-2 35 0,19 2 33 15,0 0 12-15,0 0 16 0,0 0-2 0,0 0-8 16,0 0-11-16,0 0-13 0,0 0-7 16,0 0-11-16,0 0-11 0,0 0-3 15,0 0-9-15,0 0-5 0,0 0-7 0,63-6-4 16,-43 6-3-16,-1 0-3 0,2 0-5 15,-21 0-1-15,41-2 0 0,-21 2-6 16,0 0-12-16,1 0-19 0,-2 0-18 0,-19 0-27 16,31-2-29-16,-15 2-35 0,-16 0-34 15,23 2-20-15,-13-2-33 0,-10 0-78 16,0 0-569-16,18 2-202 0</inkml:trace>
  <inkml:trace contextRef="#ctx0" brushRef="#br0" timeOffset="130186.7">18817 12064 2414 0,'0'0'-72'0,"-18"8"45"0,18-8 23 0,0 0 34 16,0 0 11-16,-8 10 8 0,8-10 26 15,0 0 9-15,0 0 14 0,0 0 1 16,0 0-4-16,0 0-1 0,34 12-6 0,-34-12-8 15,23 2-5-15,-5 2-12 0,-2-3-8 16,2 2 0-16,-2 0-7 0,-16-3-4 0,30 1-9 16,-15-1-20-16,-15 0-9 0,25 2-26 15,-25-2-18-15,23 0-16 0,-23 0-23 0,20 2-21 16,-20-2-16-16,0 0-16 0,0 0-16 16,8 0-13-16,-8 0-25 0,0 0-20 15,0 0-30-15,0 0-423 0,0 0 110 0</inkml:trace>
  <inkml:trace contextRef="#ctx0" brushRef="#br0" timeOffset="130342.7">18984 12108 1898 0,'-30'0'-27'0,"30"0"39"0,0 0 19 0,-17 6 35 16,17-6 27-16,0 0 28 0,-13 12 29 16,13-12 15-16,-2 14 18 0,2-14 1 15,-6 17-3-15,6-17-4 0,-4 24-11 0,4-24-8 16,-2 24-13-16,-2-11-18 0,2 2-12 16,2-15-12-16,-4 27-13 0,2-14-10 15,2-13-16-15,-8 23-22 0,8-23-43 0,-4 18-54 16,4-18-70-16,-4 15-77 0,4-15-99 15,2 10-179-15,-2-10-472 0,0 0-378 16</inkml:trace>
  <inkml:trace contextRef="#ctx0" brushRef="#br0" timeOffset="131597.1">21270 11123 2878 0,'7'-18'-61'16,"-7"18"24"-16,0 0 29 0,0 0 39 0,0 0 47 16,0 0 45-16,0 0 34 0,0 0 10 15,0 0 0-15,0 0 0 0,0 0-13 0,0 0-11 16,0 0-12-16,-7 48-16 0,7-48-16 16,-2 24-8-16,2-24-14 0,-2 28-14 15,2-11-21-15,-3-2-39 0,3-15-49 16,-2 34-55-16,2-15-61 0,-2 1-50 0,0-4-69 15,0 2-133-15,0 1-160 0,-2-2-281 16,2 0-202-16</inkml:trace>
  <inkml:trace contextRef="#ctx0" brushRef="#br0" timeOffset="131953.06">21181 11685 2587 0,'0'0'22'0,"0"0"23"15,0 0-10-15,0 0-4 0,0 0-3 16,0 0-1-16,0 0 12 0,0 0-2 16,0 0-2-16,0 0-7 0,0 0-3 0,0 0-2 15,30-25 1-15,-30 25-4 0,21-2-2 16,-21 2-2-16,21 0-4 0,-21 0 2 16,20-2-5-16,-20 2-18 0,0 0-24 0,25-3-32 15,-19 3-47-15,-6 0-39 0,0 0-60 16,19-2-113-16,-19 2-358 0,0 0 72 15</inkml:trace>
  <inkml:trace contextRef="#ctx0" brushRef="#br0" timeOffset="132458.26">21241 11719 1995 0,'8'-30'-8'0,"-8"30"33"0,0 0 23 15,0 0 20-15,0 0 30 0,6-14 20 16,-6 14 22-16,0 0 12 0,0 0 5 16,0 0-1-16,0 0-8 0,0 0-8 15,0 0-10-15,0 0-4 0,0 0 0 0,0 0-2 16,0 0-3-16,0 0-12 0,0 0-6 15,0 0-9-15,0 0-6 0,0 0-13 16,0 0 1-16,4 50-13 0,-4-50-4 0,0 26-7 16,-2-8-6-16,2-1-1 0,-2 0-8 15,2-17-4-15,-2 34-5 0,2-15 1 16,-2-2-5-16,0 0-1 0,2-17-4 0,0 29-4 16,0-15-9-16,0-14-16 0,0 22-37 15,0-22-43-15,0 17-60 0,0-17-69 0,2 10-90 16,-2-10-162-16,0 0-115 0,0 0-325 15,0 0-306-15</inkml:trace>
  <inkml:trace contextRef="#ctx0" brushRef="#br0" timeOffset="132777.1">21401 11772 2765 0,'0'0'-26'0,"0"0"32"0,11-15 0 16,-11 15 5-16,9-7 11 0,-9 7 8 15,0 0 2-15,12-7 4 0,-12 7 1 16,0 0 0-16,0 0-4 0,0 0 2 0,24 12 2 16,-24-12 2-16,8 16-2 0,-8-16-3 15,6 16 3-15,-6-16-6 0,2 20 2 0,-2-20 5 16,0 19 3-16,0-19 7 0,0 0 15 16,-8 25 7-16,8-25 7 0,-8 13 3 15,8-13 0-15,-14 9 3 0,14-9-5 0,-14 4 2 16,14-4 3-16,0 0 3 0,0 0-6 15,0 0-8-15,-26-15-8 0,26 15-8 16,0 0-7-16,0-27-11 0,0 27-15 0,5-21-23 16,-5 21-26-16,6-19-40 0,-6 19-52 0,11-17-63 15,-5 10-45-15,-6 7-68 0,10-12-130 16,-10 12-545-16,10-8-410 0</inkml:trace>
  <inkml:trace contextRef="#ctx0" brushRef="#br0" timeOffset="133109.35">21217 12110 2954 0,'-12'9'-22'0,"12"-9"51"0,0 0 14 16,0 0-3-16,0 0 2 0,0 0 4 15,0 0 9-15,0 0-1 0,0 0-4 0,0 0-8 16,0 0 0-16,40 8-3 0,-40-8-6 16,30-1-1-16,-12-2 6 0,3 3 3 15,1 0-7-15,-2-2-3 0,4 2-2 16,-1 0-4-16,1-2-3 0,-4 2-23 0,4-2-31 15,-5 2-43-15,0-2-48 0,-4 2-43 16,0 0-39-16,-15 0-69 0,0 0-590 0,29 0-217 16</inkml:trace>
  <inkml:trace contextRef="#ctx0" brushRef="#br0" timeOffset="133367.9">21314 12278 2526 0,'-16'4'-3'16,"16"-4"61"-16,0 0 37 0,-17 7 10 15,17-7 10-15,0 0 8 0,0 0 8 16,0 0 3-16,0 0-14 0,0 0-9 0,0 0-17 16,0 0-8-16,0 0-10 0,29 23-9 15,-29-23-8-15,22 2-5 0,-22-2-12 0,20 3-17 16,-20-3-24-16,20 4-26 0,-20-4-30 15,16 2-29-15,-16-2-39 0,0 0-29 16,24 3-25-16,-18-2-47 0,-6-1-86 0,0 0-564 16,0 0-243-16</inkml:trace>
  <inkml:trace contextRef="#ctx0" brushRef="#br0" timeOffset="134140.71">21391 12354 2467 0,'0'0'-143'16,"0"0"27"-16,0 0 28 0,0 0 25 15,0 0 10-15,0 0 21 0,0 0 24 16,0 0 26-16,0 0 25 0,0 0 11 0,0 0 7 15,0 0 19-15,0 0 5 0,0 0 21 16,0 0 3-16,0 0 17 0,0 0 6 0,0 0 2 16,0 0 6-16,0 0 3 0,0 0 1 15,0 0 9-15,0 0 4 0,0 0-2 16,0 0-4-16,0 0 9 0,0 0-11 0,0 0-11 16,0 0-14-16,0 45-12 0,0-45-32 15,0 23-8-15,0-6-8 0,2 1-3 16,2-2-7-16,-2 4-1 0,0-1-11 0,3 0-10 15,-3 0-8-15,0 2-13 0,2-4-23 16,-2 2-29-16,0-4-35 0,3 2-44 16,-3-1-56-16,2-3-53 0,-2-2-50 0,0 1-122 15,-2-12-151-15,4 16-422 0,-4-16-419 0</inkml:trace>
  <inkml:trace contextRef="#ctx0" brushRef="#br0" timeOffset="134692.04">21293 12250 2852 0,'0'0'-110'0,"0"0"42"16,0 0 29-16,0 0 41 0,0 0 31 15,0 0 34-15,0 0 36 0,0 0 22 16,0 0 2-16,0 0 3 0,0 0 0 0,0 0-4 15,0 0-4-15,0 0-10 0,0 0-9 16,0 0-14-16,0 0-8 0,0 0-10 0,0 0-7 16,0 0-11-16,0 0-2 0,66 3-10 15,-66-3-5-15,25 1-13 0,-25-1-10 16,28 0-17-16,-15 3-25 0,-13-3-26 0,28 0-59 16,-16 1-56-16,0-1-54 0,1 0-83 15,0 2-168-15,-13-2-424 0,19-2-283 16</inkml:trace>
  <inkml:trace contextRef="#ctx0" brushRef="#br0" timeOffset="137409.47">17183 9587 2591 0,'2'-23'-130'0,"-2"23"16"16,0 0 9-16,6-15 5 0,-6 15 19 15,8-11 18-15,-8 11 10 0,11-10 13 0,-11 10 17 16,13-9-6-16,-13 9 9 0,15-6 12 15,-15 6 3-15,0 0 12 0,25-3 2 16,-25 3 8-16,0 0-1 0,25 11-3 16,-18-4 0-16,-7-7 9 0,15 21 3 0,-9-9-8 15,-2 3 1-15,1-1-4 0,-3 0 9 16,-2-14-1-16,2 29-6 0,-4-14 30 0,2-15 7 16,-5 26 19-16,5-26 3 0,-8 23 12 15,4-13 15-15,-5 2 7 0,9-12 9 16,-11 16-6-16,11-16 6 0,-12 10 3 0,12-10-4 15,-12 6-5-15,12-6-12 0,0 0-7 16,0 0-8-16,0 0-16 0,0 0-4 16,0 0-12-16,-12-29-16 0,12 29-29 0,0 0-40 15,16-28-52-15,-16 28-57 0,14-20-51 0,-10 10-83 16,-4 10-156-16,11-16-385 0,-9 10-139 16</inkml:trace>
  <inkml:trace contextRef="#ctx0" brushRef="#br0" timeOffset="150989.73">18853 9842 2298 0,'0'0'-114'0,"0"0"25"0,0 0 16 15,0 0 12-15,0 0 13 0,0 0 18 16,0 0 14-16,0 0 24 0,0 0 5 0,0 0 10 15,0 0 16-15,0 0 9 0,0 0 7 16,0 0 20-16,0 0 6 0,0 0 15 16,0 0-1-16,0 0 7 0,0 0-2 0,0 0-4 15,0 0-3-15,0 0 0 0,0 0-8 16,43 14 4-16,-43-14-5 0,0 0-10 16,14 8-3-16,-14-8-10 0,12 3-6 0,-12-3-3 15,18 6-6-15,-18-6-1 0,17 5-10 16,-17-5 1-16,16 7-7 0,-16-7-2 15,20 7-3-15,-20-7-3 0,18 8-1 0,-18-8-1 16,20 6-5-16,-20-6-3 0,19 7 1 16,-19-7-1-16,16 8-1 0,-5-4 1 0,-11-4-3 15,21 7-1-15,-11-3 1 0,-10-4-3 16,22 10 0-16,-12-5-2 0,3 1 0 0,-13-6 1 16,24 10-3-16,-12-5 3 0,-2 1-1 15,4-1-2-15,-2 3 1 0,1-2 2 0,0 0-8 16,-1 1 22-16,1 1-2 0,-1-3-2 15,-12-5-2-15,26 14-5 0,-13-9 5 16,0 2-4-16,-13-7 2 0,23 10-5 16,-11 0 1-16,2-2 0 0,-4 0-1 0,2-3-1 15,-12-5 0-15,24 16 3 0,-14-9-3 16,1-1-1-16,2 1-4 0,-13-7 2 16,23 14-1-16,-13-7-1 0,4-1-3 0,-4 2-2 15,-10-8 0-15,23 11 0 0,-10-3 5 16,0-3-2-16,-13-5-2 0,20 12 3 0,-10-6-3 15,-10-6 0-15,18 9 3 0,-18-9-2 16,17 7 1-16,-17-7 1 0,15 10-3 16,-15-10 3-16,13 8-1 0,-13-8 1 0,12 8 0 15,-12-8 1-15,13 9-1 0,-13-9 3 16,15 10 0-16,-15-10-3 0,12 9 2 0,-12-9-3 16,18 12 6-16,-12-7-7 0,-6-5 4 15,19 11 1-15,-11-3-2 0,-8-8 1 0,20 16-2 16,-10-11-1-16,0 4 3 0,-10-9-1 15,20 14 1-15,-10-6 0 0,1-1-1 16,-1 1 1-16,1-1-3 0,0 1 6 0,-1 0-6 16,0 0 3-16,2-1 5 0,-2 1-7 15,2-1 2-15,-1 1 0 0,-11-8 2 16,24 13-3-16,-14-7 0 0,0 0 1 16,-10-6 0-16,20 13-4 0,-12-10 5 0,4 5-3 15,-12-8 3-15,20 14-2 0,-10-9 1 0,-10-5 1 16,19 12-2-16,-10-6 1 0,-9-6 0 15,21 10 0-15,-11-3 1 0,2-1-2 16,-12-6 1-16,22 12 0 0,-9-8-2 0,-2 2 2 16,-11-6 2-16,23 12 0 0,-13-9-1 15,-10-3-2-15,20 11 1 0,-12-6-1 0,-8-5 1 16,20 9-1-16,-20-9 3 0,16 8-2 16,-16-8 1-16,17 10-3 0,-17-10 3 15,18 7-1-15,-18-7-2 0,14 6 2 16,-14-6 1-16,12 7-2 0,-12-7 1 0,0 0 0 15,16 8 2-15,-16-8-1 0,0 0 1 0,14 5 0 16,-14-5-1-16,0 0 1 0,13 6-2 16,-13-6 0-16,0 0 1 0,0 0-2 15,13 6 3-15,-13-6-2 0,0 0-2 16,0 0 0-16,0 0 4 0,0 0-1 16,15 6 0-16,-15-6-3 0,0 0 5 0,0 0-3 15,12 6-2-15,-12-6 3 0,0 0-2 16,0 0 0-16,0 0 1 0,16 6 0 0,-16-6 0 15,0 0 0-15,0 0 3 0,12 5 2 16,-12-5 8-16,0 0 5 0,0 0 9 0,0 0 4 16,14 6 4-16,-14-6 0 0,0 0-2 15,0 0-5-15,15 7-1 0,-15-7-4 0,15 4 2 16,-15-4-3-16,15 6-2 0,-15-6-4 16,17 4 2-16,-17-4-8 0,21 7 4 0,-11-2-5 15,-10-5 2-15,22 9-2 0,-9-5 0 16,-1 1-1-16,-12-5-2 0,22 10 1 0,-12-6-3 15,-10-4-1-15,22 7 3 0,-14-1-4 16,-8-6 2-16,23 8-2 0,-23-8-1 16,19 5 3-16,-8-1-1 0,-11-4-2 15,18 8-1-15,-18-8 0 0,22 7 5 0,-12-3-5 16,-10-4-5-16,24 6-2 0,-11-3 1 16,-13-3-3-16,27 8 3 0,-14-4-2 15,1 0 1-15,-14-4-2 0,26 7 2 0,-11-3 0 16,-3 0 2-16,-12-4-1 0,26 8-1 15,-26-8 3-15,18 6-2 0,-6-3-9 16,-12-3-9-16,18 6-7 0,-18-6-4 0,22 6 1 16,-22-6 2-16,19 6 6 0,-19-6 1 15,16 3 2-15,-16-3 2 0,18 5 0 0,-18-5 4 16,18 4 3-16,-18-4 1 0,15 6 1 16,-15-6-1-16,18 6 4 0,-18-6-1 0,16 6 8 15,-16-6-6-15,16 7 1 0,-16-7 1 16,16 6-2-16,-16-6 6 0,17 7-6 15,-17-7 1-15,15 7 4 0,-15-7 1 0,13 5-4 16,-13-5 3-16,12 7 1 0,-12-7 2 16,0 0 1-16,13 5-1 0,-13-5 1 0,0 0 0 15,0 0 1-15,15 5 1 0,-15-5 1 16,0 0 0-16,0 0 1 0,12 8-5 16,-12-8 5-16,0 0 0 0,0 0-3 0,13 6 2 15,-13-6-2-15,0 0 2 0,0 0-2 16,11 7 1-16,-11-7-13 0,0 0-23 15,0 0-31-15,0 0-44 0,0 0-43 0,0 0-38 16,10 6-53-16,-10-6-126 0,0 0-485 16,0 0-201-16</inkml:trace>
  <inkml:trace contextRef="#ctx0" brushRef="#br0" timeOffset="151655.16">21291 10995 2368 0,'0'0'-149'0,"0"0"18"0,0 0 23 16,0 0 21-16,0 0 14 0,0 0 17 16,0 0 10-16,0 0 5 0,0 0 6 15,0 0 3-15,0 0 4 0,0 0 4 0,0 0 4 16,0 0-5-16,0 0 8 0,21-15 0 16,-21 15 7-16,0 0 1 0,0 0-9 0,22-2 7 15,-22 2 15-15,0 0-8 0,18-2 8 16,-18 2 3-16,0 0 0 0,22-1-2 15,-22 1 8-15,0 0-3 0,25 0 2 0,-25 0 17 16,22 0 18-16,-22 0-22 0,24 1-10 16,-10 1 4-16,-14-2-3 0,27 4-9 15,-12-2 10-15,2 0-2 0,-1-1-2 0,4 1 0 16,1 0-1-16,0 2 4 0,0-2-11 16,1 0 5-16,0 0-3 0,2 2 2 0,-1-2-2 15,1-1 8-15,1 1 6 0,-2-2 2 16,1 3-7-16,1-2 0 0,-1-1-1 15,-4 0-2-15,4 0-7 0,-1 0 1 16,1 0 3-16,-2-1-2 0,2 1 0 0,1 0 0 16,-1 0-5-16,0 0 11 0,0 0-7 15,2 0-6-15,-3 1 3 0,3-1 5 0,3 2-5 16,-4-2 2-16,3 2 0 0,1 0 17 16,1 0 24-16,0-1-2 0,-1 2-6 0,1 0 16 15,2 1 2-15,-1 0 14 0,1 2-8 16,0-3 1-16,0 4-1 0,-1-4-7 15,1 3-3-15,0-3-3 0,-3 3-4 16,-3-2-5-16,2-1-8 0,-5 0-13 0,-2-1-7 16,-2-2-37-16,-2 2-34 0,-17-2-36 15,28 2-36-15,-18-2-53 0,-10 0-120 16,13-2-341-16,-13 2 128 0</inkml:trace>
  <inkml:trace contextRef="#ctx0" brushRef="#br0" timeOffset="152647">20684 10989 1835 0,'-21'2'-20'0,"21"-2"12"15,-34 0 6-15,17 3-4 0,17-3-4 16,-36 1 12-16,19-1-11 0,-4 2 0 16,1-2-6-16,-3 0-8 0,2 0-22 15,-2 0-33-15,-1 0-38 0,2-2-76 0,-8 2-232 16,7-1 422-16</inkml:trace>
  <inkml:trace contextRef="#ctx0" brushRef="#br0" timeOffset="152831.06">19829 10946 1181 0,'0'0'-4'0,"-30"-2"20"0,13 2-4 16,17 0 1-16,-32-2-6 0,18 4 19 0,14-2 8 15,-36 0 20-15,18 0 16 0,2 2 9 16,16-2-12-16,-35 4-3 0,21-4-4 16,14 0-11-16,-30 3-8 0,16-3-5 0,14 0-8 15,-33 5-25-15,19-5-30 0,14 0-34 16,-32 0-52-16,15 0-68 0,17 0-290 0,-40-5 366 15</inkml:trace>
  <inkml:trace contextRef="#ctx0" brushRef="#br0" timeOffset="153166.57">18383 10827 1399 0,'-32'-1'21'16,"32"1"14"-16,-25-3 3 0,10 3-8 0,15 0 2 15,-29-3-5-15,13 1-7 0,16 2-3 16,-34-4-24-16,17 3-5 0,1-4-14 15,-4 4-6-15,2-1 6 0,-2 0 6 0,1 0 8 16,1 0 21-16,18 2 13 0,-38-2 3 16,16 0 2-16,3 2 5 0,19 0 1 15,-38-1-5-15,22 1 1 0,-2-3-13 0,18 3-32 16,-30 0-38-16,15-1-55 0,15 1-95 16,-34-4-227-16,20 1 418 0</inkml:trace>
  <inkml:trace contextRef="#ctx0" brushRef="#br0" timeOffset="153305.43">17614 10778 1251 0,'-15'0'52'0,"15"0"23"0,-24 0 7 16,24 0-19-16,-24 0-7 0,24 0 5 15,-26 0-4-15,26 0 4 0,-23 0-14 0,23 0-3 16,-21 2-6-16,21-2-25 0,-21 0-31 16,21 0-46-16,-19 0-75 0,19 0-177 0,-17 0-127 15,17 0 401-15</inkml:trace>
  <inkml:trace contextRef="#ctx0" brushRef="#br0" timeOffset="153732.76">16531 10713 1382 0,'0'0'65'16,"-22"0"28"-16,22 0 14 0,0 0 9 0,0 0 14 16,0 0-5-16,0 0-11 0,0 0-3 15,0 0-23-15,0 0-5 0,0 0-22 0,0 0-30 16,0 0-38-16,0 0-33 0,0 0-43 15,64 8-37-15,-64-8-59 0,27-2-130 0,-7 2-257 16,-6 0 242-16</inkml:trace>
  <inkml:trace contextRef="#ctx0" brushRef="#br0" timeOffset="154186">16781 10730 1597 0,'0'0'-7'16,"0"0"26"-16,0 0-3 0,0 0-4 15,0 0 8-15,6 16-5 0,-6-16 5 16,0 0 0-16,0 0 8 0,0 0 3 0,0 0 13 16,0 0-10-16,0 0 9 0,0 0 7 15,0 0-9-15,-26 13-2 0,26-13 5 16,0 0-1-16,0 0 4 0,0 0-5 15,0 0-7-15,0 0 0 0,0 0-4 0,-34-17-2 16,34 17-7-16,0 0-1 0,-6-19-5 16,6 19-4-16,0 0 3 0,2-26 2 0,-2 26 2 15,0 0 12-15,10-26 9 0,-10 26 2 16,10-15 10-16,-10 15 4 0,14-11 5 0,-14 11-3 16,19-10 15-16,-19 10-2 0,19-6-8 15,-19 6-3-15,21 0-2 0,-21 0 0 0,0 0 3 16,28 13-3-16,-20-6 2 0,-8-7-2 15,13 19-1-15,-6-6 8 0,-5 0 3 16,-2-13 8-16,0 25 2 0,0-25 1 0,-7 28 1 16,3-13-8-16,-3-1-10 0,-1 1-3 15,0-1-6-15,0-3-7 0,-2 2-6 16,2-1-10-16,8-12-26 0,-19 19-31 16,13-14-38-16,6-5-68 0,-8 13-66 0,8-13-122 0,-9 3-216 15,9-3-372-15,0 0-301 0</inkml:trace>
  <inkml:trace contextRef="#ctx0" brushRef="#br0" timeOffset="154616.03">17050 10790 2597 0,'0'0'-125'0,"0"0"23"0,0 0 10 15,18-3 5-15,-18 3 24 0,0 0 22 16,0 0 23-16,0 0 28 0,0 0 23 16,0 0 5-16,0 0 7 0,0 0-6 0,0 0 15 15,0 0 2-15,0 0 0 0,0 0 5 0,0 0 7 16,0 0-1-16,0 0 20 0,0 0 15 16,0 0 18-16,0 0 9 0,-42 20 8 15,42-20-3-15,0 0-5 0,0 0-9 0,0 0-11 16,0 0-6-16,-21-25-12 0,21 25-8 15,-2-17-9-15,2 17-2 0,0 0-7 16,6-33 7-16,1 22 0 0,-7 11-8 16,10-24-5-16,-4 16-8 0,2-3-4 0,-8 11-5 15,18-13-3-15,-8 7-8 0,-10 6-4 16,17-3-2-16,-17 3-2 0,0 0-2 0,0 0 2 16,26 8-6-16,-26-8 0 0,6 11-1 15,-6-11-2-15,0 0-4 0,0 21 1 0,0-21-1 16,0 0-1-16,-11 23-7 0,11-23-22 15,-6 13-35-15,6-13-47 0,0 0-72 16,-10 14-63-16,10-14-163 0,-11 0-194 0,11 0-386 16,0 0-433-16</inkml:trace>
  <inkml:trace contextRef="#ctx0" brushRef="#br0" timeOffset="157802.97">22382 11071 2829 0,'0'0'-140'0,"0"0"35"0,0 0 21 15,0 0 9-15,0 0 3 0,0 0 21 16,0 0 8-16,0 0 10 0,0 0 19 0,0 0 19 16,0 0 20-16,0 0 9 0,0 0 15 15,0 0 8-15,0 0 10 0,0 0-2 0,0 0-5 16,0 0-10-16,0 0 2 0,0 0-7 15,0 0 1-15,0 0-7 0,14-13 0 16,-14 13-3-16,0 0-3 0,8-9-3 0,-8 9-9 16,0 0 3-16,14-14 1 0,-14 14-4 15,12-12-2-15,-12 12-2 0,17-13-5 0,-9 4 5 16,3-1-5-16,2 3 1 16,-1-5-1-16,4 3-1 0,2-3 1 0,-1 1-6 15,5-3 6-15,0 3-6 0,6-3 0 0,0-1-1 16,3 2 1-16,3 0-2 0,2 2-1 15,5-1 0-15,-1 1 2 0,11 1-1 0,4 2 4 16,1 1-2-16,2 1 2 0,3 5 3 16,1-2 7-16,-1 3 10 0,2 0 10 15,1 4 16-15,-3 2 7 0,3 0 3 16,-3 1-8-16,-2 2-2 0,-1 1-8 0,-5 2-5 16,2-1-1-16,-5 2-8 0,1 1-3 0,1 0-3 15,-6 0-1-15,-1 0-3 0,-5-3 0 16,-3-1 7-16,3 2-3 0,-1-2 4 0,1 0-4 15,-2-1 0-15,0-1-1 0,1 0 1 16,1-3-1-16,0 1 3 16,0-2 7-16,-1 0 11 0,-4-3 4 0,3 3 7 0,-2-2-3 15,-1 0-3-15,-2-2-5 0,1 0 3 16,0-2-11-16,0 0-4 0,-3-3-2 16,-1 1-6-16,2-1-3 0,-2-3-2 15,-3 0-4-15,1 0-2 0,-3 1-1 0,0 0 11 16,-6 0 3-16,-1 2 1 0,-2 0-4 15,-4-2 0-15,-12 7-4 0,21-9-5 0,-14 3-4 16,-7 6 4-16,13-7-7 0,-13 7 3 0,0 0-3 16,0 0-7-16,0 0 6 0,4-16-5 15,-4 16-1-15,0 0-7 0,0 0-10 16,0 0-7-16,0 0-4 0,-20-13 0 0,20 13-2 16,-9-6 3-16,9 6 1 0,0 0 7 15,-13-5-1-15,13 5 3 0,0 0 3 16,0 0 5-16,-15-6 7 0,15 6 5 0,0 0 4 15,0 0 8-15,0 0 5 0,0 0 6 16,0 0 1-16,0 0 2 0,0 0 0 16,0 0-1-16,0 0 1 0,0 0-2 0,0 0-4 15,0 0-2-15,0 0-2 0,0 0-1 16,0 0-4-16,0 0-4 0,0 0 1 16,0 0 0-16,0 0-3 0,0 0-3 0,0 0 0 15,55 14 1-15,-44-7 0 0,-11-7 0 16,17 11-7-16,-17-11-1 0,15 11 4 15,-15-11-5-15,7 13-1 0,-7-13-1 0,9 12 3 16,-9-12 0-16,0 0-4 0,0 0 7 16,-14 25-3-16,14-25 0 0,-11 10-2 0,11-10-11 15,-12 9-24-15,3-5-25 0,3 2-35 16,6-6-41-16,0 0-59 0,-22 11-47 0,17-9-74 16,5-2-162-16,-13 8-131 0,13-8-302 15,-10 5-308-15</inkml:trace>
  <inkml:trace contextRef="#ctx0" brushRef="#br0" timeOffset="158594.73">25705 10671 2649 0,'0'0'-119'16,"0"0"12"-16,0 0 17 0,0 0 21 0,0 0 16 15,0 0 26-15,0 0 37 0,0 0 24 16,0 0 33-16,0 0 38 0,0 0 19 15,0 0 23-15,0 0 12 0,0 0 4 16,0 0-3-16,-2 50-4 0,2-50-11 0,2 23-2 16,-2-23-15-16,4 27-5 0,0-15-12 15,-2 4-4-15,-2-16-10 0,5 27-8 0,-1-12-8 16,-2-2-10-16,-2-13-6 0,4 23-9 16,0-11-10-16,-4-12-2 0,4 16-4 0,-4-16-17 15,2 16-23-15,-2-16-35 0,0 0-65 16,1 19-73-16,-1-19-75 0,0 0-168 15,2 4-175-15,-2-4-349 0,0 0-357 0</inkml:trace>
  <inkml:trace contextRef="#ctx0" brushRef="#br0" timeOffset="158918.1">25954 10816 2723 0,'0'0'-100'0,"0"0"40"16,0 0 15-16,0 0 26 0,0 0 37 15,0 0 37-15,15-8 27 0,-15 8 20 16,0 0 8-16,0 0 3 0,0 0-6 0,23-1-3 15,-23 1 0-15,18 0-8 0,-18 0-6 16,24-2-3-16,-24 2-8 0,27-2-4 16,-11 2-11-16,-16 0-8 0,28-2-9 0,-28 2-7 15,31-2-28-15,-20 0-37 0,-11 2-52 0,27-2-58 16,-27 2-55-16,22-4-56 0,-22 4-139 16,20-5-494-16,-13 2-246 0</inkml:trace>
  <inkml:trace contextRef="#ctx0" brushRef="#br0" timeOffset="159303.32">26412 10622 2512 0,'0'0'-72'0,"0"0"40"0,0 0 6 0,0 0 6 15,0 0 9-15,0 0 8 0,0 0 22 16,0 0 8-16,0 0 5 0,0 0 17 16,0 0-9-16,0 0-1 0,0 0 0 0,0 0-5 15,0 0 0-15,9-15 4 0,-9 15 3 16,0 0 3-16,0 0-2 0,27-3-5 15,-27 3-1-15,19 0 1 0,-19 0-1 0,23 0 5 16,-23 0 0-16,25 3-2 0,-25-3-2 16,23-3-3-16,-23 3-5 0,0 0 2 15,24 0-7-15,-24 0-7 0,0 0-9 0,24 0-25 16,-24 0-27-16,15 3-43 0,-15-3-43 0,0 0-29 16,0 0-68-16,21-3-146 0,-21 3-328 15,6-3 44-15</inkml:trace>
  <inkml:trace contextRef="#ctx0" brushRef="#br0" timeOffset="160062.51">26567 10646 1948 0,'0'0'-89'0,"0"0"17"0,0 0 18 15,0 0 16-15,0 0 17 0,0 0 22 0,0 0 18 16,0 0 20-16,0 0 20 0,0 0 5 16,0 0 12-16,0 0 9 0,0 0 13 15,0 0 9-15,0 0 12 0,0 0-2 0,0 0 5 16,0 0 2-16,0 0 8 0,0 0 7 16,0 0 7-16,0 0 1 0,0 0-4 15,0 0-11-15,0 0-7 0,0 0-13 0,0 0-12 16,0 0-9-16,0 0-4 0,4 31-7 15,-4-31-7-15,5 19-6 0,-5-19-7 0,2 23-7 16,0-9-1-16,0 2-7 0,-2-16-4 16,2 34-7-16,-2-18 0 0,2 1-6 15,-2-17-3-15,0 30-3 0,0-16-11 16,0-14-19-16,1 25-33 0,-1-25-42 16,-1 19-62-16,1-19-70 0,3 19-66 0,-3-19-153 15,-2 9-158-15,2-9-288 0,0 0-246 0</inkml:trace>
  <inkml:trace contextRef="#ctx0" brushRef="#br0" timeOffset="160371.98">26742 10842 2637 0,'0'0'-38'0,"0"0"41"0,0 0-6 16,0 0 25-16,0 0 28 0,0 0 30 0,0 0 8 16,0 0 2-16,0 0-12 0,0 0-5 15,14 29-7-15,-14-29-7 0,2 23-8 16,-2-10 2-16,0-13-5 0,0 33 1 0,-2-15 1 16,2-1 2-16,-3-1-1 0,3-16 4 15,-7 32 2-15,3-18-6 0,-1 2-5 16,-1-4-2-16,-1 0-2 0,-3-2-3 0,10-10-4 15,-17 17-7-15,8-11-20 0,9-6-36 16,-24 7-38-16,24-7-79 0,-19 2-52 0,19-2-115 16,-20-9-653-16,9 3-408 0</inkml:trace>
  <inkml:trace contextRef="#ctx0" brushRef="#br0" timeOffset="160542.74">26789 10639 2916 0,'15'-12'-11'0,"-15"12"27"0,0 0-13 0,0 0 5 15,0 0-5-15,0 0-9 0,10-9-29 16,-10 9-59-16,0 0-79 0,0 0-189 16,7-10-348-16,-7 10 33 0</inkml:trace>
  <inkml:trace contextRef="#ctx0" brushRef="#br0" timeOffset="161047.75">26890 10767 2205 0,'-4'20'24'0,"4"-20"-3"0,-1 21-1 0,1-21 15 15,0 21 28-15,0-21 21 0,0 23 6 16,0-23-3-16,3 23-8 0,1-12-9 0,-4-11-6 15,10 21-7-15,-6-11-7 0,-4-10-6 16,11 16-4-16,-11-16-8 0,9 13-14 16,-9-13-16-16,14 12-9 0,-14-12-3 0,0 0-1 15,15 1 4-15,-15-1-2 0,0 0 1 16,0 0 1-16,18-26 2 0,-18 26 17 0,13-16 26 16,-13 16 8-16,7-13 12 0,-7 13 5 15,9-14 1-15,-9 14-6 0,0 0-6 16,9-15-4-16,-9 15-5 0,0 0-4 0,0 0-7 15,11-7 0-15,-11 7-5 0,0 0-1 16,0 0 1-16,0 0-5 0,0 0 0 16,0 0-3-16,0 0-1 0,30 17 1 0,-30-17-3 15,0 0 5-15,13 9 2 0,-13-9 9 16,0 0 10-16,11 6 6 0,-11-6 7 0,0 0 4 16,0 0 2-16,21 1 7 0,-21-1-4 15,0 0 2-15,0 0-1 0,0 0 5 16,0 0-3-16,23-7-4 0,-23 7-5 0,0 0-7 15,0 0-8-15,0 0-6 0,0 0-6 16,0 0-6-16,0 0-9 0,0 0-10 16,17 6-17-16,-17-6-12 0,0 0-10 0,0 0-16 15,6 11-18-15,-6-11-26 0,0 0-36 16,10 10-40-16,-10-10-54 0,9 8-49 16,-9-8-98-16,9 1-135 0,-9-1-386 0,0 0-269 15</inkml:trace>
  <inkml:trace contextRef="#ctx0" brushRef="#br0" timeOffset="161602.47">27241 10905 2580 0,'0'0'-84'0,"0"0"35"16,-14 14 34-16,14-14 41 0,0 0 28 16,0 0 27-16,0 0 17 0,0 0 12 0,0 0 4 15,0 0 1-15,0 0-5 0,0 0-7 16,0 0 7-16,0 0 3 0,0 0 1 16,0 0 0-16,0 0-4 0,0 0-17 0,0 0-12 15,0 0-8-15,0 0-15 0,7-51-24 0,-7 51-32 16,9-23-37-16,-3 9-43 0,-1 1-40 15,2 2-61-15,1-1-68 0,-8 12-168 16,10-23-513-16,-6 13-339 0</inkml:trace>
  <inkml:trace contextRef="#ctx0" brushRef="#br0" timeOffset="162359.76">25637 10497 2851 0,'7'-14'-48'15,"-7"14"-2"-15,0 0 5 0,0 0 5 16,0 0 38-16,0 0 3 0,0 0 28 0,0 0 21 16,0 0 10-16,0 0 6 0,-32 31 10 15,23-12-3-15,-2 1 2 0,0 3 0 16,-3 0-7-16,3 1-2 0,-5 5-7 0,1 2-7 16,0-3-2-16,-2 1-7 0,3-1-7 15,-3 1-3-15,3-6 0 0,0 2 0 16,1-5-5-16,2 1-1 0,0-3 4 0,1-3-11 15,2-2 3-15,3 1 0 0,-2-2 6 16,7-12 10-16,-11 17 1 0,11-17 2 16,-9 12 6-16,9-12 4 0,-6 12-4 0,6-12 3 15,0 0-4-15,0 0-7 0,0 0-1 16,0 0 0-16,20 21 2 0,-20-21-3 0,16 6-1 16,-4-3-2-16,3 3-3 0,3-2-4 15,0 2-2-15,6-1-2 0,3 3 1 0,1-1-9 16,0 2-18-16,-2-2-38 0,0-1-53 15,-1-1-67-15,1-1-70 0,-7-3-84 16,0 2-168-16,-6-3-502 0,-13 0-445 0</inkml:trace>
  <inkml:trace contextRef="#ctx0" brushRef="#br0" timeOffset="163448.13">19147 9707 2908 0,'0'0'-131'16,"10"-6"31"-16,-10 6-3 0,0 0 5 16,0 0 6-16,18-5 6 0,-18 5-1 15,0 0-12-15,0 0-17 0,0 0-40 0,0 0-69 16,0 0-294-16,0 0 301 0</inkml:trace>
  <inkml:trace contextRef="#ctx0" brushRef="#br0" timeOffset="163917.07">18908 9755 1416 0,'0'0'-31'0,"0"0"19"15,44-18 21-15,-44 18 17 0,0 0-6 16,15-15 21-16,-15 15 6 0,15-11 21 0,-15 11 7 15,19-14-11-15,-7 7 9 0,2-1 0 16,0 0-13-16,1-1-10 0,0-1-6 16,4 1-34-16,-1-2-18 0,2-1-18 0,-1 1-2 15,0-2-13-15,0-1-2 0,3 1-4 16,-4-2-7-16,6-4-22 0,-5 3-29 16,1-5-70-16,0 1-289 0,-1 2 376 0</inkml:trace>
  <inkml:trace contextRef="#ctx0" brushRef="#br0" timeOffset="164060.13">19625 9222 1360 0,'18'-4'107'0,"-18"4"45"15,0 0-16-15,18-6-14 0,-18 6-20 16,15-4-26-16,-15 4-27 0,17-4-32 0,-17 4-50 16,21-1-40-16,-13-3-84 0,4-1-164 15,-12 5-175-15,18-7 333 0</inkml:trace>
  <inkml:trace contextRef="#ctx0" brushRef="#br0" timeOffset="164177.78">20038 9061 1447 0,'17'-9'-36'16,"-2"-1"-36"-16,-3 1-114 0,2-1-193 0,-2 2 122 15</inkml:trace>
  <inkml:trace contextRef="#ctx0" brushRef="#br0" timeOffset="164328.72">20419 8865 1144 0,'26'-5'60'16,"-26"5"16"-16,23-6-20 0,-10 2-19 15,-13 4-14-15,23-9-23 0,-23 9-31 0,24-8-42 16,-16 4-100-16,-8 4-194 0,20-10 117 15</inkml:trace>
  <inkml:trace contextRef="#ctx0" brushRef="#br0" timeOffset="164480">20775 8703 1068 0,'0'0'50'0,"15"-6"20"15,-15 6 5-15,15-7-11 0,-15 7 1 16,18-6-17-16,-18 6-6 0,18-7-40 15,-18 7-39-15,20-10-57 0,-20 10-101 0,18-9-185 16,-12 2 120-16</inkml:trace>
  <inkml:trace contextRef="#ctx0" brushRef="#br0" timeOffset="165163.12">21354 8532 1133 0,'0'0'71'0,"0"0"-2"15,0 0-34-15,0 0-40 0,0 0-30 0,0 0-19 16,26 9-23-16,-26-9-45 0,0 0-212 16,0 0 105-16</inkml:trace>
  <inkml:trace contextRef="#ctx0" brushRef="#br0" timeOffset="165429.09">21702 8454 1123 0,'0'0'128'0,"0"0"-18"0,0 0-51 0,0 0-66 16,23 0-55-16,-23 0-80 15,0 0-252-15,0 0 124 0</inkml:trace>
  <inkml:trace contextRef="#ctx0" brushRef="#br0" timeOffset="165796.44">21920 8400 1186 0,'0'0'59'0,"0"0"19"0,0 0 8 0,0 0-28 16,0 0 17-16,0 0 3 0,0 0 1 16,0 0-10-16,0 0-5 0,0 0-16 15,0 0-27-15,0 0-16 0,15 12-10 0,-15-12-16 16,0 0-24-16,17 2-29 0,-17-2-48 16,0 0-94-16,23-2-246 0,-14 2 379 15</inkml:trace>
  <inkml:trace contextRef="#ctx0" brushRef="#br0" timeOffset="165948.98">22239 8415 1373 0,'0'0'76'0,"26"2"38"15,-16 0-20-15,-10-2-11 0,20 3-11 16,-20-3-2-16,23 0-6 0,-23 0-9 0,23 0-1 16,-23 0-22-16,21 1-32 0,-21-1-26 0,26-1-26 15,-14 1-25-15,1 0-40 0,0-3-73 16,-13 3-332-16,27-2 297 0</inkml:trace>
  <inkml:trace contextRef="#ctx0" brushRef="#br0" timeOffset="166097.53">22663 8396 1469 0,'0'0'19'0,"16"3"25"0,-16-3-4 16,18 1-2-16,-18-1 12 0,0 0 0 15,30 0 8-15,-30 0-11 0,21 3-3 0,-21-3-11 16,23 0-32-16,-23 0-33 0,25 0-42 15,-10 0-43-15,-2 0-72 0,-13 0-290 16,27 0 355-16</inkml:trace>
  <inkml:trace contextRef="#ctx0" brushRef="#br0" timeOffset="166245.47">23148 8386 1378 0,'14'1'28'0,"-14"-1"4"16,26 1 1-16,-12 2 0 0,-14-3-9 15,28 2-9-15,-11 0-13 0,-17-2-10 0,30 1-23 16,-14-1-40-16,0-1-51 0,-16 1-89 16,34 0-151-16,-15 0 116 0</inkml:trace>
  <inkml:trace contextRef="#ctx0" brushRef="#br0" timeOffset="166408.98">23622 8381 1038 0,'21'2'25'0,"-21"-2"14"15,21 0 7-15,-21 0 6 0,21 4 20 16,-21-4 2-16,24 0 3 0,-24 0-7 0,25 0-11 16,-12 1 4-16,-13-1-31 0,29 0-29 15,-13 0-21-15,-2 3-20 0,0-3-33 16,0 0-31-16,0 0-42 0,-14 0-273 0,28-3 132 16</inkml:trace>
  <inkml:trace contextRef="#ctx0" brushRef="#br0" timeOffset="167303.46">21077 8469 1221 0,'0'0'45'0,"-22"4"21"15,22-4-6-15,-22 1-14 0,22-1 7 16,-19 4-45-16,10-4-30 0,9 0-51 16,0 0-182-16,-29 0-121 0,16-1 118 15</inkml:trace>
  <inkml:trace contextRef="#ctx0" brushRef="#br0" timeOffset="167611.29">19776 8510 1112 0,'-34'2'30'15,"19"-2"5"-15,15 0-35 0,-27 0-65 16,27 0-108-16,-32-2-137 0,17 2 99 0</inkml:trace>
  <inkml:trace contextRef="#ctx0" brushRef="#br0" timeOffset="167961.48">18425 8504 943 0,'0'0'61'0,"-23"0"10"16,23 0-6-16,-17 2-5 0,17-2-9 15,0 0-11-15,-24 0-25 0,24 0-17 16,0 0-32-16,0 0-39 0,-25 0-97 15,25 0-167-15,0 0 107 0</inkml:trace>
  <inkml:trace contextRef="#ctx0" brushRef="#br0" timeOffset="168524.32">17272 8518 1063 0,'0'0'88'0,"0"0"3"0,0 0-13 16,0 0-6-16,0 0 0 0,0 0-13 15,0 0-5-15,0 0-4 0,0 0 5 0,0 0-14 16,-24-1-6-16,24 1-1 0,0 0-6 0,-27-2-3 15,27 2 1-15,-22-3-9 0,22 3 0 16,-18-3-5-16,18 3 3 0,-20-6 1 16,20 6-10-16,-12-10-1 0,12 10 2 15,-11-9-1-15,11 9 7 0,0 0 17 16,-2-17-11-16,2 17 13 0,0 0 22 0,0 0 1 16,0 0 17-16,21-20-8 0,-21 20 7 15,0 0-16-15,24 3-5 0,-24-3 8 0,0 0 6 16,21 13 10-16,-21-13 5 0,8 14-2 15,-8-14-5-15,4 20-7 0,-2-8-6 16,-2-12-8-16,0 23-2 0,0-23-6 0,-4 26-10 16,0-10-28-16,-2-4-45 0,1 2-50 15,5-14-60-15,-10 23-60 0,4-13-128 0,-1-2-406 16,0-1-22-16</inkml:trace>
  <inkml:trace contextRef="#ctx0" brushRef="#br0" timeOffset="168850.09">17392 8432 2264 0,'0'0'-21'0,"0"0"1"16,17-1 6-16,-17 1-6 0,0 0 9 15,0 0 2-15,23 5-2 0,-23-5-2 0,0 0 5 16,16 10 10-16,-16-10-4 0,0 0 7 15,6 14 11-15,-6-14 23 0,0 0 4 16,0 0 10-16,0 0 12 0,0 0-7 0,0 0 14 16,0 0 6-16,-22 26 14 0,22-26 3 15,0 0 13-15,-17 0-7 0,17 0-2 0,0 0-16 16,0 0-10-16,0 0 0 0,-18-25-2 16,18 25-8-16,0 0-9 0,4-21-8 15,-4 21-3-15,0 0-12 0,12-21-5 0,-12 21-35 16,13-11-31-16,-13 11-48 0,0 0-43 15,17-8-49-15,-17 8-62 0,0 0-148 0,7-1-398 16,-7 1-90-16</inkml:trace>
  <inkml:trace contextRef="#ctx0" brushRef="#br0" timeOffset="170075.79">24875 7986 2250 0,'0'0'-64'16,"0"0"42"-16,0 0 36 0,0 0 2 15,0 0 26-15,0 0 1 0,0 0 14 0,0 0 1 16,0 0 9-16,0 0 4 0,-45 16 21 16,45-16 16-16,-8 12 11 0,8-12 23 15,-7 15-5-15,7-15 4 0,-12 19-12 0,8-9-1 16,-3 5-15-16,3-1-11 0,4-14-10 15,-9 30-4-15,7-15-8 0,-4 1-7 0,2 4-8 16,2-3-4-16,0 1-8 0,2 1-4 16,0-19-7-16,2 35-4 0,-2-18-1 15,2 1-6-15,-2-4-3 0,0-14-6 0,4 25-8 16,-2-11-8-16,-2-14-20 0,6 19-19 16,-6-19-33-16,3 15-38 0,-3-15-48 15,0 0-33-15,4 17-29 0,-2-10-33 0,-2-7-73 16,0 0-638-16,0 0-393 0</inkml:trace>
  <inkml:trace contextRef="#ctx0" brushRef="#br0" timeOffset="170535.59">24864 8383 2759 0,'0'0'-122'16,"0"0"44"-16,0 0 22 0,0 0 28 15,0 0 19-15,0 0 36 0,0 0 16 16,0 0 8-16,0 0 4 0,0 0-11 0,0 0-3 16,0 0 6-16,0 0-5 0,0 0 8 15,0 0 10-15,0 0 11 0,0 0 10 16,0 0 5-16,0 0-7 0,20-23-2 0,-20 23-5 15,14-6-4-15,-14 6 4 0,25-5-11 16,-5 1-2-16,-3 0-7 0,2 1-8 16,4 0-5-16,-1 1-3 0,-2-2-9 0,2 0-25 15,-1 2-45-15,0-1-57 0,-2 1-63 16,-1-2-66-16,-18 4-136 0,31-5-532 0,-23 1-280 16</inkml:trace>
  <inkml:trace contextRef="#ctx0" brushRef="#br0" timeOffset="170956.88">25603 7882 2593 0,'7'-13'-70'0,"-7"13"32"0,7-12 11 16,-7 12 27-16,0 0 39 0,0 0 42 15,0 0 39-15,0 0 11 0,0 0 8 0,0 0 8 16,0 0 7-16,11 43 4 0,-11-26 6 16,0-1-5-16,2 5 4 0,-2-1-25 0,4 2-13 15,-4 4-11-15,2 0-16 0,-1-1-7 16,4-3-12-16,-3 1-8 0,0-2-3 16,2-2-13-16,-2 0-19 0,3-1-29 0,-3-3-48 15,-2-15-58-15,3 19-77 0,1-7-84 16,-4-12-155-16,5 10-194 0,-5-10-350 15,0 0-399-15</inkml:trace>
  <inkml:trace contextRef="#ctx0" brushRef="#br0" timeOffset="171174.8">25776 8120 2855 0,'0'0'-30'15,"23"-7"34"-15,-23 7-3 0,0 0 7 0,20-3-3 16,-20 3 3-16,22-1 22 0,-22 1 8 16,27 0 2-16,-8 0-4 0,0 0-1 0,2 0-3 15,3 0-5-15,-6 0-4 0,5-3-9 16,-23 3-39-16,35 0-55 0,-20-1-43 16,0 1-58-16,-15 0-80 0,18-4-501 0,-18 4-54 15</inkml:trace>
  <inkml:trace contextRef="#ctx0" brushRef="#br0" timeOffset="171375.31">25983 8027 2315 0,'0'0'47'0,"-18"-5"31"0,18 5-3 15,0 0 19-15,0 0 42 0,0 0 27 0,0 0 12 16,-9 26 2-16,9-26-6 0,2 23-6 16,-2-23-18-16,4 28-12 0,-3-13-12 0,1 0-15 15,0 3-11-15,0-1-11 0,2 0-9 16,-2 1-9-16,2-2-14 0,-2-2-21 15,2 1-36-15,-4-15-39 0,4 25-50 0,-1-15-51 16,-3-10-55-16,4 20-49 0,-2-14-88 16,-2-6-153-16,3 11-415 0,-3-11-292 15</inkml:trace>
  <inkml:trace contextRef="#ctx0" brushRef="#br0" timeOffset="171897.87">26362 7900 2689 0,'3'-18'6'16,"-3"18"31"-16,0 0 2 0,0 0-3 0,10-11 9 16,-10 11 2-16,0 0 13 0,14-10 4 15,-14 10-1-15,13-6 2 0,-13 6 3 16,21-4-3-16,-21 4 4 0,25-1-2 0,-10-2 0 15,-15 3-8-15,39 0-8 0,-19 0 0 16,2 0-6-16,-1 3-9 0,0-3-3 0,0 0-23 16,0 0-44-16,-21 0-67 0,33-3-62 15,-20 3-74-15,-13 0-135 0,23-1-502 16,-23 1-239-16</inkml:trace>
  <inkml:trace contextRef="#ctx0" brushRef="#br0" timeOffset="172094.27">26547 7825 2729 0,'0'0'-6'0,"-5"11"6"0,5-11 6 16,-4 18 4-16,4-18 16 0,0 23 22 0,0-23 11 15,4 26 1-15,0-11 5 0,-3 2-3 16,3 2 4-16,-2 1 6 0,4-1-11 0,-3-1-3 16,0 2-11-16,1-1-2 0,-2-2-5 15,1 2-9-15,-1-4-26 0,0 1-27 16,-2-16-45-16,4 26-45 0,0-15-42 0,-4-11-51 15,3 18-119-15,-1-11-479 0,-2-7-116 16</inkml:trace>
  <inkml:trace contextRef="#ctx0" brushRef="#br0" timeOffset="172356.81">26850 8103 2425 0,'0'0'-35'0,"0"0"15"0,23 15 1 16,-23-15 18-16,0 17 33 0,0-17 17 16,2 19 26-16,-2-19 18 0,0 27 10 0,-2-12-2 15,2 3 2-15,0-18 1 0,0 32-3 16,-4-17-4-16,4 2-7 0,-4-2-6 0,0 1-8 16,4-16-8-16,-11 26 0 0,4-15-8 15,-5 1-10-15,2-5 0 0,-1 3-10 16,11-10-15-16,-25 12-21 0,13-8-45 0,12-4-55 15,-24 4-52-15,24-4-88 0,-23-8-148 16,9 0-504-16,3-1-264 0</inkml:trace>
  <inkml:trace contextRef="#ctx0" brushRef="#br0" timeOffset="172507.89">26807 7919 2899 0,'18'-5'87'15,"-18"5"-9"-15,0 0-27 0,20-3-16 0,-20 3-13 16,0 0-21-16,16-5-30 0,-16 5-54 16,0 0-77-16,0 0-80 0,16-3-165 0,-16 3-303 15,0 0 38-15</inkml:trace>
  <inkml:trace contextRef="#ctx0" brushRef="#br0" timeOffset="172935.15">27016 8086 2112 0,'8'23'9'15,"-4"-10"24"-15,-2 0-9 0,4 0 4 16,-1 0 6-16,-1 1 5 0,3 0 15 16,-7-14 1-16,11 22-3 0,-7-11-10 0,-4-11 0 15,5 16 5-15,-5-16 15 0,7 13-12 16,-7-13 2-16,0 0-15 0,14 12-3 0,-14-12-8 15,0 0-5-15,0 0 4 0,0 0-4 16,0 0-2-16,0 0 4 0,25-19 9 16,-25 19 21-16,8-11 13 0,-8 11 8 15,0 0 5-15,9-14 5 0,-9 14-3 0,0 0-12 16,9-8-7-16,-9 8-5 0,0 0-9 16,0 0 0-16,16-5-7 0,-16 5-7 0,0 0 1 15,0 0-5-15,0 0-4 0,20-2-1 16,-20 2-3-16,0 0 0 0,0 0-1 15,18-4-3-15,-18 4 17 0,12-8 8 0,-12 8 5 16,13-13 3-16,-13 13 5 0,15-12 6 16,-8 3 6-16,-7 9 0 0,13-15-3 0,-13 15-7 15,17-15-9-15,-11 9-7 0,-6 6-13 16,11-13-30-16,-11 13-57 0,9-10-78 16,-9 10-93-16,7-9-121 0,-7 9-202 0,0 0-53 15,0 0-227-15,0 0-169 0</inkml:trace>
  <inkml:trace contextRef="#ctx0" brushRef="#br0" timeOffset="174122.69">24858 7882 2467 0,'0'0'11'0,"0"0"43"0,0 0-9 16,0 0-2-16,6-15 3 0,-6 15-2 16,0 0 27-16,0 0 16 0,0 0 13 15,0 0-3-15,0 0-5 0,0 0-8 0,0 0-3 16,0 0-5-16,-14 45-10 0,8-32-1 16,6-13-2-16,-14 31-9 0,8-13-2 0,-1 1-7 15,-5 2-5-15,4 0 2 0,-1-2-5 16,1 1 0-16,-1 1-7 0,1-2-2 15,2-1-2-15,-1-2-2 0,0 0-4 16,2-1 5-16,-2-2-8 0,3 1-1 0,4-14-4 16,-10 20 0-16,6-10-1 0,4-10-5 15,-8 18 3-15,8-18 2 0,-4 13 4 0,4-13-7 16,0 0 4-16,-6 17 3 0,6-17 2 16,0 0-9-16,0 0 2 0,0 0-3 15,0 0 3-15,0 0-6 0,10 19 1 0,-10-19 0 16,0 0 2-16,16 3-1 0,-16-3 1 15,0 0 1-15,18 3 1 0,-18-3 8 0,20 1 3 16,-20-1 4-16,23 3 5 0,-8-2-4 16,-15-1 4-16,31 2 2 0,-13 0 1 15,0 0 0-15,2 0 4 0,1-1-2 0,-1 1-3 16,2 1-3-16,1-3-1 0,-2 1-3 16,2 1-7-16,2 0 2 0,-7 0-3 0,3-2 0 15,-2 3-5-15,3-3 5 0,-6 0 3 16,-16 0 0-16,32 0-1 0,-17 3 1 15,-15-3-1-15,25 0 7 0,-25 0 1 0,21 2 26 16,-21-2 6-16,18 0-6 0,-18 0 3 16,0 0-11-16,20 2-4 0,-20-2-5 15,0 0-1-15,0 0-3 0,20 1-9 0,-20-1-2 16,0 0-6-16,0 0 0 0,0 0 4 16,0 0-7-16,0 0 0 0,0 0 7 15,0 0-8-15,0 0-2 0,0 0 3 0,0 0-6 16,0 0 3-16,0 0 2 0,0 0 3 15,0 0-6-15,-46 14-1 0,46-14-1 0,-26 1 0 16,26-1 1-16,-30 0 1 0,13 0-2 16,17 0-3-16,-32 3-2 0,18-3 1 15,14 0 4-15,-30 0-4 0,30 0 5 0,-25 1-5 16,25-1-1-16,-22 0 2 0,22 0 9 16,0 0-10-16,-25 0 3 0,25 0-4 0,0 0 3 15,-19 0 9-15,19 0-13 0,0 0 1 16,0 0-8-16,0 0-7 0,-21-1-22 15,21 1-20-15,0 0-39 0,-11-3-57 0,11 3-71 16,0 0-77-16,0 0-179 0,-8-7-152 16,8 7 36-16,0 0-325 0,0 0-321 0</inkml:trace>
  <inkml:trace contextRef="#ctx0" brushRef="#br0" timeOffset="207218.35">1528 12998 889 0,'0'0'126'15,"0"0"-34"-15,0 0-36 0,2-17-8 16,-2 17-12-16,0 0 1 0,0 0 2 16,0 0 1-16,0 0 8 0,0-22-2 0,0 22 3 15,0 0 0-15,0 0 8 0,0 0 6 16,0 0 5-16,-2-22-2 0,2 22-1 0,0 0-5 16,0 0-3-16,0 0-1 0,-7-16-4 15,7 16 7-15,0 0 0 0,-9-10-12 16,9 10 0-16,0 0-2 0,-17-13-4 15,17 13 0-15,-16-5 0 0,16 5 4 0,-17-8 9 16,17 8 1-16,-21-4 1 0,21 4 1 16,-25-2-2-16,25 2-5 0,-28-1 1 0,12 1-2 15,16 0 0-15,-37 3 1 0,17-1-3 16,2 2 4-16,-5 3 12 0,3 2-11 16,0 2 3-16,-3 0 2 0,4 7 3 0,-2-3 2 15,1 8-2-15,0 1-6 0,4 1-3 16,-2 2-5-16,4-1-4 0,1 3-1 15,3-4-4-15,1 0-2 0,3-1-5 0,2 1-2 16,2-3 0-16,2 0-5 0,2-2-2 16,0-2-1-16,0 1-4 0,5-1 1 15,1-4-3-15,2 1-1 0,3-1-7 0,-1-2-6 16,1-3-5-16,2-2-9 0,2 1-8 16,-4-4-3-16,4 0-6 0,-17-4-4 0,28 0 0 15,-28 0-3-15,25-8-2 0,-12 4 5 16,-1-3-1-16,-1-3 2 0,-11 10 5 15,14-19 1-15,-6 8 6 0,-8 11 0 0,4-21 4 16,-4 21 9-16,2-21 2 0,-2 21 10 16,-2-18 5-16,2 18 7 0,-11-15-2 15,11 15 3-15,0 0 1 0,-9-15 3 0,9 15 6 16,0 0 6-16,-11-11-1 0,11 11-1 16,0 0 0-16,0 0-1 0,0 0-1 0,0 0-6 15,0 0-3-15,0 0-17 0,0 0-38 16,49 4-42-16,-49-4-66 0,32 3-71 15,-15-5-110-15,-1 1-620 0,-16 1-369 16</inkml:trace>
  <inkml:trace contextRef="#ctx0" brushRef="#br0" timeOffset="207506.67">1632 13082 2756 0,'0'0'-123'15,"0"0"23"-15,0 0 28 0,0 0 28 0,0 0 24 16,0 0 34-16,0 0 13 0,-43 23 19 16,34-10 11-16,1 0 4 0,0-1 11 15,0 0-3-15,-2 4-2 0,4-2-8 0,0 0-2 16,0 1-7-16,-1 1-2 0,3-3-10 15,-1 2-6-15,5-15-7 0,-2 25-30 16,2-25-27-16,0 22-40 0,0-22-36 16,9 18-19-16,-5-8-46 0,-4-10-70 0,12 11-494 15,-1-7-7-15</inkml:trace>
  <inkml:trace contextRef="#ctx0" brushRef="#br0" timeOffset="207820.26">1690 13236 2115 0,'0'0'-14'0,"0"0"25"0,9-22 0 0,-9 22-2 16,0 0-2-16,2-15-7 0,-2 15 9 0,0 0 7 15,0 0-5-15,0 0 11 0,0 0 4 16,0 0 10-16,0 0 7 0,0 0 9 16,0 0 2-16,0 0-6 0,0 0-10 0,0 0-2 15,0 0-6-15,0 0 1 0,0 0-2 16,0 0-3-16,0 0-5 0,0 0 1 0,0 0-9 15,-9 56 0-15,9-56-26 0,13 17-3 16,-6-7-9-16,-7-10 1 0,13 18 8 16,-10-7-2-16,-3-11-4 0,9 19 1 15,-9-19 11-15,7 17 1 0,-7-17-6 0,-2 15 3 16,2-15 1-16,0 0 4 0,-15 17-8 16,15-17-23-16,-15 7-37 0,15-7-40 0,-15 4-65 15,15-4-150-15,0 0-229 0,0 0 253 16</inkml:trace>
  <inkml:trace contextRef="#ctx0" brushRef="#br0" timeOffset="208076.03">1941 13146 1589 0,'0'0'11'0,"27"4"11"0,-27-4 3 0,12 8-5 15,-12-8 5-15,14 13 13 0,-14-13 24 16,6 17-3-16,-6-17-4 0,4 21-2 16,-2-8 2-16,-2-13 13 0,0 25-11 0,0-11-4 15,0-14 0-15,-2 26-3 0,-2-13-7 16,4-13-2-16,-4 25 0 0,-3-11-9 0,3-3-3 16,4-11-8-16,-11 19-8 0,11-19-35 15,-8 17-28-15,8-17-43 0,-11 13-52 16,11-13-101-16,-8 6-376 0,8-6 163 0</inkml:trace>
  <inkml:trace contextRef="#ctx0" brushRef="#br0" timeOffset="208303.15">2152 13283 1700 0,'0'0'-46'0,"24"0"17"0,-24 0 6 16,24 0 8-16,-24 0 5 0,30 0 3 0,-15 0 7 16,-15 0 7-16,30-1 3 0,-13 1-7 15,-17 0 4-15,29-3 1 0,-13 2 2 0,-16 1-10 16,27-3-15-16,-27 3-23 0,21-6-21 16,-21 6-24-16,17-5-27 0,-17 5-75 0,0 0-184 15,8-7 118-15</inkml:trace>
  <inkml:trace contextRef="#ctx0" brushRef="#br0" timeOffset="208456.26">2341 13226 1112 0,'0'0'85'0,"0"0"31"0,-18-4 25 16,18 4 10-16,0 0 8 0,0 0 7 15,0 0-1-15,0 0-15 0,0 0-15 16,0 0-16-16,0 0-13 0,0 0-13 0,0 0-14 16,0 0-10-16,0 0-21 0,41-21-34 15,-29 18-53-15,-12 3-58 0,30-4-48 0,-12 0-68 16,-4 0-128-16,3-1-314 0,-17 5 115 15</inkml:trace>
  <inkml:trace contextRef="#ctx0" brushRef="#br0" timeOffset="208980.79">3395 12669 1962 0,'0'0'7'16,"0"0"6"-16,0 0-8 0,19 20 4 15,-19-20 13-15,2 18 13 0,-2-18 22 16,-2 22-3-16,2-22 15 0,0 26-11 0,0-12 16 16,0-14 8-16,-2 34 0 0,2-19-8 15,2 4 2-15,-2-1-16 0,2-1-2 0,-2 0-7 16,2 1-11-16,0-4-44 0,-2-14-41 15,4 27-62-15,-4-16-51 0,0-11-83 16,2 22-488-16,-2-15 3 0</inkml:trace>
  <inkml:trace contextRef="#ctx0" brushRef="#br0" timeOffset="209472.86">3097 13198 2106 0,'0'0'-57'0,"-13"7"20"16,13-7-1-16,0 0 2 0,0 0 15 15,0 0 12-15,0 0 14 0,0 0-1 16,0 0 9-16,0 0 10 0,-11 9 15 0,11-9 17 16,0 0-2-16,0 0 7 0,0 0-2 15,0 0 1-15,0 0-5 0,0 0-5 0,46-3 3 16,-46 3 2-16,24-2-3 0,-24 2 0 16,34-2-3-16,-15 0-6 0,2 0 8 0,4 0-2 15,3-1-3-15,1 0 9 0,1 0 1 16,4-1 8-16,0 2-1 0,-1-2 8 15,8 1 1-15,-1-1 1 0,0 0-5 16,1 0-6-16,-1 3 0 0,0-3-5 0,1 1-4 16,-5-1 3-16,-1 3 3 0,3-1 5 15,-4-2 21-15,-2 4-6 0,0-2-5 16,-5 0-10-16,3 2-4 0,-5-1-9 0,-1 1-4 16,-2-3-7-16,0 3-3 0,-3 0-7 15,-19 0-22-15,34 0-23 0,-22-1-27 0,-12 1-27 16,24 0-39-16,-24 0-45 0,17 1-45 15,-17-1-46-15,0 0-97 0,0 0-600 0,9 3-364 16</inkml:trace>
  <inkml:trace contextRef="#ctx0" brushRef="#br0" timeOffset="209951.54">3315 13530 2829 0,'0'0'-73'0,"0"0"21"0,0 0 6 0,0 0 21 15,0 0 29-15,0 0 22 0,0 0 25 16,0 0 10-16,0 0 3 0,-9 26 6 15,9-26 9-15,0 0 6 0,2 21 11 0,-2-21 7 16,0 0 1-16,0 26-4 0,0-26-4 16,2 22-10-16,-2-22-9 0,0 22-7 15,0-22-5-15,3 21-6 0,-3-21-6 0,0 23-10 16,0-23 5-16,0 21-11 0,0-21-6 16,0 19-4-16,0-19-22 0,2 16-40 15,-2-16-45-15,0 0-48 0,2 19-77 0,-2-19-126 16,0 0-210-16,0 9-330 0,0-9-233 15</inkml:trace>
  <inkml:trace contextRef="#ctx0" brushRef="#br0" timeOffset="210263.35">3539 13701 2577 0,'0'0'-57'16,"0"0"39"-16,14-4-5 0,-14 4 17 15,0 0 24-15,0 0 18 0,20-2 23 0,-20 2 18 16,0 0 8-16,19-2 12 0,-19 2 9 16,0 0 4-16,21-2 8 0,-21 2 4 15,17-2 0-15,-17 2-9 0,21 0-7 16,-21 0-8-16,23-2-10 0,-23 2-11 15,26-2-7-15,-26 2-9 0,23-2-7 0,-23 2-12 16,28 0-17-16,-28 0-32 0,23-1-39 16,-23 1-55-16,23-5-76 0,-23 5-85 0,21-2-176 15,-13-1-504-15,-8 3-364 0</inkml:trace>
  <inkml:trace contextRef="#ctx0" brushRef="#br0" timeOffset="210551.74">3941 13569 2762 0,'0'0'-48'0,"0"0"45"0,0 0 6 15,0 0 6-15,0 0 27 0,14-10 25 16,-14 10 21-16,0 0 11 0,0 0-1 15,0 0 0-15,0 0 5 0,0 0 9 0,0 0 4 16,22 0 0-16,-22 0-4 0,0 0-14 16,25 0-9-16,-25 0-10 0,20 0-5 15,-20 0-11-15,20 0-11 0,-20 0-22 0,22 0-37 16,-22 0-42-16,19-1-57 0,-19 1-59 16,0 0-67-16,25 0-98 0,-16 0-633 0,-9 0-410 15</inkml:trace>
  <inkml:trace contextRef="#ctx0" brushRef="#br0" timeOffset="210786.5">4064 13567 2939 0,'0'0'-35'0,"0"0"23"0,0 0-9 16,0 0 5-16,-8 14 29 0,8-14 34 16,0 0 30-16,0 0 20 0,4 24 4 15,-4-24 6-15,0 0 0 0,4 27 9 0,-4-27-1 16,4 23 2-16,-2-12-12 0,-2-11-6 15,4 27-14-15,0-12-4 0,-2 0-12 16,1 1-5-16,-3-16-33 0,2 28-4 0,2-13-14 16,-2-2-19-16,-2-13-24 0,2 23-33 15,3-11-29-15,-5-12-35 0,6 17-48 0,-6-17-47 16,9 12-67-16,-9-12-141 0,10 6-452 16,-4-5-250-16</inkml:trace>
  <inkml:trace contextRef="#ctx0" brushRef="#br0" timeOffset="211172.01">4460 13680 2568 0,'0'0'-60'16,"8"-5"21"-16,-8 5-7 0,0 0 11 15,0 0 1-15,0 0 8 0,0 0 9 0,0 0 30 16,0 0 19-16,0 0 31 0,0 0 24 15,0 0 25-15,-40-9 18 0,40 9 6 16,0 0 0-16,-32 2-10 0,32-2-9 0,0 0-13 16,-27 7-9-16,27-7-14 0,-16 1-5 15,16-1-11-15,0 0-6 0,-14 6-6 16,14-6-8-16,0 0-4 0,0 0-10 0,-4 15-13 16,4-15-15-16,0 0-14 0,0 0-12 15,28 22-9-15,-18-14 2 0,2 0 4 0,1 0 2 16,0 1 3-16,0 1 2 0,-3-1 6 15,0 2 17-15,2-1 10 0,-4-1 14 16,-8-9 9-16,8 20 10 0,-8-20 13 0,2 16 1 16,-2-16-4-16,0 0-6 0,-10 20-5 15,10-20-4-15,-15 11-7 0,15-11-27 16,-19 4-44-16,19-4-61 0,-19 0-75 0,19 0-95 16,0 0-184-16,-34-11-511 0,22 5-400 15</inkml:trace>
  <inkml:trace contextRef="#ctx0" brushRef="#br0" timeOffset="211721.02">3996 13655 2848 0,'0'0'-86'0,"0"0"17"0,0 0 13 15,0 0 3-15,-17-9 10 0,17 9 1 16,0 0 7-16,0 0 5 0,0 0 7 0,0 0 0 16,0 0 26-16,0 0 29 0,0 0 29 15,0 0 20-15,0 0 17 0,0 0 7 0,0 0-1 16,0 0-1-16,0 0 4 0,0 0-13 15,0 0 1-15,0 0-15 0,0 0-5 16,0 0-8-16,0 0-3 0,0 0-10 0,0 0-6 16,32-20-1-16,-32 20 2 0,17 0-2 15,-17 0 3-15,20-1 6 0,-20 1 6 0,28 0-7 16,-13-3-1-16,-15 3-6 16,30 0-5-16,-30 0-6 0,34 0-4 0,-20-1-8 15,-14 1-15-15,34 0-30 0,-19-3-25 16,-15 3-44-16,26-1-41 0,-26 1-51 0,25-3-66 15,-25 3-126-15,21 0-586 0,-12-1-394 16</inkml:trace>
  <inkml:trace contextRef="#ctx0" brushRef="#br0" timeOffset="-213358.2">6916 12531 2752 0,'14'-10'-158'0,"-14"10"20"0,10-11 26 0,-10 11 15 15,11-13 11-15,-11 13 26 0,11-14 14 16,-11 14 14-16,6-15 8 0,-6 15 13 0,4-15 2 16,-4 15 10-16,0 0 4 0,-2-20 13 15,2 20 5-15,0 0 6 0,-15-16-2 16,15 16 3-16,-19-8 3 0,19 8 8 0,-24-2 20 15,24 2 8-15,-33 2 2 0,14 3 8 16,-4 1 6-16,-3 2 7 0,-3 3-3 16,-1 4-2-16,-2 4-7 0,-2 5-3 0,3 0 1 15,1 3-4-15,2 1-8 0,1 1-7 16,6-1-1-16,2 1-4 0,4 2-7 16,4-1-1-16,5-3-5 0,4-1-4 15,4 1-3-15,2 0-2 0,4 0-3 0,8-1-6 16,0 2 2-16,6-5-6 0,1-2-5 15,1 0-5-15,0-3-14 0,4-3-13 0,-5-3-19 16,1-2-5-16,-1-2-9 0,-4-2-4 16,0-4-7-16,-19-2 3 0,30-2-12 15,-30 2 7-15,20-8 0 0,-10 1 3 0,-10 7 12 16,8-17-1-16,-8 17 12 0,0-19 19 16,0 19 12-16,0 0 13 0,-18-31 5 0,8 22 6 15,10 9 4-15,-18-15 17 0,7 7 3 16,11 8-5-16,-17-12 1 0,17 12 0 15,-13-7-8-15,13 7 4 0,0 0-3 0,0 0-6 16,0 0 2-16,0 0-7 0,0 0-26 16,0 0-44-16,41-8-50 0,-41 8-84 0,36 0-108 15,-14 0-548-15,-2 0-177 0</inkml:trace>
  <inkml:trace contextRef="#ctx0" brushRef="#br0" timeOffset="-213062.08">7169 12790 2440 0,'-2'-24'-101'16,"2"24"12"-16,0 0 11 0,0 0 21 15,0 0 26-15,0 0 37 0,0 0-1 16,0 0 25-16,0 0 25 0,-31 32 8 0,31-32 2 15,-10 23 15-15,6-8 4 0,-2-2 7 16,2 4 0-16,2-2-13 0,-2 2-4 16,2 0-11-16,2 2-1 0,0 1-1 0,0-20-12 15,2 34-4-15,2-17-9 0,0-1-5 0,2-1-31 16,2-1-29-16,2-2-47 0,0 2-30 16,0-5-43-16,3 1-42 0,0-2-100 15,4-3-431-15,-7-2 11 0</inkml:trace>
  <inkml:trace contextRef="#ctx0" brushRef="#br0" timeOffset="-212811.75">7336 12954 2073 0,'0'0'-7'0,"6"-14"29"0,-6 14-6 16,0 0-5-16,7-13 5 0,-7 13 1 15,0 0-1-15,0 0 11 0,0 0-9 0,0 0 7 16,0 0 15-16,0 0 1 0,0 0 6 15,19 28 8-15,-19-28-5 0,2 21-2 16,0-7-4-16,-2-14-3 0,0 27-2 16,2-14-8-16,-2-13 0 0,-2 27 0 15,2-27-15-15,-2 22 11 0,2-22-3 0,-8 19-3 16,2-9-2-16,6-10-15 0,-14 11-35 16,14-11-60-16,-14 6-64 0,14-6-93 0,-17-2-476 15,17 2 8-15</inkml:trace>
  <inkml:trace contextRef="#ctx0" brushRef="#br0" timeOffset="-212634.87">7395 12628 2335 0,'0'0'55'15,"0"0"-7"-15,20-4-11 0,-20 4-3 16,0 0-7-16,0 0-30 0,0 0-39 0,25 7-47 15,-25-7-51-15,0 0-83 0,0 0-422 16,11 8 129-16</inkml:trace>
  <inkml:trace contextRef="#ctx0" brushRef="#br0" timeOffset="-212240.74">7510 12744 1905 0,'6'22'-39'0,"-2"-12"3"0,0 4 8 16,-4-14-3-16,8 27 13 0,-4-14 5 0,2 0 9 16,-2 2 9-16,2-1 2 0,-2-1 0 15,-4-13 2-15,9 23 3 0,-3-12 4 16,-6-11 7-16,9 18-8 0,-9-18 3 0,6 15-2 16,-6-15-8-16,9 11-11 0,-9-11-10 15,0 0-2-15,0 0 1 0,12 4 1 0,-12-4-2 16,0 0 5-16,0 0 10 0,0 0 23 15,0 0 0-15,10-30 14 0,-10 30 5 16,0 0 11-16,6-16 13 0,-6 16-3 0,0 0 2 16,0 0-1-16,8-13-1 0,-8 13 14 15,0 0-2-15,0 0 0 0,0 0 6 16,0 0 8-16,0 0-5 0,29 7-1 0,-29-7-9 16,0 0-5-16,21 8-3 0,-21-8 8 15,17 4 7-15,-17-4-10 0,18 2 5 16,-18-2 3-16,0 0-1 0,24-2-14 15,-24 2-7-15,14-8-4 0,-14 8-8 0,10-11-20 16,-10 11-39-16,6-17-42 0,-6 17-50 16,4-18-59-16,-4 18-61 0,3-20-126 0,-3 10-518 15,0 10-227-15</inkml:trace>
  <inkml:trace contextRef="#ctx0" brushRef="#br0" timeOffset="-212044.93">7863 12782 2820 0,'7'8'74'0,"-7"-8"-10"16,15 15-1-16,-5-3-11 0,-1-3 0 16,-1 2-11-16,0 2 1 15,1 1-8-15,-2 1-8 0,-1 0 7 0,-2 3-6 0,0-1-2 16,-4 0-2-16,0 0 7 0,0-17-9 16,-6 35-2-16,-2-19 1 0,-4 1-18 15,0 2-39-15,0-3-54 0,-3 1-47 0,-3-2-58 16,0-2-78-16,0-3-565 0,0 0-176 15</inkml:trace>
  <inkml:trace contextRef="#ctx0" brushRef="#br0" timeOffset="-211580.8">8189 12308 2499 0,'0'0'-59'0,"0"0"6"15,0 0 4-15,0 0 18 0,0 0 3 16,0 0 8-16,-6 57 23 0,2-40 3 0,1 4 14 16,1 6 14-16,-2 1 17 0,2 3 16 0,0 7 17 15,0 0 7-15,2 0 5 0,0 4-10 16,0-2 1-16,2 4-6 0,2 0-5 15,-2 1-6-15,0 6-1 0,3-1-10 16,-3-6-1-16,2 0-8 0,-2-2-5 16,3-2-1-16,-3-2-9 0,0-2 1 0,0-4-6 15,-2-1-4-15,0-4-43 0,0-1-54 16,-2-2-79-16,0-6-72 0,-5-2-152 0,1-3-463 16,-5-4-177-16</inkml:trace>
  <inkml:trace contextRef="#ctx0" brushRef="#br0" timeOffset="-210962.29">6205 12357 2365 0,'0'0'-89'0,"0"0"32"0,0 0 10 0,0 0 26 16,0 0 37-16,0 0 11 0,0 0 29 15,0 0 18-15,43 19 13 0,-39-4 8 0,-1 1 5 16,-1 3 1-16,2 5 28 16,0 1 6-16,-1 4 1 0,-1 2 2 0,0-1-8 15,2 6-1-15,0 0-13 0,0 3 2 16,-2-3-12-16,2 2-3 0,2 2-5 15,0-2-9-15,-2 0-7 0,0 3-13 0,2-4-6 16,-2 0-5-16,2-1-7 0,3-3-3 16,-2 2-9-16,-1-6-21 0,0-4-37 15,1-1-36-15,1-2-53 0,0-2-64 0,3-1-68 16,-2-7-98-16,1-1-216 0,0-1-375 0,1-5-340 16</inkml:trace>
  <inkml:trace contextRef="#ctx0" brushRef="#br0" timeOffset="-210323.1">8564 12839 2769 0,'0'0'-108'0,"0"0"16"15,-16-6 5-15,16 6 34 0,0 0 32 16,0 0 44-16,-18-7 30 0,18 7 23 0,0 0 6 15,0 0-4-15,0 0-4 0,0 0-5 0,0 0 0 16,0 0-6-16,0 0-6 0,0 0-6 16,0 0-7-16,42-13-4 0,-42 13 0 15,26 1-14-15,-26-1-36 0,29 0-35 16,-13 0-41-16,-16 0-50 0,31 0-36 0,-18-1-66 16,-13 1-145-16,23-2-304 0,-15-2 69 15</inkml:trace>
  <inkml:trace contextRef="#ctx0" brushRef="#br0" timeOffset="-210169.19">8604 12718 2248 0,'0'0'102'15,"0"0"0"-15,0 0-18 0,0 0-8 16,0 0-6-16,0 0-13 0,0 0-5 0,0 0-7 16,39-11 0-16,-39 11-14 0,29 0-38 15,-12 0-32-15,-17 0-42 0,40 4-61 16,-21-7-90-16,5 3-519 0,-4 0-31 0</inkml:trace>
  <inkml:trace contextRef="#ctx0" brushRef="#br0" timeOffset="-209867.66">9730 12281 2310 0,'20'6'58'0,"-20"-6"5"16,14 7-3-16,-14-7 5 0,16 14 5 16,-10-3 6-16,0 3 3 0,0-1 9 0,0 3-5 15,-2 0-2-15,5 5-3 0,-2 2-3 16,-1-2-3-16,2 4 3 0,-1 0-9 15,-1 0-5-15,4 1-9 0,-3-1-2 0,2 0-18 16,-1 2-59-16,0-5-64 0,-2 0-67 16,1-4-73-16,-2-1-151 0,-1-2-449 0,-2-3-165 15</inkml:trace>
  <inkml:trace contextRef="#ctx0" brushRef="#br0" timeOffset="-209496.87">9449 12903 2399 0,'0'0'-55'0,"0"0"42"0,0 0 0 15,-11 9 6-15,11-9 3 0,0 0 8 16,0 0-2-16,0 0 1 0,0 0-4 0,0 0 10 15,43 7 0-15,-29-7 14 0,-14 0 15 16,41-1 12-16,-20 1 5 0,6 1 8 16,5-1-4-16,0 0 9 0,3 2-5 0,8 2 2 15,1-4-7-15,1 2 9 0,-1 0 0 0,3 2 3 16,2-3 6-16,-2 2 3 0,3-1-6 16,-1-1-5-16,8 3-1 0,0-2-9 15,-6 0-5-15,0 0-6 0,-2-2-7 0,-1 2-1 16,-3 0-6-16,-1-1-9 0,-6-1-10 15,-4 3-17-15,-3-3-18 0,-1 0-23 16,-8 0-31-16,-1 1-35 0,-3-1-36 0,-4 0-48 16,-14 0-94-16,16 0-586 0,-16 0-243 15</inkml:trace>
  <inkml:trace contextRef="#ctx0" brushRef="#br0" timeOffset="-208729.09">9671 13502 2688 0,'0'0'-11'0,"0"0"11"0,0 0-6 16,0 0 15-16,0 0 6 0,0 0 7 15,17 29 1-15,-17-29 4 0,7 13-3 0,-7-13-5 16,4 18 3-16,-4-18-6 0,4 20 2 0,0-8 10 16,-4-12 3-16,6 27 9 0,-4-12-5 15,3-1 3-15,-1 4-3 0,0-1 3 0,-2 0-31 16,3 0 0-16,1 1 3 0,-2-1 10 15,1 0 8-15,-1-2 2 0,2 0 6 16,0 1 5-16,-2-3 2 0,-4-13-4 0,10 20 5 16,-4-9 3-16,-6-11 5 0,6 12-3 15,-6-12-3-15,4 12-4 0,-4-12-8 16,0 0 1-16,0 0-6 0,0 0-6 0,0 0-4 16,0 0-1-16,0 0-3 0,0 0 3 15,19-32-7-15,-19 32-7 0,2-23-10 16,-2 7-5-16,2 0-2 0,-2 16 3 15,-2-32-2-15,0 13 1 0,0 2-4 0,0-2-7 16,-1-1-9-16,1 1-5 0,-2 0-6 16,2-2-1-16,0 2-2 0,0-2 1 0,0 0-3 15,0-2 8-15,2-2 0 0,-2 0 2 16,0 3-1-16,2 1 13 0,0-2 1 16,2 4-2-16,0-2 3 0,0 2-1 0,0 1 7 15,0 2 5-15,2-2-1 0,0 2 4 0,1 2 2 16,-1-1 9-16,0 0-5 0,3 1 2 15,-1 0 6-15,-6 14 8 0,15-22-5 16,-9 12 7-16,2 1-4 0,-8 9 7 0,24-13-4 16,-12 7-2-16,4 2-1 15,0 1 4-15,3 0-8 0,3 2 5 0,0-2-5 0,2 3 0 16,6 3-2-16,1-3-3 0,3 1 3 16,2 2-1-16,5-3-3 0,1 1 5 15,5 1-5-15,-1 0 2 0,1-2 1 16,1 2 0-16,1 0-4 0,-3-1 0 0,1 2 1 15,-1-3 1-15,-3 2-5 0,-7-1 4 16,0-1-6-16,-4 3-26 0,-1-3-29 16,-1 1-42-16,-6 1-24 0,-1-2-31 0,-4 2-33 15,-4-2-69-15,-15 0-488 0,22 0-24 16</inkml:trace>
  <inkml:trace contextRef="#ctx0" brushRef="#br0" timeOffset="-208384.83">10067 13598 2315 0,'-6'19'41'0,"6"-19"3"0,0 0-9 16,0 0 8-16,0 0 32 0,6 20 11 16,-6-20 11-16,0 0 9 0,6 18 4 0,-6-18 16 15,4 17 15-15,-4-17 7 0,4 19-6 16,-4-19 3-16,8 21-13 0,-4-6-14 16,0-3-12-16,0 1-8 0,-4-13-15 0,6 23-9 15,-2-10-5-15,-4-13-8 0,7 19-19 16,-3-9-22-16,-4-10-32 0,4 15-38 15,-4-15-66-15,5 14-77 0,-5-14-83 0,0 0-174 16,6 1-195-16,-6-1-188 0,0 0-171 16</inkml:trace>
  <inkml:trace contextRef="#ctx0" brushRef="#br0" timeOffset="-208165.38">10190 13741 2443 0,'0'0'-49'0,"16"-10"25"16,-16 10 7-16,0 0 17 0,0 0 14 0,24 0 35 16,-24 0 10-16,0 0 7 0,23 3 4 15,-23-3 5-15,22 0 3 0,-22 0 13 0,24 1-4 16,-24-1-3-16,28 2-12 0,-13-2-6 16,-15 0-8-16,28-2-19 0,-28 2-48 15,28-1-48-15,-28 1-52 0,22-3-43 0,-22 3-64 16,18-1-158-16,-18 1-358 0,8-8-2 15</inkml:trace>
  <inkml:trace contextRef="#ctx0" brushRef="#br0" timeOffset="-207953.21">10336 13682 2274 0,'0'0'27'0,"0"0"-3"15,-9 9-2-15,9-9-4 0,0 0 10 0,0 0 19 16,0 25 9-16,0-25 17 0,0 0 16 15,4 27 15-15,-4-27 6 0,5 23 13 16,-3-10 0-16,2 0-9 0,0 2-6 16,-4-15-14-16,7 27-12 0,-3-14-9 0,0-1-23 15,-4-12-39-15,7 23-34 0,-7-23-42 16,6 16-50-16,-6-16-50 0,8 16-56 16,-8-16-129-16,6 5-482 0,-6-5-169 0</inkml:trace>
  <inkml:trace contextRef="#ctx0" brushRef="#br0" timeOffset="-207701.81">10556 13592 2509 0,'-2'-23'-18'15,"2"23"24"-15,0 0 18 0,0 0 35 16,0 0 18-16,0 0-7 0,6-13 6 0,-6 13-5 15,0 0-10-15,20-6 3 0,-20 6-8 16,22-2-6-16,-22 2 2 0,32 0-4 16,-13 0-5-16,3 0-4 0,-2 0-5 0,0 0-10 15,1 0-30-15,-2 2-42 0,0-2-30 16,-19 0-52-16,30 2-37 0,-30-2-64 16,23-2-118-16,-17 2-380 0,-6 0 0 15</inkml:trace>
  <inkml:trace contextRef="#ctx0" brushRef="#br0" timeOffset="-207495.34">10685 13556 2248 0,'0'0'3'15,"-8"11"-3"-15,8-11 11 0,-7 18-5 16,7-18 11-16,-4 16 14 0,4-16 26 0,0 24 46 16,0-24 2-16,2 22 3 0,0-8 6 15,1 1 5-15,-3-15 0 0,6 29-7 0,-4-11-12 16,2 0-9-16,0-3-12 0,2 2-9 15,-2-2-29-15,2-2-41 0,0 0-39 0,-6-13-48 16,10 26-35-16,-4-16-52 0,1-1-66 16,-7-9-148-16,10 10-383 0,-5-7-64 15</inkml:trace>
  <inkml:trace contextRef="#ctx0" brushRef="#br0" timeOffset="-207152.37">10894 13450 2236 0,'0'0'-52'16,"1"-17"26"-16,-1 17-4 0,0 0 12 16,6-11 4-16,-6 11-3 0,0 0-1 15,16-8 7-15,-16 8-8 0,18-3 5 16,-18 3 0-16,0 0 1 0,27 2 3 0,-27-2 9 15,0 0 20-15,26 8 13 0,-26-8 20 16,9 9 6-16,-9-9 30 0,0 0 2 16,-3 19 18-16,3-19 7 0,0 0 18 0,-12 26 12 15,12-26 7-15,-13 16 6 0,4-6-3 16,9-10-4-16,-13 17-11 0,7-10-6 0,6-7-13 16,-6 18-15-16,6-18-8 0,-2 16-11 15,2-16-25-15,0 0-35 0,10 20-60 16,-10-20-69-16,13 9-81 0,-13-9-78 15,16 7-165-15,-6-4-537 0,-2-2-401 0</inkml:trace>
  <inkml:trace contextRef="#ctx0" brushRef="#br0" timeOffset="-206615.44">11085 13614 2807 0,'0'0'-108'16,"0"0"23"-16,0 0 15 0,0 0 19 15,0 0 16-15,0 0 17 0,0 0 37 0,0 0 31 16,0 0 19-16,0 0 21 0,0 0 1 16,0 0-1-16,0 0 5 0,0 0 4 15,-4 23-5-15,4-23-5 0,0 0-6 0,0 0-2 16,4 13-5-16,-4-13-6 0,0 0 0 16,0 19 5-16,0-19-2 0,0 0-7 0,-2 28-4 15,2-28-6-15,0 25-5 0,-2-10-4 16,4 2-4-16,-2 0-5 0,2-2-3 0,2 4-5 15,-2 1-1-15,2-2-2 0,1-2-3 16,0 1-2-16,1-4-3 0,0 0-3 16,-6-13-4-16,14 21-11 0,-7-14-9 15,-7-7-6-15,16 7-1 0,-16-7-1 0,0 0-1 16,0 0-15-16,0 0 1 0,25-21 0 16,-25 21 6-16,5-21 3 0,-5 21 1 15,3-23 3-15,-3 23 0 0,2-22 7 16,-2 22-1-16,0-18 1 0,0 18 1 0,0 0 2 15,-2-19-2-15,2 19 6 0,0 0 0 0,0 0-2 16,0 0 4-16,0 0-3 0,0 0 4 16,0 0-2-16,0 0 1 0,0 0-1 15,0 0 3-15,0 0-1 0,40 30 1 16,-40-30-1-16,13 12 2 0,-13-12-4 0,14 11 2 16,-14-11 2-16,13 7 4 0,-13-7 3 15,0 0 5-15,17 3 2 0,-17-3-4 0,0 0 3 16,0 0-7-16,19-15 4 0,-19 15-3 15,10-18-3-15,-4 7-4 0,-6 11-14 0,6-28-22 16,-2 12-38-16,-2-1-63 0,3 2-50 16,-2-2-53-16,-1 0-107 0,-2 0-574 15,2 3-320-15</inkml:trace>
  <inkml:trace contextRef="#ctx0" brushRef="#br0" timeOffset="-206262.87">11430 13512 2783 0,'-12'-30'-78'16,"12"30"12"-16,0 0 5 0,0 0 4 0,0 0 17 15,0 0 15-15,0 0-8 0,0 0 4 16,0 0 0-16,0 0 3 0,16-7 8 0,-16 7 2 15,0 0-2-15,0 0 7 0,0 0 3 16,30 18 8-16,-30-18 22 0,0 0 9 0,6 18 16 16,-6-18 13-16,0 0 24 0,-4 19 24 15,4-19 11-15,0 0 26 0,-12 22-9 16,12-22 19-16,-9 14-2 0,9-14-7 0,-8 13-9 16,8-13-9-16,-5 13-10 0,5-13-16 15,0 0-10-15,0 0-11 0,11 25-12 16,-11-25-30-16,15 8-42 0,-15-8-47 0,20 1-58 15,-20-1-55-15,20 2-53 0,-20-2-69 16,0 0-165-16,27-7-450 0,-19 3-287 16</inkml:trace>
  <inkml:trace contextRef="#ctx0" brushRef="#br0" timeOffset="-205534.91">10780 13192 2536 0,'0'0'-142'16,"0"0"33"-16,0 0 18 0,0 0 15 16,0 0 29-16,0 0 18 0,0 0 18 0,0 0 18 15,0 0 1-15,0 0 1 0,0 0 4 16,0 0-4-16,0 0-1 0,40 6 3 16,-40-6 8-16,0 0 5 0,30 0 10 15,-30 0 5-15,25 1-4 0,-9-1 5 0,-16 0 17 16,29 0 1-16,-14 0 31 0,-15 0 0 0,37 0-3 15,-17 0-4-15,2 0-8 0,-4-1-7 16,3 1 0-16,3 0-4 0,-3 0 1 16,0 0 6-16,1 0 1 0,-2 0 2 0,1 0 5 15,1 0 6-15,-4 1-6 0,4-1-4 16,-3 0-9-16,-2 2-6 0,-17-2-8 16,27 0-2-16,-27 0-7 0,27 2-7 0,-27-2-18 15,20 0-26-15,-20 0-39 0,18 0-52 16,-18 0-71-16,0 0-78 0,20-2-195 15,-20 2-442-15,0 0-258 0</inkml:trace>
  <inkml:trace contextRef="#ctx0" brushRef="#br0" timeOffset="-198284.81">1553 15383 2642 0,'0'0'-51'0,"7"-11"25"16,-7 11-3-16,0 0 19 0,8-19 20 15,-8 19 20-15,5-12 21 0,-5 12 15 16,0 0-1-16,7-13-1 0,-7 13-10 16,0 0 12-16,0 0 14 0,0 0 11 0,0 0 1 15,0 0 3-15,0 0 1 0,0 0 0 16,0 0-3-16,0 0-4 0,5 48-5 0,-5-48-7 15,-13 39-3-15,5-19-2 0,-3 4-7 16,-2 3-5-16,-1-1-4 0,0 2-4 16,1 0-3-16,-5-2-5 0,4 0-3 0,-2-2-3 15,2-2-3-15,1-2-3 0,1-3-1 16,-2-2-6-16,4-1 0 0,0-1-4 0,0-1 3 16,2-2-6-16,8-10 3 0,-10 14 3 15,10-14-6-15,-8 10 1 0,8-10-5 16,0 0 0-16,0 0-3 0,0 0-1 15,0 0 2-15,0 0 2 0,0 0 0 0,0 0 8 16,0 0 3-16,0 0 4 0,0 0 12 16,0 0 1-16,48-16 7 0,-48 16 3 0,30-2-2 15,-13 2-4-15,-17 0-5 0,38 0-1 16,-20 0-7-16,4 2-4 0,-5-2-13 16,1 0-15-16,-18 0-30 0,30 0-39 0,-14-2-46 15,-16 2-51-15,25-3-58 0,-14 0-57 16,-3 1-92-16,-8 2-160 0,19-11-87 15,-11 6-257-15,-8 5-242 0</inkml:trace>
  <inkml:trace contextRef="#ctx0" brushRef="#br0" timeOffset="-197491.29">2228 15234 2553 0,'4'-9'-72'0,"-4"9"25"0,7-17 18 15,-7 17 27-15,6-15 25 0,-6 15 21 16,3-16 10-16,-3 16 12 0,0 0 5 0,-3-21 3 15,3 21-26-15,0 0 15 0,-19-11 10 16,19 11 8-16,-26-2 11 0,26 2 3 16,-33 7 10-16,12 3-2 0,0 1-1 0,-5 5-5 15,1 2-3-15,2 6-10 0,-3-1-7 16,3 4-6-16,1-1-5 0,4 0-7 0,-1 5-7 16,6-2-5-16,0-2-5 0,5 0-5 15,4-2-5-15,4 1-5 0,2-4-12 16,3 1-10-16,4-2-12 0,2-1-13 15,4-5-9-15,0 0-3 0,0-4-5 0,6 0-5 16,-5-4-8-16,4-1-5 0,-3-2 0 16,-1-1-2-16,-16-3 4 0,27 0 2 0,-27 0 4 15,23-10 9-15,-23 10 0 0,14-13 5 16,-14 13 6-16,8-19 7 0,-8 19 16 0,0-18 10 16,0 18 9-16,0-18 11 0,0 18 1 15,0 0 4-15,-4-22 0 0,4 22 3 16,0 0-1-16,0 0-3 0,0-20-2 15,0 20-4-15,0 0-12 0,15-8-24 16,-15 8-40-16,17-4-41 0,-17 4-54 0,27-4-50 16,-11 1-69-16,-16 3-145 0,31-6-427 15,-16 2-172-15</inkml:trace>
  <inkml:trace contextRef="#ctx0" brushRef="#br0" timeOffset="-197155.12">2511 15318 2423 0,'0'0'-70'16,"0"0"28"-16,0 0 13 0,0 0 18 0,-24 0 10 15,24 0 26-15,0 0 25 0,0 0 25 16,0 0 14-16,-26 21 17 0,20-11 8 0,-3 2 2 16,1-1 1-16,1 2-3 0,4 3-6 15,-1-2-8-15,-3 1-10 0,6 3-10 16,-1 0-6-16,2-18-13 0,2 36-2 16,3-20-8-16,0 1-5 0,-1 1-14 15,2-3-29-15,2 3-40 0,1-6-47 0,1 2-38 16,1-1-51-16,2-3-34 0,-3-2-51 15,0-3-123-15,4 1-399 0,-4-4-80 0</inkml:trace>
  <inkml:trace contextRef="#ctx0" brushRef="#br0" timeOffset="-196886.74">2614 15470 2282 0,'0'0'-39'0,"0"0"29"0,0 0 6 15,2-19 8-15,-2 19 31 0,0 0 18 0,0 0 16 16,0 0 5-16,0 0 1 0,0 0-5 16,0 0 4-16,21 39 2 0,-19-26 7 15,0 2 7-15,1 2 11 0,-1 1 3 16,-2-1 7-16,0-17-3 0,2 35 2 0,-4-17-4 16,2 0-6-16,-5-1-8 0,1 0-8 15,-3-2-7-15,3-2-8 0,-4 1-7 16,0-3-9-16,-1 1-22 0,9-12-31 0,-19 13-54 15,19-13-65-15,-17 7-54 0,9-5-79 16,8-2-108-16,0 0-597 0,-28-15-390 0</inkml:trace>
  <inkml:trace contextRef="#ctx0" brushRef="#br0" timeOffset="-196700.64">2658 15265 2848 0,'13'-6'-55'0,"-13"6"29"16,0 0 10-16,14-5-3 0,-14 5 23 0,0 0 27 16,0 0 15-16,18-6-4 0,-18 6 1 15,0 0-13-15,0 0-23 0,0 0-43 16,0 0-40-16,14-7-55 0,-14 7-71 16,0 0-163-16,0 0-305 0,0 0 93 15</inkml:trace>
  <inkml:trace contextRef="#ctx0" brushRef="#br0" timeOffset="-196140.22">2772 15470 1999 0,'0'0'-12'0,"0"0"-9"16,7 16 0-16,-7-16 11 0,0 0 10 16,0 0 15-16,0 0 1 0,0 0 9 15,0 0 1-15,0 0 9 0,0 0 14 0,0 0 11 16,0 0 12-16,0 0 6 0,0 0-4 15,0 0-3-15,0 0-13 0,4-51-6 16,-4 51 0-16,2-13 6 0,-2 13-2 16,0 0-4-16,5-18-6 0,-5 18 0 0,0 0 13 15,0 0 18-15,0 0 1 0,0 0 3 0,0 0 0 16,0 0-3-16,0 0 2 0,0 0 5 16,0 0 3-16,0 0-4 0,22 29-4 15,-22-29-12-15,12 19-8 0,-12-19-2 16,8 18-6-16,-2-11-8 0,-6-7-3 0,10 17-2 15,-3-9-4-15,-7-8-4 0,11 10-1 16,-11-10-5-16,10 10-3 0,-10-10-3 0,0 0-4 16,17 4-6-16,-17-4-3 0,0 0-5 15,0 0 2-15,0 0-2 0,24-19-1 0,-24 19 0 16,8-17 2-16,-8 17 0 0,4-17-1 16,-4 17 12-16,6-14 11 0,-6 14 5 15,4-14 0-15,-4 14 0 0,0 0 9 16,0 0 7-16,0 0 7 0,0 0-8 0,0 0-5 15,0 0-1-15,0 0-5 0,0 0-1 16,0 0-1-16,0 0-6 0,0 0 0 16,0 0-4-16,28 28-4 0,-28-28-1 0,0 0-3 15,0 0 1-15,7 13-2 0,-7-13 4 16,0 0-3-16,0 0-1 0,10 6 0 0,-10-6-1 16,0 0-3-16,0 0-4 0,0 0-5 15,24-22-6-15,-24 22-22 0,10-18-27 16,-4 3-31-16,-2 3-30 0,-4 12-44 0,12-29-63 15,-8 14-82-15,0-2-178 0,-2 2-141 16,2 1-261-16,-4 14-259 0</inkml:trace>
  <inkml:trace contextRef="#ctx0" brushRef="#br0" timeOffset="-195918.61">3162 15261 2597 0,'0'0'5'0,"13"6"25"15,-13-6 8-15,0 0 24 0,12 12 26 0,-12-12 33 16,9 8 23-16,-9-8 1 0,6 17-3 16,-6-17-9-16,4 18-8 0,0-6-15 15,-4-12-6-15,2 24-10 0,-2-10-12 0,0-14-5 16,0 30-10-16,0-14-2 0,0 1-15 16,0-17-19-16,-6 32-35 0,2-16-37 15,0-1-59-15,0-2-57 0,-3 1-63 0,3-4-61 16,4-10-133-16,-10 22-520 0,3-15-347 15</inkml:trace>
  <inkml:trace contextRef="#ctx0" brushRef="#br0" timeOffset="-195632.77">3660 15573 2803 0,'0'0'55'15,"0"0"23"-15,18-3-11 0,-18 3-5 16,0 0-5-16,15-6-3 0,-15 6 9 0,0 0-3 16,17-5-8-16,-17 5-8 0,17-6 1 15,-17 6-9-15,22-4-1 0,-22 4-9 16,20-4-20-16,-20 4-30 0,22-2-41 0,-22 2-38 15,17-3-53-15,-17 3-25 0,0 0-27 16,20-6-33-16,-20 6-91 0,0 0-369 16,0 0 47-16</inkml:trace>
  <inkml:trace contextRef="#ctx0" brushRef="#br0" timeOffset="-195498.41">3804 15496 2004 0,'-20'-11'0'16,"12"5"35"-16,8 6 29 0,-17-9 17 0,17 9 37 16,-12-7 38-16,12 7 28 0,-14-10 4 15,14 10-8-15,0 0-17 0,-10-13-19 0,10 13-21 16,0 0-10-16,0 0-14 0,0 0-15 15,26-18-20-15,-26 18-41 0,20-11-55 16,-7 9-65-16,-13 2-65 0,32-7-75 16,-18 3-139-16,2 2-512 0,-2-1-265 15</inkml:trace>
  <inkml:trace contextRef="#ctx0" brushRef="#br0" timeOffset="-194215">4274 15349 2729 0,'0'0'-2'16,"0"0"17"-16,0 0 15 0,0 0 18 15,0 0 14-15,0 0 21 0,23 1 13 0,-23-1 9 16,0 0 5-16,0 0-2 0,0 0-3 16,29-7 11-16,-29 7 8 0,19-4 9 15,-19 4-1-15,24-4-1 0,-8 3-13 0,1-2-6 16,3 1-3-16,-2 1-14 0,4 1-6 15,-1-2-2-15,0 2-11 0,2-2-13 0,1 0-3 16,1 2-6-16,-2-1-12 0,0-2-14 16,1 3-19-16,-6-2-40 0,2 1-52 15,-3-3-69-15,-17 4-83 0,25-6-132 16,-18 3-226-16,-7 3-27 0,0 0-286 0,0 0-296 16</inkml:trace>
  <inkml:trace contextRef="#ctx0" brushRef="#br0" timeOffset="-191907.28">5050 14998 2643 0,'0'0'-86'0,"0"0"23"16,0 0 4-16,0 0 11 0,0 0 25 16,18-36 32-16,-18 36 21 0,12-12 14 15,-12 12 8-15,21-10 2 0,-8 2 8 0,2 2 9 16,1-2 10-16,4 2 15 0,-2 1 0 16,4-3-10-16,-3 2-6 0,0 3-10 15,2-2-20-15,-5-1-31 0,2 0-46 0,-4 3-48 16,-14 3-54-16,28-4-61 0,-28 4-79 15,17-5-527-15,-11 3-104 0</inkml:trace>
  <inkml:trace contextRef="#ctx0" brushRef="#br0" timeOffset="-191670.05">5272 14859 2324 0,'0'0'-45'15,"0"0"16"-15,-12 7 12 0,12-7 26 16,0 0 36-16,0 0 53 0,-6 14 26 0,6-14 16 15,0 0 7-15,-7 19 5 0,7-19 1 16,-4 19-6-16,-1-3-1 0,1-1-3 16,2 2-10-16,0 0-12 0,0 2-13 0,0 0-14 15,0 0-11-15,0 2-6 0,-1-2-7 16,1 2-9-16,2 0-7 0,-2-2-11 0,4 0-18 16,-2-2-37-16,2 1-41 0,1-2-46 15,3-2-67-15,2-2-64 0,1-1-82 0,4-2-187 16,-1-3-419-16,1 0-321 0</inkml:trace>
  <inkml:trace contextRef="#ctx0" brushRef="#br0" timeOffset="-191304.24">5573 15177 2749 0,'0'0'61'0,"0"0"30"0,0 0-7 0,0 0-1 15,-34-4-1-15,34 4 20 0,0 0 6 16,-38 12 0-16,25-4 2 0,3-3-9 15,-3 2-8-15,2 3-12 0,11-10 4 0,-14 19-5 16,7-9-8-16,7-10-5 0,-6 17-7 16,6-17-6-16,0 18-8 0,0-18-4 0,0 0-7 15,11 19-8-15,-11-19-11 0,12 7-8 16,-12-7-14-16,0 0-7 0,22-1-3 16,-22 1 1-16,0 0 0 0,20-14 0 0,-20 14 2 15,14-15 6-15,-8 7 5 0,-6 8 17 16,8-13 14-16,-8 13 12 0,11-14 8 15,-11 14 3-15,0 0-4 0,14-11 13 16,-14 11 20-16,0 0-12 0,0 0 8 0,0 0-3 16,28 8-8-16,-28-8-6 0,12 11-2 0,-12-11-10 15,14 11-6-15,-14-11-4 0,12 12-15 16,-12-12-26-16,13 12-36 0,-9-9-41 0,-4-3-59 16,0 0-74-16,15 8-54 0,-15-8-65 15,0 0-120-15,0 0-118 0,13-14-386 16,-13 14-389-16</inkml:trace>
  <inkml:trace contextRef="#ctx0" brushRef="#br0" timeOffset="-191107.08">5698 15202 2945 0,'10'-5'0'0,"-10"5"35"0,0 0 19 0,0 0 22 15,0 0 23-15,0 0 18 0,28 18 11 16,-28-18-4-16,9 12-5 0,-9-12-7 16,8 17-5-16,-8-17 0 0,8 15-16 15,-8-15-6-15,9 17-7 0,-4-9-2 0,-5-8-17 16,8 11-7-16,-8-11-7 0,0 0-2 15,6 18-15-15,-6-18-9 0,6 9-19 0,-6-9-29 16,0 0-44-16,0 0-51 0,0 0-54 16,11 9-46-16,-11-9-49 0,0 0-123 0,0 0-148 15,0 0-301-15,0 0-190 0</inkml:trace>
  <inkml:trace contextRef="#ctx0" brushRef="#br0" timeOffset="-190698.95">5819 15193 2571 0,'0'0'7'0,"0"0"29"0,0 0 8 0,0 0 15 16,0 0 17-16,0 0 13 0,0 0 8 15,0 0 10-15,0 0 2 0,0 0-2 16,0 0-10-16,0 0-5 0,0-23-9 0,0 23 0 16,0 0-2-16,12-11 1 0,-12 11-3 15,11-9-6-15,-11 9-4 0,0 0-2 0,14-5 0 16,-14 5 8-16,0 0 1 0,0 0 9 15,26 14-5-15,-26-14 7 0,10 16-10 0,-3-4-6 16,0-1-6-16,-7-11-5 0,10 24-7 16,-6-12-11-16,0 1 1 0,-4-13-20 15,9 20-27-15,-9-20-40 0,8 16-51 16,-8-16-72-16,7 8-76 0,-7-8-117 0,4 4-202 16,-4-4-76-16,0 0-246 0,0 0-253 15</inkml:trace>
  <inkml:trace contextRef="#ctx0" brushRef="#br0" timeOffset="-190510.44">6009 14836 2718 0,'0'0'24'0,"0"0"14"0,0 0 7 16,0 0 5-16,0-20 13 0,0 20 8 15,0 0 9-15,0 0-5 0,15-11-11 16,-15 11-5-16,0 0-10 0,25-3-26 0,-25 3-46 15,21-6-60-15,-21 6-63 0,22-5-105 16,-8 3-205-16,-5-4-292 0,-9 6-26 16</inkml:trace>
  <inkml:trace contextRef="#ctx0" brushRef="#br0" timeOffset="-190330.6">6203 14608 2274 0,'0'0'47'0,"14"-6"28"15,-14 6 19-15,0 0 28 0,0 0 30 0,0 0 10 16,0 0 1-16,4 35-10 0,-4-35-19 16,-2 26-11-16,2-26-18 0,-4 32-11 0,2-15-9 15,2 2-27-15,-2-1-55 0,-1 2-75 16,6 0-81-16,-6-1-88 0,3-2-179 16,0 1-480-16,-3-3-280 0</inkml:trace>
  <inkml:trace contextRef="#ctx0" brushRef="#br0" timeOffset="-189975.81">6551 14927 2713 0,'6'-11'-43'16,"-6"11"13"-16,0 0 19 0,0 0 27 0,0 0 30 15,0 0 32-15,0 0 31 0,0 0 17 0,0 0 6 16,0 0 0-16,-42 31 4 0,31-14 10 16,1 1-5-16,0 4 22 0,1-1-16 0,0 1-15 15,1 4-14-15,1-1-11 0,3 2-17 16,2-4-5-16,0 2-10 0,2 2-9 15,4-2-8-15,0 2-6 0,3-4-3 16,-1 0-10-16,2 0-16 0,4-3-41 0,-2-3-51 16,0-3-70-16,1 1-75 0,2-6-94 15,-5 2-175-15,1-7-154 0,1 3-280 16,-10-7-315-16</inkml:trace>
  <inkml:trace contextRef="#ctx0" brushRef="#br0" timeOffset="-189465.56">6737 15225 2797 0,'0'0'-22'15,"0"0"24"-15,0 0 24 0,0 0 34 16,-13 8 38-16,13-8 27 0,0 0 26 16,0 0 6-16,0 0-4 0,0 0-16 15,0 0 7-15,0 0-4 0,0 0-9 0,0 0-9 16,0 0-7-16,0 0-23 0,0 0-5 15,0 0-13-15,58-3-6 0,-58 3-26 0,25-1-8 16,-25 1 1-16,30-2-5 0,-16 2-14 16,-14 0-29-16,33-2-38 0,-19-1-49 15,-14 3-60-15,28 0-69 0,-18-3-78 0,-10 3-177 16,19-4-125-16,-10 0-264 0,-9 4-237 16</inkml:trace>
  <inkml:trace contextRef="#ctx0" brushRef="#br0" timeOffset="-188994.78">7195 15002 2566 0,'0'0'-69'0,"0"0"35"0,0 0 26 16,0 0 32-16,0 0 30 0,0 0 39 16,0 0 24-16,0 0 24 0,0 0 18 0,0 0-1 15,0 0-6-15,0 0-10 0,0 0-15 0,0 0-17 16,0 0-9-16,0 0-11 0,30-10-15 16,-30 10-7-16,18-2-2 0,-18 2-10 15,24-1-4-15,-24 1-10 0,21-4 0 16,-21 4-14-16,20-2-6 0,-20 2-21 0,20-1-18 15,-20 1-25-15,16-3-28 0,-16 3-29 16,20-2-21-16,-20 2-29 0,21-2-45 16,-13 0-32-16,-8 2-68 0,0 0-659 0,26-6-380 15</inkml:trace>
  <inkml:trace contextRef="#ctx0" brushRef="#br0" timeOffset="-188587.07">7368 15001 2822 0,'0'0'-96'0,"0"0"38"16,0 0 22-16,0 0 24 0,0 0 24 0,-24-16 19 15,24 16 14-15,0 0 6 0,0 0 20 16,0 0 14-16,0 0-1 0,0 0 6 16,0 0-7-16,0 0-1 0,0 0-2 15,-8 19 1-15,8-19 3 0,0 0 8 16,-2 17 10-16,2-17 6 0,0 0-4 0,0 26 0 16,0-26 0-16,2 22-9 0,-2-22-4 15,4 26-8-15,0-10-10 0,1-1-12 0,-3 0-1 16,3 0-10-16,-3 2-4 0,2-3-7 15,-4-14-2-15,6 25-1 0,-4-15-7 0,-2-10-4 16,4 22 0-16,-4-22-9 0,5 17-10 16,-5-17-13-16,4 18-24 0,-4-18-28 15,2 15-34-15,-2-15-57 0,4 13-52 0,-4-13-72 16,0 0-127-16,8 8-184 0,-8-8-347 16,0 0-341-16</inkml:trace>
  <inkml:trace contextRef="#ctx0" brushRef="#br0" timeOffset="-187904.57">7607 15095 2889 0,'0'0'37'0,"0"0"32"0,0 0 7 15,0 0 3-15,0 0 8 0,-38 35 8 16,32-24 7-16,-1 2 2 0,3 0-1 0,-2 2-1 16,6-15-11-16,-4 29-9 0,2-18-7 15,2-11-7-15,2 28-2 0,-2-28-4 16,4 22-9-16,0-10-2 0,-4-12-9 0,13 18 2 15,-7-11-9-15,-6-7-4 0,15 9-5 16,-15-9-7-16,17 4-2 0,-17-4-6 16,0 0 3-16,0 0-2 0,32-13-4 0,-26 3-1 15,-6 10-5-15,10-16 6 0,-10 16 0 16,11-16 0-16,-11 16 0 0,9-13-6 16,-9 13 3-16,8-10 2 0,-8 10-2 0,0 0 0 15,9-10 3-15,-9 10-4 0,0 0 1 16,0 0 0-16,18-1 0 0,-18 1-1 0,0 0 2 15,0 0-3-15,36 4 1 0,-36-4 0 16,22 7-1-16,-22-7 3 0,21 0-4 16,-21 0 1-16,21-3 3 0,-21 3 3 0,17-7 5 15,-17 7 6-15,12-12 14 0,-12 12 2 16,8-22 2-16,-8 22 11 0,0-23-5 0,0 23 0 16,-4-24-6-16,4 24-3 0,-8-25-12 15,4 13-28-15,4 12-49 0,-6-21-67 16,6 21-86-16,-6-19-121 0,4 9-253 15,2 10-60-15,0 0-302 0,-9-19-366 16</inkml:trace>
  <inkml:trace contextRef="#ctx0" brushRef="#br0" timeOffset="-187618.19">7978 14966 2951 0,'15'-12'-3'0,"-15"12"17"0,0 0 19 0,0 0 26 16,0 0 29-16,29 29 23 0,-22-15 12 16,1 1 2-16,-2 0 1 0,5 8 1 15,-2 0-3-15,-1-1-3 0,-2 5-5 0,0-1-20 16,-1 1-5-16,-3 2-14 0,0-3-5 15,-4 1-13-15,2 0-19 0,-7-2-36 0,1 0-51 16,-2-2-58-16,2 0-77 0,-6-5-72 16,0 2-131-16,0-5-190 0,1-3-336 15,0 1-306-15</inkml:trace>
  <inkml:trace contextRef="#ctx0" brushRef="#br0" timeOffset="-187107.95">8550 15331 2720 0,'0'0'-37'15,"0"0"52"-15,0 0 22 0,0 0 27 16,0 0 35-16,0 0 30 0,-26-2 28 0,26 2 4 16,0 0-3-16,0 0-12 0,0 0-17 15,0 0-12-15,0 0-7 0,0 0-11 16,0 0-12-16,0 0-10 0,0 0-9 0,57 12-7 15,-57-12-6-15,28 6-7 0,-14-3-17 16,6 0-27-16,-20-3-42 0,27 4-57 16,-14-3-55-16,-1 2-70 0,-12-3-69 0,0 0-179 15,23-7-512-15,-23 7-437 0</inkml:trace>
  <inkml:trace contextRef="#ctx0" brushRef="#br0" timeOffset="-186936.61">8540 15244 3101 0,'0'0'57'0,"0"0"27"16,0 0 0-16,-16-10 5 0,16 10-8 16,0 0-1-16,0 0 3 0,0 0-2 0,0 0-11 15,0 0-7-15,0 0-8 0,32-19-5 16,-32 19-13-16,23-3-37 0,-23 3-51 16,25-1-68-16,-8 1-74 0,0-6-130 0,-2 3-219 15,-1 1-311-15,-14 2-203 0</inkml:trace>
  <inkml:trace contextRef="#ctx0" brushRef="#br0" timeOffset="-186555.49">9222 15150 2556 0,'0'0'-17'0,"0"0"25"15,0 0 13-15,0 0 19 0,0 0 35 16,0 0 26-16,-42 6 29 0,42-6 10 15,0 0 1-15,0 0-4 0,0 0-14 0,0 0-10 16,0 0-8-16,0 0-12 0,0 0-10 16,0 0-9-16,0 0-10 0,61-8-5 15,-61 8-8-15,34 0-4 0,-16 0-9 16,0 0-13-16,3 0-19 0,-21 0-31 0,38-1-37 16,-18 1-39-16,-4-2-49 0,-16 2-41 15,26-2-53-15,-26 2-124 0,17-6-560 0,-17 6-338 16</inkml:trace>
  <inkml:trace contextRef="#ctx0" brushRef="#br0" timeOffset="-186354.85">9350 15115 2794 0,'0'0'-41'0,"0"0"36"0,-9 10 24 16,9-10 7-16,0 0 26 0,-7 18 14 15,7-18 12-15,-6 19 12 0,6-19 4 16,-6 25 12-16,4-10-3 0,-3 1-10 0,3 0-5 15,2-16-10-15,-2 35-11 0,2-17-4 16,0 0-10-16,0 1-19 0,0-2-35 0,0-17-45 16,7 31-57-16,-1-16-54 0,-2-1-61 15,0-4-120-15,7-3-570 0,-4 2-301 16</inkml:trace>
  <inkml:trace contextRef="#ctx0" brushRef="#br0" timeOffset="-186020.96">9487 15353 2751 0,'0'0'27'0,"0"-19"37"16,0 19-8-16,0 0 4 0,0 0 2 16,0 0 19-16,-26-5 11 0,26 5 5 0,0 0 7 15,0 0-3-15,-27 25-7 0,23-15-3 16,4-10-8-16,-9 17-7 0,9-17-15 0,0 21 0 16,0-21-3-16,0 0-11 0,5 27 0 15,-5-27-8-15,10 14-14 0,-10-14-14 16,13 8-17-16,-13-8-13 0,14 2-10 0,-14-2 3 15,0 0 1-15,26-5 4 0,-26 5 0 16,15-11 7-16,-15 11 10 0,13-15 12 16,-13 15 15-16,12-11 27 0,-12 11 19 0,11-10 6 15,-11 10 1-15,0 0-6 0,14-10 13 16,-14 10 9-16,0 0-2 0,0 0-16 16,0 0-19-16,0 0-3 0,24 18-7 0,-24-18-8 15,6 13-15-15,-6-13-30 0,8 15-41 16,-8-15-57-16,0 0-68 0,10 15-67 0,-10-15-94 15,6 3-184-15,-6-3-89 0,0 0-278 16,0 0-254-16</inkml:trace>
  <inkml:trace contextRef="#ctx0" brushRef="#br0" timeOffset="-185740.1">9681 15402 2804 0,'0'0'62'0,"0"0"16"0,0 0-8 15,0 0 2-15,20 13 8 0,-20-13 8 16,0 0 2-16,8 10-3 0,-8-10-6 15,0 0-10-15,6 12-6 0,-6-12-7 16,0 0-7-16,0 0-4 0,7 14-3 0,-7-14-14 16,0 0-28-16,0 0-30 0,0 0-25 0,0 0-11 15,19 1-13-15,-19-1 6 0,0 0 4 16,0 0 6-16,23-15 17 0,-23 15 21 16,13-8 19-16,-13 8 22 0,0 0 14 0,17-7 16 15,-17 7 21-15,0 0 21 0,0 0 15 16,21 0 4-16,-21 0-8 0,0 0-8 0,15 11-11 15,-15-11-5-15,0 0-14 0,15 11-25 16,-15-11-34-16,10 8-57 0,-10-8-74 16,11 7-85-16,-11-7-141 0,0 0-247 0,0 0-303 15,0 0-288-15</inkml:trace>
  <inkml:trace contextRef="#ctx0" brushRef="#br0" timeOffset="-185554.08">9830 14979 2830 0,'0'0'108'15,"0"0"2"-15,8-12-15 0,-8 12-34 16,13-5-5-16,-13 5-10 0,0 0 0 0,26-4-10 16,-26 4-49-16,18-4-63 0,-18 4-57 15,24 0-55-15,-14-1-120 0,-1-3-514 16,-9 4-148-16</inkml:trace>
  <inkml:trace contextRef="#ctx0" brushRef="#br0" timeOffset="-185383.55">10052 14845 2496 0,'0'0'43'16,"0"0"42"-16,0 0 6 0,25 13 3 0,-25-13 8 15,0 0 3-15,-4 24 3 0,4-24-5 16,-6 25-10-16,4-9-13 0,2-16-13 15,-4 35-33-15,2-18-48 0,-3 5-47 0,8 0-60 16,-3-3-54-16,0 2-94 0,2-1-604 16,0 0-237-16</inkml:trace>
  <inkml:trace contextRef="#ctx0" brushRef="#br0" timeOffset="-185049.71">10340 15103 2745 0,'0'0'52'0,"0"0"33"15,0 0 15-15,0 0 16 0,0 0 20 16,0 0 17-16,-49 34 6 0,41-18 1 16,2-2-12-16,-3 8-10 0,3 0-16 0,-1 1-13 15,3 0-9-15,2 4-12 0,2-2-11 16,0 3-6-16,4-1-26 0,-2 0-33 0,5-3-33 16,1 1-48-16,-1-2-46 0,1-1-52 15,2-5-54-15,-1-4-84 0,2-2-165 16,-3-3-504-16,0-2-422 0</inkml:trace>
  <inkml:trace contextRef="#ctx0" brushRef="#br0" timeOffset="-184845.59">10396 15222 2973 0,'0'0'62'15,"0"-20"50"-15,0 20-5 0,0 0-8 16,2-19-12-16,-2 19-7 0,8-10-13 0,-8 10-5 15,14-7-8-15,-14 7-4 0,20-6-17 16,-20 6-13-16,29-7-19 0,-11 4-12 16,-2 0-13-16,3 1-26 0,-2-2-30 15,-17 4-47-15,32-4-52 0,-19 1-49 0,-13 3-71 16,16-6-560-16,-12 3-213 0</inkml:trace>
  <inkml:trace contextRef="#ctx0" brushRef="#br0" timeOffset="-184677.29">10501 15195 2476 0,'-8'20'-53'16,"2"-2"44"-16,-2-1 26 0,4 0 10 16,0-4 17-16,2 2 10 0,0 3 10 15,-2-3 2-15,2 4 6 0,2-2-3 0,-2 0-2 16,2 3-10-16,0-20-5 0,0 36-7 16,2-21-4-16,-2 3-32 0,2-2-48 15,0 0-76-15,-2-16-93 0,4 18-255 0,-2-11-248 16,-2-7 27-16</inkml:trace>
  <inkml:trace contextRef="#ctx0" brushRef="#br0" timeOffset="-184275.94">10604 15425 2226 0,'0'0'53'0,"0"0"9"0,0 0-6 0,0 0-4 15,0 0 8-15,0 0 3 0,0 0-2 16,0 0-3-16,0 0-9 0,0 0-14 15,0 0-7-15,0 0-18 0,0 0-3 0,20 23-7 16,-20-23-8-16,0 0-4 0,0 0 5 16,19 3-8-16,-19-3 4 0,0 0 13 15,0 0 7-15,25-14 7 0,-25 14 13 0,11-10 20 16,-11 10 14-16,12-9 11 0,-12 9 6 16,0 0 2-16,16-10-5 0,-16 10-5 0,0 0-2 15,18 0 2-15,-18 0-6 0,0 0-7 16,30 7 0-16,-30-7 11 0,19 3 5 15,-19-3 6-15,22 11 3 0,-12-7 2 16,-10-4-3-16,18 4 5 0,-18-4 8 16,16 6-2-16,-16-6 10 0,0 0-17 0,0 0-5 15,0 0-10-15,25-8-12 0,-25 8-5 16,0 0-2-16,10-13-8 0,-10 13-2 0,7-13-24 16,-7 13-3-16,0 0 1 0,9-16-8 15,-9 16-19-15,0 0-37 0,4-13-49 0,-4 13-73 16,4-10-89-16,-4 10-151 0,2-13-191 15,-2 13 2-15,0 0-281 0,2-22-242 16</inkml:trace>
  <inkml:trace contextRef="#ctx0" brushRef="#br0" timeOffset="-184083.96">11032 15148 2767 0,'0'0'10'0,"0"0"27"16,0 0 20-16,0 0 45 0,0 0 35 0,26 18 14 15,-20-7 3-15,-2 5-7 0,4 3-10 16,-3 2-13-16,1 3-17 0,0 2-8 16,-1 0-11-16,0 2-10 0,-3 1-14 0,0-2-22 15,-4 2-34-15,0-3-55 0,-3 1-59 0,0-3-80 16,-1-1-73-16,0-2-170 0,-5-3-554 16,-1-6-438-16</inkml:trace>
  <inkml:trace contextRef="#ctx0" brushRef="#br1" timeOffset="-173697.68">17329 13381 860 0,'6'22'291'0,"-6"-22"-110"0,0 0-73 16,8 10-37-16,-8-10-17 0,0 0-20 15,16 5 14-15,-16-5 0 0,0 0 7 16,14 4-6-16,-14-4 18 0,0 0-12 0,0 0 15 15,0 0 8-15,28-11 3 0,-28 11-11 16,12-10 5-16,-12 10-6 0,15-16-10 16,-9 4-9-16,1-2-2 0,0-1-10 0,1-2-4 15,-2-5 2-15,0 0-4 0,2 0-5 16,-1-2 15-16,-2 0 0 0,1-1 3 16,0 3 6-16,0-1 7 0,1 1 13 0,-3 5 12 15,0 2 2-15,0-1-7 0,-4 16-5 16,9-16 11-16,-9 16 17 0,0 0 2 0,0 0-7 15,0 0-5-15,0 0-10 0,13 41-7 16,-13-20-7-16,2 4-7 0,0 4-7 0,2-3-2 16,-2 3-5-16,2 1-7 0,-2-1-12 15,0 0-32-15,2-2-33 0,-1-1-37 16,0-1-51-16,1-1-45 0,-4-5-55 0,2 1-74 16,-2-5-154-16,-2 0-428 0,0-5-252 15</inkml:trace>
  <inkml:trace contextRef="#ctx0" brushRef="#br1" timeOffset="-173168.41">17536 13399 2491 0,'2'-11'-118'16,"-2"11"21"-16,5-22 27 0,-5 22 18 0,4-23 21 15,-2 11 17-15,-2 12 36 0,6-20 39 16,-6 20 11-16,6-18 18 0,-6 18 3 15,6-15-5-15,-6 15-6 0,0 0 6 0,8-17-3 16,-8 17 4-16,0 0 3 0,0 0 1 16,0 0 1-16,0 0-4 0,0 0 2 15,0 0-4-15,0 0 3 0,8 39-3 0,-8-39-6 16,-4 34-7-16,2-13-4 0,0 6-8 16,-1 0-6-16,3 4-7 0,-5-2-2 0,3 13-4 15,0-3-7-15,2 3 2 16,0 2-6-16,-2 2-3 0,2 9 0 0,-2-2-3 15,0 4-3-15,-2 0-3 0,2 1-1 0,0 1-1 16,-2 0 0-16,-3 18-5 0,1-13 2 16,-1-6-5-16,1-3 2 0,2 1 0 15,0 1-1-15,-1-2-2 0,1-1-1 0,-2 1-1 16,2 1 2-16,0 1-1 0,-3 0 1 16,2-1 1-16,1 2-1 0,0 0-3 15,2 1 2-15,0 0-2 0,-2-2-1 0,4 2 3 16,-4 1-2-16,2-2-2 0,0-1 3 15,-2-1-3-15,1 1 2 0,1-2-2 0,0-2 3 16,2-1-7-16,-3-7 5 0,3 1-1 16,0-2-2-16,3 1 2 0,-3-4 2 15,4 1-5-15,-1-2 3 0,-1-2 0 16,4-2-3-16,-2 0 0 0,2-5 1 0,-2-3-8 16,2 1-13-16,-1-4-22 0,0-3-33 0,-1 0-35 15,0-5-57-15,0 0-51 0,-2-5-97 16,0-1-202-16,-2-11-454 0,0 0-412 15</inkml:trace>
  <inkml:trace contextRef="#ctx0" brushRef="#br1" timeOffset="-172177.63">16884 15609 2823 0,'0'0'-135'16,"0"0"13"-16,45-4 14 0,-45 4 6 15,20 0 17-15,-20 0 22 0,26-1 6 0,-9 1 38 16,2-2 8-16,2 1 26 0,1 1 8 16,3-3 5-16,5 3 25 0,-1-1 8 15,3 1 3-15,2-3 5 0,2 2-4 16,0 1-1-16,8-2-6 0,1 2-8 0,1-2-3 15,3-1-1-15,2 3-1 0,7-3-8 0,5 2-5 16,0-2 6-16,-1 0 9 0,3 0 4 16,-1 2 0-16,-1-3 1 0,-2 2-5 15,3 0-2-15,-1 0-6 0,-1-1-3 0,1 1-6 16,1-2 7-16,1 2 2 0,3 0 7 16,19-2 5-16,-13 0 3 0,-10 0-2 0,-1 2-1 15,3-1-1-15,-3-2-4 0,1 3-3 16,-1-3-1-16,2 3-9 0,-1-1-3 15,1 0-2-15,-1 0-3 0,-3 1 0 0,3-2-6 16,0 0-1-16,-2 3 3 0,-4-3-5 16,3 2 3-16,1 0 5 0,-1 2 1 15,2 0-1-15,-1 2-1 0,-1-2-1 0,4 2 3 16,-4 0-4-16,1 1-4 0,-1 0 0 16,0 0 1-16,3-1-7 0,-1 2 0 15,1 0 1-15,25-1-6 0,-16-1 1 0,-9 0 2 16,-1 2-2-16,-1-3-2 0,-1 4-1 15,0-3 2-15,-3 1-1 0,1 1-1 0,0 0 0 16,3 2-4-16,-5-4 2 0,4 4-3 16,1-3 2-16,-1 1-1 0,3 0 0 15,-3-2 0-15,-2 2 0 0,1-1-2 0,-2 0 3 16,1-3-3-16,-1 1 2 0,-7 2 0 16,-3-3 0-16,-1 0-1 0,-1 0 1 0,1 0-2 15,0 0 4-15,-5 0-4 0,2 0 2 16,-1 0-2-16,-7 0 4 0,6 0-3 15,-3 3 1-15,-5-3-1 0,1 2-4 0,1 0-11 16,-4-1-11-16,0-1-8 0,-1 3-2 16,-3-2-1-16,-2-1 1 0,-6 3 7 15,4-3-1-15,-5 0 1 0,-1 0 5 16,-18 0 1-16,32 0-5 0,-19 0-7 0,-13 0-12 16,22-4-1-16,-22 4-10 0,0 0-16 15,12-11-19-15,-12 11-8 0,0 0 7 0,0 0 8 16,0 0 11-16,-17-35 14 0,17 35 29 15,-12-17 26-15,5 8 29 0,7 9 29 0,-11-16 25 16,11 16 20-16,-8-13 12 0,8 13 5 16,0 0-14-16,-6-16-12 0,6 16-4 15,0 0-6-15,0 0-10 0,0 0-9 16,0 0-1-16,0 0-8 0,0 0-12 0,0 0-20 16,0 0-45-16,0 0-61 0,49 18-70 0,-49-18-90 15,0 0-195-15,0 0-139 0,0 0-252 16,0 0-170-16</inkml:trace>
  <inkml:trace contextRef="#ctx0" brushRef="#br1" timeOffset="-171453.96">16478 12826 2605 0,'-4'-13'44'0,"4"13"27"0,-5-19 16 16,5 19 25-16,0 0 19 0,-2-19 14 15,2 19 7-15,0 0-15 0,0 0 10 16,0 0 10-16,0 0 4 0,0 0-10 0,0 0-3 16,0 0 0-16,0 0 19 0,0 0-6 15,0 68-26-15,0-45-3 0,2 2-18 16,3 2-10-16,-1 1-13 0,-2 1-9 0,2 1-5 15,0-2-12-15,-2 3-8 0,3-2-3 16,-1-3-5-16,0 1-8 0,-2 0-18 16,2-2-28-16,0-2-27 0,1-4-34 0,-3-1-44 15,0-1-51-15,3-1-56 0,-1-3-45 16,0 1-44-16,-2-5-104 0,2-2-156 0,-4-7-33 16,4 14-314-16,-4-14-310 0</inkml:trace>
  <inkml:trace contextRef="#ctx0" brushRef="#br1" timeOffset="-170942.84">16729 12754 2774 0,'0'0'-45'0,"0"0"21"16,4-15 26-16,-4 15 37 0,0 0 34 16,0 0 26-16,0 0 18 0,0-18 39 15,0 18 20-15,0 0 7 0,0 0 6 0,0 0 19 16,0 0 6-16,6 50-10 0,-4-31-12 0,0 0-16 15,2 8-20-15,2 1-17 0,0 6-20 16,2 1-11-16,1 1-10 0,0 0-11 0,-1 2-11 16,3-2-14-16,-3-1-29 0,0 1-35 15,4-1-50-15,-6-7-57 0,0-1-74 16,0-1-76-16,-2-1-99 0,0-5-198 0,-2-1-60 16,-2-2 21-16,0-17-283 0,-4 24-247 15</inkml:trace>
  <inkml:trace contextRef="#ctx0" brushRef="#br1" timeOffset="-169141.14">17617 13894 2426 0,'0'0'-187'0,"0"0"24"15,0 0 14-15,0 0 18 0,0 0 14 16,0 0 15-16,0 0 9 0,-24 1 8 15,24-1 1-15,0 0-10 0,0 0-13 0,0 0-19 16,0 0-200-16,0 0 105 0</inkml:trace>
  <inkml:trace contextRef="#ctx0" brushRef="#br1" timeOffset="-169064.74">17593 13895 893 0,'0'0'-2'0,"0"0"13"16,0 0-6-16,0 0 4 0,0 0-16 16,0 0-22-16,0 0-33 0,0 0-68 15,0 0-100-15,-10-8 76 0</inkml:trace>
  <inkml:trace contextRef="#ctx0" brushRef="#br1" timeOffset="-168514.92">17591 13859 723 0,'0'0'64'0,"-24"0"14"15,24 0 4-15,0 0-4 0,0 0 6 16,0 0-3-16,0 0-5 0,0 0 4 0,0 0-1 16,0 0 2-16,0 0-17 0,0 0 0 15,0 0-1-15,0 0-14 0,0 0-3 0,0 0-2 16,62-9-9-16,-45 9-3 0,5 0-13 15,0 0 2-15,10 0-3 0,0 0-8 16,13 3-2-16,4-6-2 0,-1 3-1 16,11 3 8-16,5-3 14 0,-1 0 12 0,5 2 6 15,21 0 0-15,-13 0-3 0,-8-2 4 16,-1 0-11-16,22 3 10 0,-17-3 10 16,-11 4 10-16,-1-1 0 0,-9 0-5 0,-5-2-8 15,-1 2-9-15,-3-2-12 0,-8 2-8 16,-2-1-15-16,-1-1-23 0,-7-1-22 0,-1 0-41 15,-1 2-31-15,-4 0-48 0,-2-4-85 16,-16 2-418-16,22 0 107 0</inkml:trace>
  <inkml:trace contextRef="#ctx0" brushRef="#br1" timeOffset="-164706.11">19145 13902 1823 0,'0'0'-87'0,"0"0"16"0,0 0 8 16,0 0 6-16,0 0 13 0,0 0 7 0,0 0 11 16,0 0 16-16,0 0 12 0,0 0 20 15,0 0 7-15,0 0 18 0,0 0 5 0,0 0 13 16,0 0 20-16,0 0 0 0,0 0 5 16,40 17 3-16,-40-17 0 0,0 0 0 15,12 6 2-15,-12-6 2 0,0 0 6 0,14 8-1 16,-14-8 2-16,0 0 1 0,12 8-6 15,-12-8-2-15,0 0-3 0,17 8-12 16,-17-8 1-16,17 7-8 0,-17-7-7 0,19 7-2 16,-9-1-8-16,-10-6-4 0,28 12-1 15,-13-7-1-15,0 3-2 0,0-1 1 0,1 1-5 16,2 1-2-16,-2-1-4 0,6 2-6 16,-3 2-2-16,0-3 2 0,0 0-9 15,-1 5 0-15,6-3-3 0,-5-1-2 0,2 4-1 16,0-4-5-16,1 2 3 0,-1 0-2 15,-2-3 1-15,0 2 1 0,-2 0 1 16,2-1-3-16,0 1 0 0,-2-1-3 16,-2 0 1-16,4 1 3 0,-4-3-9 0,3 3 2 15,0-1 0-15,0 2-2 0,0-3 2 0,1 0-2 16,-3 1 0-16,2 0 7 0,-2 1-3 16,4-2 2-16,-4 3 1 0,3-1 0 15,-1-2 0-15,-2 3-1 0,4-1 1 0,-4 1-5 16,1 2 2-16,0-3 0 0,2 0-1 15,-1 2-3-15,0-3 0 0,1 2 1 16,-2-1-2-16,2 0-1 0,1 0 2 0,-6-2 0 16,1 1 3-16,0-3 3 0,2 2 2 15,-5-2 1-15,4 1 1 0,-4 2 2 16,2-3-2-16,0 1 2 0,0 1-2 0,-1 0-1 16,0-2 2-16,2 2-4 0,1-2 5 15,0 5-6-15,0-5-1 0,1 3-1 16,2 0 4-16,2 0 6 0,-1 2-2 0,-2-4 5 15,4 3 0-15,-3 0 7 0,2 0-3 16,2-1 2-16,1 1-6 0,1 1 2 16,-2 1-6-16,0-2 0 0,3 1 1 0,-3-2-4 15,0 5-1-15,2-4 0 0,1 0-7 0,0 1 4 16,1 1 9-16,-1-1 3 0,-4 1 24 16,8 0 5-16,-6 0-7 0,-3-2-1 15,3 1-4-15,-4 0 2 0,1-1-2 0,1 0-6 16,-2-1 0-16,0 3-6 0,-1-3-1 15,0 1-5-15,2-1 1 0,-4 2-3 16,2 0-6-16,-2-3 2 0,-2 1-4 0,2-3-3 16,-3 2-7-16,2 3-19 0,-4-5-33 15,2 0-36-15,-2 0-50 0,-2-1-78 0,-2-2-82 16,-8-4-175-16,15 3-158 0,-15-3 30 16,0 0-391-16,0 0-453 0</inkml:trace>
  <inkml:trace contextRef="#ctx0" brushRef="#br1" timeOffset="-162759.55">20338 14554 3125 0,'0'0'-45'16,"0"0"-5"-16,0 0-36 0,0 0-12 15,0 0-19-15,56-13-16 0,-39 11-22 16,-1-1-58-16,4-2-148 0,-1 0-233 0,0 1 199 16</inkml:trace>
  <inkml:trace contextRef="#ctx0" brushRef="#br1" timeOffset="-162351.08">20859 14279 1786 0,'0'0'59'0,"7"-17"34"15,-7 17 15-15,4-15 2 0,-4 15 19 16,11-13 0-16,-11 13 7 0,12-13-6 0,-3 6-10 15,-9 7-12-15,19-13-13 0,-19 13-32 16,21-7-8-16,-9 3-8 0,-12 4-2 16,26-5-2-16,-26 5-9 0,23-3-7 0,-23 3 1 15,22 0 2-15,-22 0 5 0,0 0 14 16,16 12 7-16,-16-12 5 0,0 0 9 0,-6 23 10 16,6-23 8-16,-14 20 7 0,5-8-1 15,0 0 0-15,1 0-4 0,8-12-7 0,-13 22-7 16,7-10-8-16,0-1-6 0,6-11-7 15,-4 19-5-15,4-19-4 0,8 19-6 16,0-9-17-16,3-3-29 0,1 2-40 0,4-5-57 16,-2 2-59-16,-2 0-70 0,2-5-76 15,4 2-174-15,-7-3-110 0,-11 0-254 16,24-4-189-16</inkml:trace>
  <inkml:trace contextRef="#ctx0" brushRef="#br1" timeOffset="-162054.2">21200 14326 2615 0,'9'-14'52'0,"-9"14"32"15,6-15-12-15,-6 15-1 0,6-11 7 16,-6 11 11-16,7-13 1 0,-7 13 4 16,0 0-11-16,11-16-13 0,-11 16-6 0,8-8-6 15,-8 8-6-15,0 0-7 0,0 0-5 16,19-2-3-16,-19 2-1 0,0 0-7 0,0 0 3 16,13 21-3-16,-13-21 8 0,2 20 0 15,-2-20-2-15,-2 19 3 0,2-19 0 16,-2 23 0-16,2-23 6 0,-7 20 2 15,0-10-4-15,7-10 1 0,-12 15-6 0,12-15 3 16,-17 10-2-16,17-10 5 0,-17 1 0 16,17-1-1-16,0 0-2 0,-27-9-3 0,27 9-4 15,-13-17-5-15,6 5-6 0,7 12-5 16,-4-22-13-16,4 22-30 0,0-27-38 16,0 27-43-16,4-30-47 0,3 20-52 0,-7 10-49 15,9-22-76-15,-1 14-155 0,-2 2-428 16,1 0-307-16</inkml:trace>
  <inkml:trace contextRef="#ctx0" brushRef="#br1" timeOffset="-161442.54">21495 14201 2590 0,'0'0'-112'0,"4"-22"27"16,-4 22 28-16,-2-17 16 0,2 17 25 0,0 0 30 15,-4-27 37-15,4 27 28 0,-3-15 16 16,3 15 5-16,0 0 3 0,-2-21-4 16,2 21 7-16,0 0 8 0,-2-17 10 0,2 17-6 15,0 0-9-15,0 0-13 0,0 0 9 16,0 0 9-16,0 0 4 0,0 0-4 15,0 0-10-15,0 0-11 0,0 0-3 16,0 0-9-16,0 0-12 0,0 0-4 0,-29 36-3 16,29-36-7-16,-4 17-4 0,4-17-5 15,0 22-4-15,0-22-8 0,2 18-3 0,-2-18 1 16,8 17-3-16,-8-17-7 0,12 15-13 16,-12-15 2-16,13 10 0 0,-13-10-4 0,15 8 0 15,-15-8-1-15,17 0-7 0,-17 0 7 16,0 0-1-16,21-11 1 0,-21 11-3 15,15-20-4-15,-9 8 3 0,-2-3-4 0,2-3-6 16,-1-6 8-16,0 0 0 0,-3-1-4 16,-2-2 3-16,2-4 0 0,-4 3-1 15,2 0-2-15,-5-1 6 0,1 3 2 0,-1-1 4 16,3 2 5-16,-2 0 8 0,0 6-1 16,0 0 3-16,2 4 3 0,2 15 2 15,-4-28 0-15,2 16-5 0,2 12-1 0,-2-18-5 16,2 18 7-16,0 0-14 0,0 0 5 15,0 0 2-15,0 0-1 0,0 0-1 16,0 0 5-16,0 0-2 0,0 0-7 0,12 60 2 16,-10-41 0-16,4 1-3 0,3 5-5 15,0-2-12-15,-3 5-27 0,4-4-29 0,-1 2-42 16,-1-1-51-16,3 0-64 0,0-1-44 16,-5-2-81-16,2-3-143 0,0-3-107 0,-1-4-325 15,0 2-320-15</inkml:trace>
  <inkml:trace contextRef="#ctx0" brushRef="#br1" timeOffset="-160780.92">21770 13979 2781 0,'4'-17'-29'0,"0"2"36"16,-4 15 12-16,4-22 33 0,0 13 30 16,-4 9 20-16,0 0-1 0,5-18-3 15,-5 18 6-15,0 0 10 0,0 0 2 0,0 0 3 16,0 0-9-16,0 0-3 0,21 37-14 15,-17-22-10-15,1 4-9 0,-1 1-5 16,2 2-8-16,0 1-2 0,3 0-11 0,-2 0-5 16,-1-2-6-16,0 0-5 0,0-4-12 15,0-2-8-15,-1 0-18 0,-1-2-15 0,-4-13-19 16,7 17-19-16,-7-17-18 0,2 15-5 16,-2-15-12-16,0 0-11 0,0 0 0 15,0 0-5-15,0 0 11 0,0 0 9 16,-28-42 9-16,18 22 15 0,3-2 9 0,-2-3 14 15,1 0 31-15,2 0 29 0,2 3 19 16,-3-4 14-16,3 4 13 0,0 3 24 0,-2 2 18 16,3-1 11-16,3 18 4 0,-6-29-2 15,6 18-15-15,0 11-3 0,-5-22-14 16,5 22-9-16,-2-16-10 0,2 16-4 0,0 0-11 16,-2-21-2-16,2 21-4 0,0 0-5 15,0 0-7-15,9-18-6 0,-9 18 2 0,0 0-8 16,19-5-9-16,-19 5-6 0,21 0-9 15,-21 0 0-15,0 0-4 0,34 8-3 16,-19 0 7-16,-2-3-3 0,-1 2 2 16,1 2 1-16,-5 0-4 0,1 1 1 0,-9-10 0 15,7 17 1-15,-7-17-7 0,0 0 11 16,-5 27 0-16,5-27-1 0,-13 13 2 0,13-13 3 16,-12 9-3-16,12-9-1 0,-13 12 0 15,13-12 6-15,-8 7-4 0,8-7-1 0,0 0-12 16,0 0-10-16,0 0-4 0,4 25-12 15,-4-25-9-15,17 14-5 0,-7-4 0 16,3 0 6-16,0 3 3 0,1 1 0 0,2 3 8 16,-4-2 5-16,0 0 2 0,1 3 13 15,-4-4 13-15,-1 1 13 0,-3-2 11 16,-5-13 12-16,4 23 2 0,-4-23-2 16,-6 19-4-16,6-19 1 0,-9 16-7 0,9-16-14 15,-15 16-33-15,15-16-52 0,-11 9-58 16,11-9-84-16,-6 10-85 0,6-10-177 15,0 0-136-15,0 0-237 0,0 0-198 0</inkml:trace>
  <inkml:trace contextRef="#ctx0" brushRef="#br1" timeOffset="-160560.56">22309 13973 2752 0,'15'-11'57'0,"-15"11"-7"0,0 0-3 16,0 0 23-16,0 0 16 0,0 0 21 0,0 0 11 15,0 0 1-15,2 39 0 0,-2-39-3 16,-12 40-3-16,3-15-5 0,1 2-3 16,-2 3-6-16,-4 5-15 0,2-1-5 15,1 3-10-15,-4 3-6 0,1 2-11 0,3-6-17 16,1-1-35-16,-4-4-36 0,6 3-44 0,0-5-56 16,0-3-55-16,3 0-61 0,-2-6-122 15,3-2-185-15,2-5-303 0,2-2-218 16</inkml:trace>
  <inkml:trace contextRef="#ctx0" brushRef="#br1" timeOffset="-160008.71">22396 14531 2584 0,'0'0'-49'0,"11"-10"34"16,-11 10 12-16,0 0 27 0,11-16 19 0,-11 16 16 15,4-11 21-15,-4 11 4 0,0 0-2 16,0 0 2-16,0-21 1 0,0 21 5 0,0 0 4 15,0 0 0-15,0 0-2 0,-11-19-3 16,11 19-2-16,0 0-9 0,-13-7-3 16,13 7 1-16,0 0 10 0,0 0 3 15,-25-4 0-15,25 4 5 0,0 0-3 0,-23 4-7 16,23-4 0-16,0 0-5 0,-26 7-11 16,26-7-5-16,-15 8-5 0,15-8-6 0,-12 10-5 15,12-10-2-15,0 0-7 0,-8 14-5 16,8-14-4-16,0 0-4 0,0 0 0 15,0 0-7-15,0 0-2 0,18 21-8 16,-18-21-6-16,0 0-2 0,21 1 2 0,-21-1-2 16,0 0 2-16,30-6-1 0,-30 6-3 15,22-15-3-15,-12 7 0 0,-2-5-2 0,3 1 1 16,-5-3-2-16,3-5 5 0,-3-1 1 16,-2 0-20-16,1 2 7 0,-3 0 11 0,0-2 4 15,-2 2 5-15,0 19 1 0,-2-33 3 16,-2 18-1-16,-1 1 4 0,5 14 2 15,-10-16 12-15,10 16-2 0,-13-10 8 0,13 10 0 16,0 0-6-16,-19-4 4 0,19 4-7 16,0 0 3-16,0 0 2 0,-24 19-5 0,24-19-1 15,-8 15-3-15,8-15-1 0,-2 21-2 16,2-21-3-16,0 24 3 0,0-24-2 16,4 26 0-16,0-11-5 0,5 3-8 15,-2-3-16-15,1 2-13 0,0-2-35 0,5 0-30 16,-4-1-42-16,1-1-45 0,1 0-55 15,-3-3-39-15,2-1-48 0,2-2-113 16,-4 0-118-16,0-3-387 0,-8-4-357 16</inkml:trace>
  <inkml:trace contextRef="#ctx0" brushRef="#br1" timeOffset="-159695.62">22614 14398 2768 0,'0'0'-101'0,"13"-16"28"15,-13 16 12-15,11-13 30 0,-11 13 25 16,8-11 30-16,-8 11 19 0,11-10 26 15,-11 10 7-15,10-9 0 0,-10 9 1 16,0 0-3-16,16-9 1 0,-16 9 4 0,0 0-2 16,14-8 2-16,-14 8-6 0,0 0-5 15,14-10-6-15,-14 10 5 0,0 0 7 0,16-11 3 16,-16 11-2-16,6-12-10 0,-6 12-8 16,0 0 0-16,6-16 5 0,-6 16 5 15,0 0 7-15,0-19 8 0,0 19 12 0,0 0 18 16,0 0-11-16,0 0 22 0,0 0 25 15,0 0-4-15,0 0 2 0,0 0-10 16,-46 25-16-16,40-13-10 0,2 4-10 0,0-1-14 16,2 2-6-16,2-17-13 0,6 36-23 15,2-14-39-15,0-2-30 0,4-1-55 0,-1-1-53 16,2-3-72-16,2 0-75 0,-5-5-118 16,3-2-192-16,-4-2-42 0,-9-6-399 0,0 0-538 15</inkml:trace>
  <inkml:trace contextRef="#ctx0" brushRef="#br1" timeOffset="-158258.98">17407 17227 3100 0,'0'0'-62'0,"-4"18"54"0,4-18 22 0,0 0 7 15,0 0 29-15,0 0 17 0,0 0 8 16,2 19 9-16,-2-19 5 0,0 0-3 0,0 0 0 16,0 0 7-16,0 0 8 0,0 0 2 15,0 0-1-15,0 0-3 0,31-40-1 16,-24 25-13-16,-2-1-8 0,1-1-6 15,-2-2-12-15,2 2-4 0,0-2-3 16,0 4-2-16,-1-1-3 0,2 5-6 0,-7 11-2 16,8-21-8-16,-8 21 0 0,6-13-6 0,-6 13-3 15,0 0-1-15,0 0 2 0,0 0 0 16,0 0-1-16,0 0 4 0,23 36 0 16,-18-21-1-16,-3 4-3 0,0 0 0 0,0 2 16 15,3 1-10-15,-1 6-9 0,-2-6-26 16,0 3-28-16,-2-2-39 0,2-2-46 0,0 0-44 15,-2 0-45-15,2-4-37 0,-2 0-34 16,0-3-72-16,0-14-122 0,-4 23-492 16,4-16-407-16</inkml:trace>
  <inkml:trace contextRef="#ctx0" brushRef="#br1" timeOffset="-157906.53">17555 17361 3014 0,'0'0'72'0,"6"-17"53"0,-6 17-3 16,0 0-12-16,0 0-3 0,6-14 9 0,-6 14 8 15,0 0-2-15,0 0-9 0,0 0-3 16,0 0-14-16,0 0-3 0,0 0 1 16,18 37-7-16,-14-24-8 0,-2 2 4 15,0 2-12-15,0 2-5 0,0 2-12 0,3 4-9 16,-1 2 3-16,0-2-28 0,-2 3 5 16,0 1-2-16,1 0-5 0,-1 1 0 15,-2 0-3-15,0 2-2 0,0 1 4 0,-2 4-7 16,-1 2 3-16,1 0-4 0,2 0-1 15,-2 1 1-15,0 2 1 0,0 1 0 16,0-2-3-16,0 1 0 0,-1 0 3 16,-1 2-2-16,2-2-2 0,-2 2 1 0,2-2 0 15,-2 1-2-15,-2 1 4 0,1-2-4 0,0 2 3 16,3-2-2-16,-2 7 11 0,0-5-1 16,2 0 7-16,0 0-32 0,0-3-4 0,0 1-7 15,2-2-5-15,-2-4-6 0,2-3-5 16,0-2-12-16,0-5-20 0,2 0-18 0,-4-7-23 15,4 0-25-15,-2-1-27 0</inkml:trace>
  <inkml:trace contextRef="#ctx0" brushRef="#br1" timeOffset="-157253.09">17062 18661 2541 0,'25'-6'-86'0,"-10"2"28"0,2 0 8 16,2 2 24-16,4-1 6 0,3-1 14 15,1-2 12-15,7 2 26 0,0 2 14 16,6-1 22-16,3-1 26 0,3 0 20 0,3 2 15 16,2 0 12-16,7 0 7 0,0 0-5 15,7 1-10-15,2-4-15 0,-2 5-13 16,3-2-5-16,-1 2-15 0,3-1-13 0,26 1-7 15,-6-3-4-15,3 2-11 0,3 1-7 16,0-2-1-16,1 2-9 0,-2-2-1 0,0 2-8 16,0 0 1-16,0 0-4 0,-1-3-1 15,3 0-2-15,-2-1 1 0,3-2-4 16,-5 3 0-16,2-1 3 0,1-4-10 0,-1 3-2 16,-2-4-6-16,2 2 0 0,-2 2-1 15,-2-3-3-15,0 2 1 0,4 0-4 0,1 2 1 16,-1 1 0-16,5 1-2 0,-1 2-2 15,1 0-1-15,1-2-1 0,-4 0-1 16,3 2-2-16,-3-2-1 0,1 2 0 0,1-1-1 16,-4-2-6-16,-2 3 6 0,-14 0 1 15,-9 0 2-15,-3 0 12 0,2 3 10 0,17 0 6 16,-10-1 4-16,-10 0 1 0,23 3 6 16,-17 2-3-16,-9-4 4 0,0 3 1 15,-1 0-4-15,-1-3 1 0,-1 3-4 0,-3-4-6 16,-8 1-17-16,-5 0-20 0,1 0-12 15,-7-3-31-15,-4 0-43 0,-1 0-42 16,-3 0-43-16,-8-3-60 0,-4-1-134 16,-3-2-559-16,-7 1-372 0</inkml:trace>
  <inkml:trace contextRef="#ctx0" brushRef="#br1" timeOffset="-150212.08">17739 17602 2752 0,'0'0'-128'16,"0"0"43"-16,0 0 19 0,0 0 16 0,0 0 7 15,0 0 4-15,0 0 5 0,0 0-2 0,0 0 1 16,0 0-4-16,0 0-16 0,0 0 3 15,0 0 1-15,0 0-6 0,0 0 10 0,0 0 4 16,0 0 5-16,0 0 6 0,0 0 2 16,0 0 14-16,0 0 0 0,0 0 2 15,0 0 8-15,0 0 4 0,0 0-6 16,0 0 14-16,0 0 6 0,0 0 3 0,0 0 8 16,0 0 5-16,0 0 1 0,0 0 8 15,0 0-3-15,0 0 14 0,0 0 8 16,0 0 2-16,20-8-8 0,-20 8 5 0,0 0-16 15,0 0-8-15,0 0-9 0,0 0 1 16,27 1-15-16,-27-1-14 0,0 0-13 16,0 0-18-16,23 2-5 0,-23-2-13 0,0 0-11 15,21 0-10-15,-21 0-10 0,15 0-11 16,-15 0-31-16,17 0-44 0,-17 0-319 0,0 0 340 16</inkml:trace>
  <inkml:trace contextRef="#ctx0" brushRef="#br1" timeOffset="-150063.92">18056 17602 1491 0,'0'0'61'0,"20"3"-1"16,-20-3 23-16,0 0 4 0,23 4-7 0,-23-4 9 15,0 0-2-15,19 0-10 0,-19 0-8 16,0 0-28-16,21-2-40 0,-21 2-27 0,0 0-43 16,26-2-29-16,-26 2-43 0,0 0-91 15,23-3-302-15,-14 0 286 0</inkml:trace>
  <inkml:trace contextRef="#ctx0" brushRef="#br1" timeOffset="-149901.41">18343 17588 1510 0,'23'3'48'0,"-23"-3"33"0,0 0 2 16,19 4-9-16,-19-4-9 0,0 0 3 16,14 2 6-16,-14-2 5 0,0 0 4 0,0 0-8 15,0 0-30-15,20 0-35 0,-20 0-40 16,0 0-26-16,0 0-38 0,21-2-33 15,-21 2-77-15,0 0-366 0,21-1 234 0</inkml:trace>
  <inkml:trace contextRef="#ctx0" brushRef="#br1" timeOffset="-149768.05">18637 17603 1650 0,'23'2'-11'15,"-23"-2"16"-15,0 0-5 0,0 0-4 16,28-2-4-16,-28 2-20 0,12-1-18 0,-12 1-16 15,13-5-33-15,-13 5-71 0,0 0-238 16,19-9 129-16</inkml:trace>
  <inkml:trace contextRef="#ctx0" brushRef="#br1" timeOffset="-149631.17">18886 17576 1277 0,'26'4'103'16,"-26"-4"18"-16,0 0-12 0,19 4-25 0,-19-4-38 15,0 0-18-15,17 2-30 0,-17-2-41 16,13-2-90-16,-13 2-203 0,0 0-73 16,16-8 129-16</inkml:trace>
  <inkml:trace contextRef="#ctx0" brushRef="#br1" timeOffset="-149487.5">19185 17565 1310 0,'18'5'108'0,"-18"-5"-1"0,0 0-27 16,0 0-28-16,14 3-30 0,-14-3-22 0,0 0-22 16,0 0-45-16,0 0-117 0,0 0-272 15,0 0 384-15</inkml:trace>
  <inkml:trace contextRef="#ctx0" brushRef="#br1" timeOffset="-146110.17">19022 17687 1190 0,'0'0'-78'0,"0"0"18"16,0 0-8-16,0 0 2 0,0 0-30 15,0 0-178-15,0 0 91 0</inkml:trace>
  <inkml:trace contextRef="#ctx0" brushRef="#br1" timeOffset="-145919.64">18948 17641 767 0,'0'0'58'16,"0"0"19"-16,0 0 4 0,0 0-14 16,0 0 8-16,0 0-24 0,0 0-9 0,0 0-9 15,0 0-14-15,0 0-30 0,0 0-57 16,0 0-98-16,0 0-171 0,0 0 107 0</inkml:trace>
  <inkml:trace contextRef="#ctx0" brushRef="#br1" timeOffset="-145765.39">19056 17731 1072 0,'0'0'68'0,"0"0"11"0,17 7-23 16,-17-7-21-16,0 0-20 0,15 7-20 0,-15-7-17 15,10 3-39-15,-10-3-53 0,0 0-104 16,0 0-81-16,18 6 96 0</inkml:trace>
  <inkml:trace contextRef="#ctx0" brushRef="#br1" timeOffset="-145597.49">19251 17858 1079 0,'0'0'132'0,"0"0"-6"0,10 12-25 16,-10-12-33-16,0 0-29 0,11 7-19 16,-11-7-18-16,0 0-27 0,10 8-36 0,-10-8-57 15,0 0-105-15,0 0-150 0,16 2 117 16</inkml:trace>
  <inkml:trace contextRef="#ctx0" brushRef="#br1" timeOffset="-145433.5">19359 17944 1114 0,'4'13'83'16,"-4"-13"40"-16,0 0 14 0,0 0 1 15,6 13-15-15,-6-13 2 0,0 0-18 16,0 0-15-16,4 13-30 0,-4-13-27 0,0 0-37 16,0 0-50-16,11 7-40 0,-11-7-71 15,0 0-125-15,0 0-209 0,0 0 330 0</inkml:trace>
  <inkml:trace contextRef="#ctx0" brushRef="#br1" timeOffset="-145288.59">19425 18052 1471 0,'0'0'50'15,"0"0"33"-15,8 16-13 0,-8-16 14 16,6 9-20-16,-6-9-6 0,0 0 10 16,11 12-13-16,-11-12 0 0,8 8-9 15,-8-8-35-15,0 0-22 0,13 10-32 16,-13-10-30-16,11 8-40 0,-11-8-87 0,0 0-338 15,12 10 279-15</inkml:trace>
  <inkml:trace contextRef="#ctx0" brushRef="#br1" timeOffset="-145130.92">19577 18205 1557 0,'0'0'37'0,"8"10"39"16,-8-10 14-16,0 0-1 0,8 15 10 15,-8-15 2-15,7 9-5 0,-7-9-2 0,0 0-15 16,0 0-24-16,9 16-31 0,-9-16-36 15,0 0-43-15,8 9-28 0,-8-9-43 0,0 0-97 16,0 0-381-16,10 10 188 0</inkml:trace>
  <inkml:trace contextRef="#ctx0" brushRef="#br1" timeOffset="-144990.96">19714 18348 1748 0,'0'0'25'16,"8"7"30"-16,-8-7 15 0,0 0-26 0,12 10-3 15,-12-10-9-15,0 0-1 0,10 9-20 0,-10-9-21 16,0 0-25-16,0 0-32 0,13 10-45 16,-13-10-44-16,0 0-62 0,0 0-255 15,16 8 365-15</inkml:trace>
  <inkml:trace contextRef="#ctx0" brushRef="#br1" timeOffset="-144844.45">19877 18438 1460 0,'13'9'63'0,"-13"-9"19"16,0 0-3-16,0 0-2 0,10 10-31 0,-10-10-17 16,0 0-17-16,0 0-7 0,0 0-15 15,16 7-18-15,-16-7-34 0,4 2-42 0,-4-2-107 16,0 0-255-16,0 0 372 0</inkml:trace>
  <inkml:trace contextRef="#ctx0" brushRef="#br1" timeOffset="-144688.4">20017 18504 1479 0,'12'9'110'0,"-12"-9"34"16,0 0-15-16,12 8-9 0,-12-8-17 0,0 0-16 15,0 0-19-15,0 0-7 0,12 8-21 16,-12-8-34-16,0 0-32 0,0 0-22 0,0 0-25 16,15 4-18-16,-15-4-31 0,0 0-71 15,0 0-380-15,8 4 230 0</inkml:trace>
  <inkml:trace contextRef="#ctx0" brushRef="#br1" timeOffset="-144502.72">20102 18573 1728 0,'0'0'36'0,"0"0"36"0,0 0-13 0,0 0 7 16,0 0-15-16,0 0-2 0,0 0 8 15,0 0-8-15,0 0-18 0,0 0-9 16,0 0-16-16,0 0-12 0,4 19 0 0,-4-19-8 15,0 0-27-15,0 0-1 0,0 0-26 16,0 0-23-16,6 2-27 0,-6-2-65 16,0 0-349-16,0 0 285 0</inkml:trace>
  <inkml:trace contextRef="#ctx0" brushRef="#br1" timeOffset="-144331.45">20112 18594 1513 0,'0'0'-19'0,"0"0"13"16,0 0-8-16,0 0 12 0,0 0-3 0,0 0-2 15,0 0-3-15,0 0-3 0,0 0-18 16,0 0-15-16,0 0-48 0,0 0-56 16,0 0-215-16,0 0 116 0</inkml:trace>
  <inkml:trace contextRef="#ctx0" brushRef="#br1" timeOffset="-143887.99">20087 18573 1111 0,'0'0'24'0,"0"0"13"16,0 0-2-16,0 0-14 0,0 0-9 0,0 0-13 15,0 0-12-15,0 0-9 0,0 0-8 16,0 0-11-16,0 0-4 0,-15-2-5 16,15 2 12-16,0 0 19 0,0 0 17 15,0 0 23-15,0 0 26 0,0 0-1 0,0 0 1 16,0 0 10-16,0 0-7 0,0 0 1 15,0 0 5-15,0 0 10 0,0 0 3 0,0 0 26 16,0 0-19-16,0 0 9 0,0 0 0 16,0 0 14-16,0 0 13 0,0 0 8 0,0 0 7 15,0 0 5-15,0 0 7 0,0 0 4 16,0 0-5-16,0 0-9 0,0 0-11 16,0 0-21-16,0 0-32 0,0 0-23 0,0 0-24 15,0 0-33-15,0 0-26 0,0 0-30 16,0 0-21-16,0 0-16 0,0 0 0 0,0 0-1 15,0 0 4-15,58 3 19 0,-58-3-4 16,18 3 9-16,-18-3 19 0,17 2 19 16,-17-2 19-16,19 1 31 0,-19-1 13 0,19 1 18 15,-19-1 3-15,20 3 10 0,-20-3 3 16,0 0 2-16,29 3 6 0,-29-3 5 16,19 0-4-16,-19 0 1 0,23 0-5 15,-23 0-10-15,24-3-16 0,-24 3-9 0,27 3-28 16,-27-3-16-16,28 0-29 0,-14 0-23 15,-14 0-22-15,30 1-27 0,-16-2-52 0,-14 1-102 16,30 0-403-16,-15-3 80 0</inkml:trace>
  <inkml:trace contextRef="#ctx0" brushRef="#br1" timeOffset="-143758.78">20696 18594 2117 0,'0'0'92'0,"22"4"23"15,-22-4-5-15,20 1-5 0,-20-1-14 16,22 0-7-16,-22 0-11 0,28 0-18 15,-16 2-35-15,-12-2-47 0,25 0-47 0,-25 0-39 16,30 0-45-16,-15 0-124 0,-15 0-411 16,32-2 56-16</inkml:trace>
  <inkml:trace contextRef="#ctx0" brushRef="#br1" timeOffset="-143572.23">21175 18577 2144 0,'0'0'70'0,"19"0"17"0,-19 0 5 15,0 0-1-15,27-4 3 0,-27 4 2 0,22-2 14 16,-22 2-5-16,25-2-2 0,-12 0-9 16,-13 2-9-16,23 0-10 0,-23 0-5 0,24-2-11 15,-24 2-11-15,18 0-29 0,-18 0-45 16,0 0-39-16,24 2-34 0,-24-2-36 16,6 2-46-16,-6-2-122 0,0 0-508 15,0 0-133-15</inkml:trace>
  <inkml:trace contextRef="#ctx0" brushRef="#br1" timeOffset="-142690.8">16644 18620 2380 0,'0'0'-12'0,"0"0"73"0,0 0 31 0,0 0 23 16,0 0 27-16,0 0 18 0,0 0 16 15,0 0 15-15,0 0 0 0,0 0 8 0,0 0-2 16,0 0 11-16,0 0-13 0,0 0-18 16,0 0-24-16,0 0-21 0,0 0-18 15,52-4-29-15,-52 4-32 0,21 0-40 0,-11 3-46 16,-10-3-58-16,0 0-69 0,36 0-69 16,-27-3-148-16,2 2-197 0,-11 1 5 15,19-4-338-15,-19 4-297 0</inkml:trace>
  <inkml:trace contextRef="#ctx0" brushRef="#br1" timeOffset="-142271.14">17064 18601 2677 0,'0'0'-96'0,"0"0"24"0,0 0 18 15,10 12 16-15,-10-12 8 0,0 0 7 0,0 0 6 16,0 0 5-16,0 0 2 0,0 0 0 16,0 0-15-16,0 0 2 0,0 0-11 15,0 0 4-15,0 0-4 0,0 0 10 0,-40 3 0 16,40-3 21-16,0 0-6 0,0 0 10 16,0 0-4-16,-25-17 3 0,25 17 5 15,-6-11 9-15,6 11 10 0,0 0 2 0,-2-19 18 16,2 19 12-16,0 0-10 0,0 0 6 15,8-29-1-15,-8 29 2 0,13-11-1 0,-13 11 17 16,12-10 14-16,-4 7 2 0,-8 3 17 16,18-3 21-16,-18 3 11 0,0 0 11 0,21 10-2 15,-21-10 4-15,11 14-9 0,-11-14-12 16,4 22-5-16,-2-7-7 0,0 1-11 16,-2-16-10-16,-6 33-12 0,4-18-5 0,-3 2-8 15,1-4-14-15,-3 2-15 0,1 0-38 16,0-4-47-16,0 3-67 0,6-14-66 0,-10 21-66 15,2-12-145-15,2-3-167 0,0 0-365 16,6-6-323-16</inkml:trace>
  <inkml:trace contextRef="#ctx0" brushRef="#br1" timeOffset="-141905.78">17227 18642 2803 0,'0'0'-41'16,"11"-7"41"-16,-11 7 10 0,0 0 9 16,12-9 9-16,-12 9 15 0,0 0 19 0,10-10 14 15,-10 10 6-15,0 0 4 0,12-9 4 16,-12 9 5-16,0 0 11 0,10-15-1 0,-10 15-1 16,10-12-5-16,-10 12-9 0,9-9-11 15,-9 9-8-15,13-10-9 0,-13 10-4 16,15-7-10-16,-15 7 1 0,14-3-11 15,-14 3-3-15,0 0-1 0,0 0-5 0,28 12-1 16,-20-4 1-16,-8-8 2 0,9 17 0 16,-9-17-3-16,6 19 3 0,-6-19 0 0,0 21-1 15,0-21 3-15,-4 19-1 0,4-19 0 16,-9 17-4-16,9-17 2 0,-12 13-4 16,12-13-5-16,-12 8 2 0,12-8-11 0,0 0-19 15,0 0-25-15,-28-8-41 0,28 8-58 16,0 0-74-16,-13-26-58 0,11 9-146 15,0 2-136-15,2-5-409 0,-2 0-385 0</inkml:trace>
  <inkml:trace contextRef="#ctx0" brushRef="#br1" timeOffset="-140563.52">17129 17635 2746 0,'0'0'-123'0,"0"0"21"0,0 0 27 15,0 0 13-15,0 0 16 0,0 0 21 16,0 0 16-16,0 0 36 0,0 0 19 16,0 0 12-16,0 0 19 0,26 0 20 0,-26 0 11 15,0 0 11-15,0 0 7 0,0 0-3 16,0 0-3-16,0 0-8 0,15-13-9 16,-15 13-1-16,0 0-1 0,0 0-7 0,15-10-2 15,-15 10-9-15,0 0-11 0,0 0-6 16,14-5-9-16,-14 5-5 0,0 0-5 0,0 0-8 15,13-5-5-15,-13 5-2 0,0 0-4 16,0 0-3-16,0 0-3 0,0 0-4 16,0 0 1-16,0 0-3 0,28 7 0 0,-28-7-3 15,0 0-1-15,12 13 0 0,-12-13-3 16,8 11 0-16,-8-11-1 0,10 14-1 0,-10-14-3 16,6 15 3-16,-6-15 1 0,4 17 1 15,-4-17-4-15,2 15-2 0,-2-15 1 16,0 0 0-16,0 0 1 0,-8 23-3 0,8-23 1 15,-11 8-1-15,11-8-2 0,0 0 0 16,-19 6 2-16,19-6-2 0,0 0-4 16,0 0-6-16,0 0-4 0,-23-18-6 0,23 18-7 15,-5-16-9-15,5 16-10 0,0 0-22 16,7-30-19-16,-7 30-31 0,6-16-37 16,-6 16-28-16,13-12-23 0,-7 6-43 0,-6 6-133 15,10-5-518-15,-10 5-280 0</inkml:trace>
  <inkml:trace contextRef="#ctx0" brushRef="#br1" timeOffset="-135212.98">17686 17611 2553 0,'0'0'-133'16,"0"0"34"-16,0 0 23 0,0 0 22 0,0 0 19 16,0 0 13-16,0 0 22 0,0 0 27 15,0 0 9-15,0 0 3 0,0 0 13 16,0 0 4-16,0 0 3 0,0 0-1 16,0 0 2-16,0 0-7 0,0 0-6 0,0 0-7 15,0 0 1-15,0 0-8 0,0 0-1 16,0 0-9-16,0 0 1 0,34-16 4 15,-34 16-9-15,0 0-9 0,0 0 5 0,19-1-12 16,-19 1-3-16,0 0-3 0,20-3 1 0,-20 3-3 16,0 0 0-16,18 0 0 0,-18 0-1 15,0 0 1-15,22-1 3 0,-22 1-9 16,0 0 5-16,21 0 6 0,-21 0-3 0,0 0 0 16,25-2 5-16,-25 2-1 0,19 0-1 15,-19 0-7-15,0 0 11 0,26-4-5 16,-26 4-2-16,14-1 1 0,-14 1 1 0,0 0 11 15,24-3-14-15,-24 3 2 0,0 0 7 16,23-4-1-16,-23 4-7 0,0 0 0 0,22-2 6 16,-22 2-6-16,12-4 5 0,-12 4-5 15,0 0-6-15,19-1-2 0,-19 1-2 16,0 0-12-16,0 0 7 0,23-2-6 0,-23 2 5 16,0 0 1-16,17-2-3 0,-17 2 11 15,0 0 1-15,0 0-6 0,28 2 12 16,-28-2-11-16,0 0-3 0,20 0-2 15,-20 0-9-15,0 0-7 0,22 0 4 0,-22 0-21 16,0 0 5-16,21 0-11 0,-21 0-5 0,0 0-5 16,19 2-1-16,-19-2 4 0,0 0 6 15,0 0 6-15,23 0 13 0,-23 0 14 16,0 0 4-16,0 0 2 0,22 0 17 16,-22 0-5-16,0 0 4 0,0 0 17 0,19 1-4 15,-19-1-6-15,0 0 3 0,0 0 6 16,19 0-6-16,-19 0 4 0,0 0-4 0,0 0 10 15,21 0-6-15,-21 0 5 0,0 0 18 16,0 0 17-16,18 0 4 0,-18 0-1 16,0 0 9-16,0 0 8 0,0 0 2 0,22-1 0 15,-22 1 8-15,0 0-6 0,0 0-1 16,0 0-9-16,24-2-2 0,-24 2-4 0,0 0-16 16,0 0-11-16,0 0-8 0,0 0-13 15,0 0-6-15,19-2-15 0,-19 2-6 16,0 0-6-16,0 0 6 0,0 0 1 0,0 0-3 15,0 0 16-15,0 0-3 0,0 0 3 16,0 0 9-16,0 0 0 0,0 0 0 16,0 0-2-16,0 0-4 0,0 0-22 0,0 0-27 15,0 0-30-15,0 0-16 0,0 0-35 16,16-2-49-16,-16 2-94 0,0 0-363 16,0 0 141-16</inkml:trace>
  <inkml:trace contextRef="#ctx0" brushRef="#br1" timeOffset="-133670.95">17706 17586 1736 0,'0'0'-61'16,"0"0"25"-16,0 0 16 0,0 0 3 0,0 0 12 15,0 0 10-15,0 0 8 0,0 0 12 16,0 0 2-16,0 0 5 0,0 0 5 15,0 0-5-15,0 0 2 0,0 0 12 16,0 0-14-16,0 0 2 0,0 0 0 0,0 0-5 16,31-12 0-16,-31 12-20 0,0 0 9 15,0 0-1-15,0 0-6 0,0 0-1 16,24 0 6-16,-24 0-4 0,0 0 3 0,0 0 19 16,18 0-20-16,-18 0 10 0,0 0-9 15,0 0 1-15,26 0 4 0,-26 0-7 0,0 0 24 16,23 2-8-16,-23-2 3 0,17 0 2 15,-17 0 1-15,19 1-9 0,-19-1 15 0,22 6-25 16,-22-6 8-16,20 0-3 0,-20 0-3 16,22 1 2-16,-22-1-4 0,23 2-4 15,-23-2 6-15,22 2-14 0,-22-2 8 0,20 2 0 16,-20-2-3-16,22 1 1 0,-22-1 6 16,16 0 0-16,-16 0 11 0,17 3 5 15,-17-3 7-15,0 0 3 0,24-3 2 16,-24 3-1-16,0 0 0 0,23-1-1 0,-23 1 0 15,17-2 6-15,-17 2 3 0,0 0 3 16,21-2 2-16,-21 2 3 0,0 0 6 0,24-3 0 16,-24 3 1-16,14-3 1 0,-14 3-1 15,0 0-9-15,24-4-4 0,-24 4-2 0,0 0-6 16,20-2-6-16,-20 2-5 0,0 0 1 16,22-1 2-16,-22 1-4 0,0 0 0 15,21 0 7-15,-21 0 1 0,0 0 1 16,22 0-3-16,-22 0 2 0,0 0 2 0,22 0-4 15,-22 0 9-15,17 1-5 0,-17-1-4 0,17 2 0 16,-17-2-4-16,0 0-1 0,25 0-4 16,-25 0-1-16,18 0-1 0,-18 0 3 15,0 0-6-15,25 0 2 0,-25 0 2 16,0 0-2-16,25-2-2 0,-25 2-6 0,0 0 0 16,23 0-2-16,-23 0-2 0,0 0-3 15,20-1 2-15,-20 1 4 0,0 0-1 0,16-3-5 16,-16 3 4-16,0 0-3 0,0 0-3 15,24 3-2-15,-24-3 2 0,0 0-1 16,0 0-1-16,21 1-2 0,-21-1-1 0,0 0-3 16,0 0 9-16,21-1-11 0,-21 1 4 15,0 0 3-15,0 0-5 0,19 1 1 0,-19-1 1 16,0 0-1-16,0 0-2 0,22 2 1 16,-22-2 0-16,0 0 0 0,0 0 0 15,0 0-2-15,23 1 4 0,-23-1-4 0,0 0-2 16,0 0 2-16,19 0 0 0,-19 0-1 15,0 0 0-15,0 0 3 0,21 3 2 0,-21-3-5 16,0 0 2-16,0 0 0 16,19 0-1-16,-19 0 2 0,0 0-5 0,0 0 3 15,19 3 0-15,-19-3-1 0,0 0 2 0,0 0-3 16,21 1 4-16,-21-1 3 0,0 0-7 16,17 2 3-16,-17-2-2 0,0 0 2 0,17 4-1 15,-17-4-2-15,0 0 0 0,19 1 5 16,-19-1-6-16,0 0 3 0,21 3-1 15,-21-3 0-15,0 0 5 0,22 0-7 16,-22 0 3-16,0 0 1 0,21 1-5 0,-21-1 4 16,0 0 2-16,19 0-3 0,-19 0 2 15,0 0-1-15,21 2 0 0,-21-2-2 16,0 0-2-16,18 0 3 0,-18 0 7 0,0 0-9 16,18 2 1-16,-18-2 4 0,0 0-2 0,0 0-3 15,23 0 0-15,-23 0 3 0,0 0 0 16,19 3 1-16,-19-3-1 0,0 0 1 15,19 0 2-15,-19 0-4 0,0 0 2 0,18 1 0 16,-18-1 3-16,0 0-4 0,0 0 5 16,20 0-1-16,-20 0-3 0,0 0 2 15,0 0-3-15,20 2 8 0,-20-2-8 0,0 0-2 16,0 0 1-16,0 0-10 0,14 4-28 16,-14-4-29-16,0 0-45 0,0 0-60 15,0 0-62-15,0 0-91 0,0 0-190 0,0 0-58 16,0 0-360-16,0 0-344 0</inkml:trace>
  <inkml:trace contextRef="#ctx0" brushRef="#br1" timeOffset="-128936.9">19033 17603 2691 0,'0'0'-146'0,"0"0"21"16,0 0 23-16,14-9 7 0,-14 9 17 16,0 0 15-16,0 0 17 0,17-10 8 0,-17 10 1 15,0 0 10-15,18-8 6 0,-18 8 6 16,10-6 2-16,-10 6 5 0,12-7 0 0,-12 7 3 15,14-8 7-15,-14 8-2 0,0 0 16 16,18-10-15-16,-18 10 6 0,11-7 4 16,-11 7 1-16,0 0 2 0,17-9 4 15,-17 9-9-15,11-8 1 0,-11 8-2 0,0 0-1 16,14-9 4-16,-14 9-3 0,14-8 3 0,-14 8-3 16,10-8-5-16,-10 8 7 0,0 0 1 15,18-9-8-15,-18 9 2 0,13-6-2 16,-13 6 5-16,0 0 1 0,19-7 1 15,-19 7-4-15,0 0-6 0,19-7 2 0,-19 7 6 16,16-5 3-16,-16 5 1 0,12-5 1 16,-12 5 0-16,0 0-7 0,17-10-2 0,-17 10-2 15,13-6 11-15,-13 6-10 0,12-8 6 16,-12 8 4-16,0 0-4 0,17-9-12 16,-17 9 11-16,15-8 4 0,-15 8-7 0,15-7-2 15,-15 7 16-15,14-7-13 0,-14 7-6 16,16-9-3-16,-16 9 3 0,16-5 3 0,-16 5-6 15,17-8 3-15,-17 8 1 0,18-8-1 16,-18 8 0-16,14-9 5 0,-14 9 3 16,14-9 4-16,-14 9 10 0,16-10-7 0,-16 10 5 15,14-8-8-15,-14 8 4 0,15-11-7 16,-15 11 1-16,13-8 1 0,-13 8-6 16,15-9 2-16,-15 9 6 0,19-10-12 0,-19 10 2 15,17-9-7-15,-17 9 2 0,14-10-1 16,-14 10 4-16,18-12-10 0,-18 12 8 15,17-9 2-15,-17 9 7 0,14-10-5 0,-14 10-9 16,16-10 7-16,-16 10 1 0,14-11-4 16,-14 11 22-16,14-11-23 0,-14 11 0 15,14-10 0-15,-14 10 12 0,14-9-7 0,-14 9 7 16,15-9-9-16,-15 9 6 0,13-8-6 16,-13 8 6-16,15-10-5 0,-15 10 7 0,12-7 6 15,-12 7 4-15,14-8-5 0,-14 8 1 16,10-7-7-16,-10 7 2 0,14-7-4 0,-14 7-5 15,0 0 7-15,17-11 1 0,-17 11-11 16,13-8 13-16,-13 8-7 0,13-7-3 16,-13 7 6-16,10-7 3 0,-10 7 4 0,0 0 8 15,20-10-12-15,-20 10 2 0,8-8-1 16,-8 8-4-16,0 0-6 0,17-7 10 16,-17 7 6-16,0 0-13 0,17-8 3 15,-17 8 0-15,0 0 7 0,15-9-5 0,-15 9-4 16,10-6-1-16,-10 6-2 0,0 0 2 15,15-8-1-15,-15 8 1 0,0 0 4 0,17-9 2 16,-17 9-1-16,10-5 6 0,-10 5-4 16,0 0 6-16,16-8-5 0,-16 8-6 0,0 0 12 15,14-8-7-15,-14 8 2 0,0 0-5 16,13-10-1-16,-13 10 4 0,0 0-3 0,10-7 1 16,-10 7 2-16,0 0 6 0,13-8 1 15,-13 8 13-15,0 0-1 0,0 0 0 16,13-10 1-16,-13 10-8 0,0 0-2 0,0 0 1 15,14-11-5-15,-14 11 4 0,0 0-8 16,14-6 1-16,-14 6-2 0,0 0-3 16,10-7 0-16,-10 7 0 0,0 0 3 0,0 0 4 15,15-6 2-15,-15 6-1 0,0 0 6 16,0 0-10-16,15-8-1 0,-15 8 3 16,0 0-2-16,0 0-5 0,17-5 3 0,-17 5-2 15,0 0 1-15,14-6 0 0,-14 6 2 16,0 0 2-16,0 0-2 0,16-8 6 15,-16 8 3-15,0 0 4 0,0 0 1 16,12-8-1-16,-12 8-3 0,0 0-2 0,0 0 0 16,0 0-5-16,17-7 0 0,-17 7 2 0,0 0-3 15,0 0-1-15,15-7-2 0,-15 7 4 16,0 0-9-16,0 0 0 0,12-6 6 16,-12 6-2-16,0 0-3 0,0 0 0 0,0 0 0 15,15-6 0-15,-15 6-5 0,0 0-2 16,0 0 3-16,15-6 1 0,-15 6-3 0,0 0 4 15,0 0-3-15,0 0 2 0,19-5-5 16,-19 5-5-16,0 0 7 0,0 0-2 16,14-4-1-16,-14 4 0 0,0 0 4 0,0 0-2 15,0 0-3-15,16-8 3 0,-16 8-4 16,0 0 2-16,0 0 1 0,12-7-1 16,-12 7-2-16,0 0 2 0,0 0 0 0,0 0-8 15,15-8 9-15,-15 8-1 0,0 0-3 16,0 0 1-16,0 0 2 0,13-7 2 15,-13 7-1-15,0 0-1 0,0 0 4 16,0 0-4-16,13-10 5 0,-13 10-1 0,0 0-4 16,0 0 3-16,12-7-2 0,-12 7-3 0,0 0 5 15,0 0-3-15,12-8 7 0,-12 8-5 16,0 0-2-16,0 0 7 0,14-6-2 16,-14 6-3-16,0 0 6 0,0 0-5 0,14-8 2 15,-14 8-1-15,0 0 1 0,0 0 5 16,13-9 2-16,-13 9-5 0,0 0 9 15,0 0-10-15,11-8 0 0,-11 8 2 0,0 0 0 16,0 0-5-16,0 0-7 0,0 0-10 0,13-8-11 16,-13 8-5-16,0 0 2 0,0 0 2 15,0 0-5-15,0 0 0 0,0 0 8 16,10-11-8-16,-10 11-14 0,0 0-30 0,0 0-21 16,4-6-38-16,-4 6-50 0,0 0-111 15,0 0-503-15,0 0-113 0</inkml:trace>
  <inkml:trace contextRef="#ctx0" brushRef="#br1" timeOffset="-128650.62">20478 16722 2344 0,'0'0'-20'0,"0"0"40"15,0 0 18-15,0 0 20 0,0 0 8 16,0 0 11-16,0 0 11 0,0 0 6 0,0 0-4 16,0 0-3-16,0 0-10 0,0 0-14 0,0 0-3 15,0 0-12-15,0 0-22 0,0 0-26 16,0 0-36-16,0 0-44 0,0 0-49 15,34-1-39-15,-34 1-76 0,0 0-547 0,18 0-99 16</inkml:trace>
  <inkml:trace contextRef="#ctx0" brushRef="#br1" timeOffset="-128512.27">20649 16719 2313 0,'0'0'-8'16,"0"0"41"-16,26 0 14 0,-26 0-9 15,15-2-5-15,-15 2-2 0,0 0-3 0,26-2-22 16,-26 2 6-16,18-2-33 0,-18 2-30 15,20-2-31-15,-20 2-26 0,23-2-34 0,-23 2-57 16,25-3-414-16,-12 0 174 0</inkml:trace>
  <inkml:trace contextRef="#ctx0" brushRef="#br1" timeOffset="-128235.89">21027 16689 1789 0,'0'0'36'0,"22"0"48"0,-22 0 16 16,22 0 1-16,-22 0 17 0,21-3-1 0,-21 3 5 15,26-2-17-15,-26 2-3 0,26-1-17 16,-26 1-24-16,24-2-20 0,-24 2-28 16,28-4-21-16,-15 2-7 0,-13 2-14 0,30-2-2 15,-30 2 5-15,27-2-6 0,-12 2 6 16,-15 0 14-16,27-1 2 0,-27 1 5 0,30-3 18 16,-30 3 14-16,28 0 20 0,-16-1 28 15,-12 1 12-15,28-3 15 0,-28 3 20 16,27-1 9-16,-27 1 8 0,26-2-5 15,-26 2-11-15,25-2-13 0,-25 2-13 0,25-2-18 16,-25 2-24-16,21-2-34 0,-21 2-48 0,16-3-58 16,-16 3-72-16,10-3-82 0,-10 3-166 15,0 0-538-15,0 0-365 0</inkml:trace>
  <inkml:trace contextRef="#ctx0" brushRef="#br1" timeOffset="-127958.49">20352 16812 2817 0,'0'0'-72'0,"-24"4"32"0,24-4 5 15,0 0 1-15,0 0-3 0,0 0-26 0,0 0-23 16,-19 3-43-16,19-3-83 0,0 0-454 16,-19-4 101-16</inkml:trace>
  <inkml:trace contextRef="#ctx0" brushRef="#br1" timeOffset="-127812.28">20033 16847 1903 0,'0'0'-8'0,"-24"1"30"0,24-1 3 16,-26 3-11-16,26-3-20 0,-25 1-27 16,25-1-38-16,-28-1-93 0,12-2-158 15,16 3-120-15,-35-5 402 0</inkml:trace>
  <inkml:trace contextRef="#ctx0" brushRef="#br1" timeOffset="-127634.08">19130 16879 1176 0,'-26'0'-37'0,"-1"-2"14"0,4 0 10 15,0 2 8-15,1-2-2 0,2 2-11 16,-4-2-51-16,-4 1-93 0,5-2-117 16,-1 2 91-16</inkml:trace>
  <inkml:trace contextRef="#ctx0" brushRef="#br1" timeOffset="-127504.27">18595 16866 851 0,'0'0'115'0,"-22"4"45"0,22-4 8 15,-21 5-2-15,21-5 3 0,-19 6 1 16,19-6 10-16,-21 4-5 0,21-4-14 0,-17 1-29 15,17-1-46-15,0 0-65 0,-25 4-63 16,25-4-59-16,-18 0-73 0,18 0-125 16,0 0-316-16,-29 0 170 0</inkml:trace>
  <inkml:trace contextRef="#ctx0" brushRef="#br1" timeOffset="-127386.02">18209 16890 1756 0,'0'0'26'0,"-28"0"7"16,28 0-20-16,-24 3-34 0,24-3-23 15,-28-3-14-15,13 2-20 0,15 1-24 0,-32-4-57 16,14 2-284-16,-2-2 398 0</inkml:trace>
  <inkml:trace contextRef="#ctx0" brushRef="#br1" timeOffset="-127251.91">17850 16848 1298 0,'-26'-1'48'0,"26"1"29"0,-21-4-1 16,21 4-8-16,-20-2-6 0,20 2 4 15,0 0-15-15,-22-2-5 0,22 2-10 0,0 0-5 16,-22-4 6-16,22 4-3 0,0 0 2 15,-23 0 7-15,23 0-13 0,0 0 0 0,-19-1-14 16,19 1-32-16,0 0-60 0,-21-5-108 16,21 5-393-16,-15-5 223 0</inkml:trace>
  <inkml:trace contextRef="#ctx0" brushRef="#br1" timeOffset="-126735.54">17208 16772 1738 0,'0'0'18'0,"0"0"10"16,0 0-5-16,0 0 2 0,0 0-1 15,0 0 0-15,0 0 20 0,0 0 11 16,0 0 12-16,0 0-3 0,0 0 4 15,0 0 10-15,0 0-12 0,-21 14 2 0,21-14 0 16,0 0 0-16,0 0-4 0,0 0-5 16,-20-14-6-16,20 14 4 0,0 0-2 0,0 0-6 15,0 0-8-15,3-21-4 0,-3 21-2 16,0 0-5-16,0 0 5 0,23-11 9 16,-23 11 6-16,0 0 16 0,25-2 6 0,-25 2 14 15,0 0 3-15,26 7 5 0,-26-7-1 16,12 12-1-16,-12-12 0 0,12 13-14 0,-8-3-4 15,-4-10-7-15,0 19-9 0,0-19-22 16,-2 20-25-16,2-20-35 0,-12 20-47 16,6-8-46-16,-2-1-52 0,8-11-53 0,-21 17-94 15,10-7-651-15,-4-3-412 0</inkml:trace>
  <inkml:trace contextRef="#ctx0" brushRef="#br1" timeOffset="-125558.03">17454 16670 2751 0,'0'0'-152'0,"0"0"31"15,6-18 28-15,-6 18 16 0,0 0 16 16,0 0 22-16,8-9 12 0,-8 9 32 16,0 0 23-16,0 0 5 0,0 0 16 0,0 0-1 15,13 30-1-15,-13-30 8 0,2 21 8 16,-2-21 6-16,0 25 2 0,0-12 9 16,0-13-3-16,-4 29 6 0,-1-17 6 15,5-12-5-15,-6 26 9 0,4-17-2 0,2-9 4 0,-8 18-1 16,8-18 3-16,-8 15-5 0,8-15 5 15,-9 10 5-15,9-10 0 0,0 0 2 16,0 0-8-16,0 0-13 0,0 0-9 16,0 0-8-16,0 0-10 0,0 0-16 0,-19-31-12 15,19 31-15-15,0 0-15 0,8-29-16 16,-8 29-19-16,8-18-24 0,-8 18-29 16,12-10-40-16,-12 10-53 0,12-6-51 0,-12 6-114 15,0 0-195-15,0 0-324 0,0 0-227 16</inkml:trace>
  <inkml:trace contextRef="#ctx0" brushRef="#br1" timeOffset="-99494.67">4599 3130 815 0,'-14'11'166'16,"14"-11"-44"-16,0 0-34 0,0 0 15 16,0 0 16-16,-9 16 6 0,9-16 1 0,0 0-14 15,0 0 10-15,0 0 6 0,2 18 2 16,-2-18 4-16,0 0 8 0,0 0 4 0,3 23-6 16,-3-23 0-16,0 0-8 0,4 19-4 15,-4-19-12-15,2 16-9 0,-2-16-8 16,2 16-2-16,-2-16-12 0,4 22-4 0,-4-22-7 15,2 25 1-15,0-11-7 0,-2-14 1 16,2 26-4-16,-2-15-5 0,0-11-4 0,2 27-5 16,0-16-4-16,-2-11-6 0,3 21-4 15,-3-21-3-15,2 15-1 0,-2-15 9 16,0 0 5-16,0 21 5 0,0-21 3 0,0 0-2 16,4 15-7-16,-4-15-5 0,0 0 4 15,0 0-17-15,0 0 9 0,8 10-1 16,-8-10-5-16,0 0-1 0,0 0-5 0,0 0 6 15,0 0-7-15,0 0-6 0,0 0-3 16,0 0-2-16,0 0 0 0,34-15 0 16,-34 15-4-16,0 0 3 0,18-8-6 0,-18 8 0 15,14-3-4-15,-14 3 2 0,21-2-1 16,-21 2 0-16,24-5-8 0,-24 5 7 0,28-1 0 16,-10 1 3-16,1-3-4 0,-19 3 1 15,42-1-3-15,-18 1 6 0,-1-2-3 16,7 2-2-16,0-2-1 0,-2 2 4 0,2 0 0 15,-2 2-2-15,1-2 1 0,1 0-8 16,-4 0 7-16,-1 0-3 0,1 0-3 0,-6 0 4 16,4 2-3-16,-3-2 2 0,1 0-3 15,-4 0-3-15,-18 0 6 0,32 0-4 0,-17 1 1 16,-15-1 3-16,28 0-8 0,-28 0 8 16,22 0-1-16,-22 0 4 0,22 3-5 15,-22-3 5-15,19 0-3 0,-19 0 5 0,0 0-5 16,25 0-17-16,-25 0 1 0,15 1 2 15,-15-1 2-15,0 0 3 0,0 0 1 16,24 0-1-16,-24 0 5 0,0 0-3 0,0 0-2 16,0 0 5-16,18 0-1 0,-18 0 0 15,0 0 3-15,0 0 2 0,0 0-4 16,0 0-2-16,16 5 6 0,-16-5-2 0,0 0 4 16,0 0-2-16,0 0 1 0,8 13 0 15,-8-13-1-15,0 0 2 0,4 17 1 16,-4-17 0-16,6 15-1 0,-6-15-2 0,5 15 3 15,-5-15-1-15,6 16 1 0,-6-16 0 16,6 17 3-16,-6-17-2 0,7 15 1 0,-7-15 1 16,6 16-4-16,-6-16 1 0,5 11 1 15,-5-11-1-15,6 11 1 0,-6-11-2 16,0 0 6-16,0 0 3 0,6 13-8 0,-6-13 3 16,0 0 0-16,0 0-4 0,0 0 2 15,0 0 0-15,0 0 0 0,0 0 0 16,0 0-2-16,0 0-2 0,0 0 4 0,0 0-1 15,30-23 0-15,-30 23-2 0,4-12 2 16,-4 12 0-16,0 0 1 0,8-22-4 0,-8 22 4 16,4-13 0-16,-4 13-6 0,7-13 0 15,-7 13 3-15,8-13 0 0,-8 13 0 0,9-11-1 16,-9 11 0-16,9-13 1 0,-9 13 0 16,10-11 0-16,-10 11-2 0,10-7 3 0,-10 7-3 15,14-8 1-15,-14 8 1 0,0 0-3 16,20-10 3-16,-20 10 0 0,17-3 6 15,-17 3-7-15,19-5 1 0,-19 5 1 16,21-4-1-16,-21 4 0 0,26 0 1 0,-26 0-2 16,28-1 1-16,-12 1 6 0,-16 0-5 0,35 1-3 15,-17-1 3-15,2 3-1 0,-2-3 0 16,4 0 1-16,-3 1 0 0,1-1 1 16,4 3 1-16,-3-3-2 0,3 0 0 0,1 2 2 15,0-2-3-15,1 0 2 0,1 2-2 16,5-2 0-16,-2 1 0 0,-1 1 8 15,1-2-7-15,0 0-3 0,1 2 2 16,-1 0 0-16,0-2 2 0,2 4-3 0,-3-4 2 16,1 1 0-16,0 2-1 0,-1-2 2 15,1 2-3-15,0-1 2 0,-1 1-1 0,-2-3 2 16,3 2 1-16,-3 2-5 0,1-4 1 16,4 2 3-16,-3 0 2 0,1 0-4 0,0-1 0 15,-1-1 2-15,1 3-1 0,0-3 2 16,1 1 0-16,3-1-3 0,-2 0 4 15,2 0-1-15,-1 0-4 0,4 0 0 0,-1-1 2 16,0 1 0-16,2 0 0 0,4 0-1 16,1 0 3-16,1 0-1 0,-2 0-2 0,0 0 0 15,0-3 1-15,1 3-1 0,1 0 2 16,-1 0 1-16,-1-1 4 0,0 2-6 16,1-1-1-16,1-1 2 0,1 2 0 0,-3-1-1 15,2 0 4-15,1 0-3 0,-1 3-3 16,1-2-1-16,-1 1 3 0,1-1 0 15,-1 5-1-15,-2-5 1 0,3 2 3 0,-3-2-3 16,1 2 3-16,-1 0-5 0,-2-2 2 16,-1 1 1-16,-3-2 1 0,0 2-2 0,-1 0 1 15,1-2-1-15,-2 2 3 0,3 0 0 16,-1-2 0-16,-1 2 4 0,1 0-2 0,0-1 1 16,0 1 3-16,3-2 1 0,1 4-2 15,-5-4 1-15,1 3 1 0,0-2-3 0,1 1-1 16,-1 0-1-16,-3-2 2 0,1 2-1 15,0-2-2-15,0 0 3 0,0-2 3 16,-3 2 6-16,1 2 20 0,-2-2-2 16,1-2 0-16,1 2 0 0,-2 2-7 0,-1-4 0 15,1 4-4-15,0-2 6 0,-3 0-8 16,1-2-3-16,-2 2-5 0,-1 0-5 0,0 0 4 16,0 0-1-16,1 0 0 0,-3 0 0 15,3 0-3-15,-1 0-1 0,0-2-1 16,-1 2 3-16,-1 0-1 0,1 0-3 0,-4-2 3 15,4 1-3-15,-3-2-7 0,0 3 0 16,0-1 4-16,1 1 2 0,-2-3 2 0,0 3 2 16,1-2-8-16,0 2-2 0,-2-1 10 15,3 1-4-15,-4-2-4 0,-18 2 0 0,41-2 0 16,-23 0 1-16,2 2 4 0,-1 0-2 16,0-2-4-16,0 0-1 0,-19 2-1 15,36-2 5-15,-20 2 0 0,4 0-4 0,-20 0 1 16,35-2 0-16,-17 2 4 0,-2-1-4 15,-16 1 2-15,34-3 4 0,-19 3-5 0,-15 0 4 16,30-3-2-16,-16 3-3 0,-14 0 8 16,30-4-3-16,-30 4-2 0,26-1 2 0,-13-2 13 15,-13 3 3-15,24-6 4 0,-12 2-1 16,-12 4 9-16,20-7 1 0,-20 7 1 16,18-9 0-16,-18 9-2 0,14-13-5 0,-14 13-3 15,13-8-1-15,-13 8-3 0,10-14-2 16,-10 14-5-16,12-12-6 0,-12 12-14 15,6-10-21-15,-2 3-40 0,-4 7-39 0,2-13-51 16,-2 13-80-16,6-11-70 0,-6 11-162 16,2-11-158-16,-2 11 27 0,0 0-399 0,0 0-473 15</inkml:trace>
  <inkml:trace contextRef="#ctx0" brushRef="#br1" timeOffset="-98030.95">11229 4118 3000 0,'0'0'-116'15,"0"0"19"-15,0 0 18 0,0 0 13 16,5 21 35-16,-5-21 29 0,0 0 28 16,0 0 19-16,0 0 21 0,0 0 17 0,0 0 12 15,0 0 9-15,0 0 10 0,0 0 2 16,0 0-6-16,0 0-11 0,0 0-12 0,0 0-9 16,0 0-8-16,0 0-9 0,0 0-6 15,0 0-5-15,0 0-6 0,0 0-4 16,0 0-5-16,0 0-3 0,0 0-5 0,27-30-2 15,-21 21-3-15,-6 9-1 0,11-21-3 16,-3 5 0-16,2 3-5 0,-3-3-1 0,3-3-2 16,2 2 0-16,-1-2 1 0,0 3 2 15,0-1 1-15,-2 3-3 0,3-3-2 16,-3 4 6-16,2 0-1 0,-3 3 3 0,3 0-5 16,-11 10 0-16,12-17-6 0,-12 17-2 15,13-11 3-15,-13 11 1 0,0 0-1 16,17 0 5-16,-17 0-2 0,0 0 0 0,0 0-1 15,10 25 1-15,-10-25 0 0,3 21-4 16,-3-21 0-16,-5 24 3 0,5-24-1 16,-4 25 3-16,2-11-2 0,2-14 5 0,-9 22 3 15,1-12 6-15,8-10 3 0,-15 19 4 16,5-12-2-16,-1 0 2 0,11-7-4 0,-19 10-1 16,19-10-3-16,-18 4-4 0,18-4 3 15,-22 2-2-15,22-2-4 0,0 0 1 16,-27-2-1-16,27 2-3 0,0 0-3 0,-20-4-2 15,20 4 1-15,0 0-6 0,0 0-3 16,0 0 2-16,-21 2 0 0,21-2 2 0,0 0-3 16,0 0 3-16,-13 15-2 0,13-15 5 15,-8 14-3-15,8-14 0 0,-9 13 0 16,9-13 1-16,-12 15-4 0,12-15 8 0,-11 14-4 16,11-14 0-16,-9 13 3 0,9-13 2 15,-12 12 2-15,12-12 0 0,-12 8 0 0,12-8 3 16,0 0-5-16,-16 5 4 0,16-5-2 15,0 0-4-15,0 0 1 0,0 0-2 16,0 0-3-16,0 0 4 0,-25-19 1 0,25 19-4 16,0 0 2-16,-1-21-2 0,1 21 0 15,0 0 7-15,0-19 2 0,0 19 2 0,0 0-3 16,0 0-1-16,0 0-5 0,0 0 3 16,9-21 4-16,-9 21-8 0,0 0-2 0,0 0-1 15,0 0 6-15,0 0-1 0,0 0-3 16,39 26 4-16,-39-26 1 0,6 18-2 15,-6-18 2-15,2 18-1 0,-2-18 0 0,-4 21-2 16,4-21 15-16,-8 27-2 0,-1-11 1 16,-1-3 2-16,1 0-4 0,-4 4 0 0,-1-1 1 15,-2 2-5-15,0-4-1 0,0 2-7 16,2 1 4-16,-3-4 4 0,2 2-6 0,0-2-1 16,1 1-12-16,2-5-24 0,1 0-33 15,0 1-46-15,0-2-49 0,3-3-69 16,8-5-74-16,-13 8-148 0,13-8-168 15,-13 2 26-15,13-2-290 0,0 0-248 0</inkml:trace>
  <inkml:trace contextRef="#ctx0" brushRef="#br1" timeOffset="-97862.99">11192 3827 2912 0,'14'-12'109'0,"-14"12"-18"0,11-9-34 16,-11 9-33-16,0 0-30 0,7-9-31 16,-7 9-56-16,8-4-59 0,-8 4-104 0,0 0-560 15,0 0-139-15</inkml:trace>
  <inkml:trace contextRef="#ctx0" brushRef="#br1" timeOffset="-97543.89">11006 3993 2423 0,'-4'21'-36'0,"4"-21"5"16,-4 17 5-16,4-17 11 0,-4 19 24 0,4-19 21 16,-8 19 16-16,8-19 24 0,-9 19 7 15,4-9-4-15,5-10 5 0,-10 17 5 16,10-17 5-16,-12 16 4 0,12-16-5 0,-9 12-3 15,9-12-3-15,-8 14 4 0,8-14 19 16,-8 8 23-16,8-8 6 0,0 0-1 16,0 0-12-16,0 0-8 0,0 0-6 0,0 0-11 15,0 0-9-15,0 0-10 0,-8-41-9 16,8 41-9-16,6-26-14 0,-6 26-24 16,6-29-32-16,-4 16-47 0,-2 13-62 0,6-23-74 15,-4 11-81-15,-2 12-165 0,-2-19-142 16,2 19-299-16,0 0-249 0</inkml:trace>
  <inkml:trace contextRef="#ctx0" brushRef="#br1" timeOffset="-97337.41">10651 4500 2800 0,'-4'19'81'0,"4"-19"16"0,-2 15-4 15,2-15 18-15,0 0 24 0,10 21 16 16,-10-21-1-16,15 11-15 0,-15-11-14 0,19 10-8 16,-5-8-24-16,0 2-25 0,-14-4-41 15,27 1-59-15,-27-1-81 0,28-1-82 0,-28 1-123 16,21-12-187-16,-14 3-395 0,-3-1-294 16</inkml:trace>
  <inkml:trace contextRef="#ctx0" brushRef="#br1" timeOffset="-97012.1">10736 4151 2806 0,'-13'-15'0'0,"13"15"17"0,0 0-13 16,0 0 5-16,0 0 24 0,-12-9 30 0,12 9 21 16,0 0 4-16,0 0-5 0,0 0-1 15,-14-10 0-15,14 10-5 0,0 0 4 16,0 0-3-16,0 0-11 0,-6-14-8 0,6 14-3 15,0 0-9-15,0 0-8 0,0 0-1 16,0 0-10-16,14-26-6 0,-14 26-5 0,0 0-2 16,12-10-3-16,-12 10 2 0,0 0-5 15,0 0 12-15,0 0-3 0,0 0-1 0,0 0 4 16,0 0-4-16,0 0 2 0,0 0-2 16,0 44 4-16,0-44 0 0,-18 16 1 15,8-7-1-15,-4-2 0 0,-1 0-4 0,0 0-10 16,0-1-20-16,-1 0-44 0,-2-3-67 15,18-3-79-15,-32 2-111 0,18-2-197 16,-1-4-411-16,2 0-326 0</inkml:trace>
  <inkml:trace contextRef="#ctx0" brushRef="#br1" timeOffset="-96862.34">10588 3898 3012 0,'0'0'54'15,"20"-11"-8"-15,-6 6-8 0,-14 5-1 16,21-9-8-16,-9 5-7 0,3-2-26 0,-15 6-52 16,27-10-65-16,-11 7-51 0,-4-5-95 15,3 0-541-15,-6 1-124 0</inkml:trace>
  <inkml:trace contextRef="#ctx0" brushRef="#br1" timeOffset="-95844.45">10527 3774 2411 0,'-9'10'-29'0,"9"-10"26"0,-11 17 0 0,5-6 7 16,0 2 27-16,2 3 5 0,0-1 11 0,-1 2 1 16,0-2 0-16,3 2-1 0,0 2-1 15,0-1 7-15,-2 0 4 0,4 1 3 16,-4 0-7-16,2-2-1 0,0 2-7 0,-3-1-4 15,1-3 1-15,0 2-10 0,4-17 3 0,-6 27-6 16,1-15 2-16,5-12-2 0,-4 19 5 16,4-19 0-16,-4 15-1 0,4-15-2 15,0 0-10-15,0 0-1 0,-9 12-4 0,9-12-4 16,0 0 0-16,0 0 1 0,0 0-2 16,0 0-3-16,0 0 0 0,0 0-6 15,9-52 2-15,-9 52-1 0,8-15-4 0,-8 15-1 16,11-14-3-16,-11 14 4 0,15-9-2 15,-15 9 3-15,12-6-4 0,-12 6 4 0,0 0 11 16,0 0-1-16,0 0 10 0,34 14 2 16,-34-14-6-16,8 13 2 0,-8-13-3 15,5 15-1-15,-5-15 0 0,0 17 2 0,0-17 1 16,0 0 3-16,-9 25 10 0,9-25 13 16,-10 13 2-16,10-13 5 0,-14 12 0 15,14-12 5-15,-16 7 0 0,16-7 6 0,-14 4-6 16,14-4-4-16,0 0-2 0,-22 4-4 15,22-4-5-15,0 0 0 0,-21 1-6 16,21-1-2-16,0 0-4 0,0 0-3 0,-24 0-5 16,24 0-1-16,0 0-1 0,-18 4-1 15,18-4 2-15,-13 6-1 0,13-6-1 16,-15 8 0-16,15-8 0 0,-13 9-1 0,13-9-4 16,-14 14 3-16,14-14-3 0,-13 14-1 15,4-4-2-15,9-10 0 0,-14 19 0 0,6-6 0 16,1-5-1-16,7-8-2 0,-13 21-3 15,9-13 2-15,4-8-2 0,-11 15 0 0,11-15 3 16,-8 14-3-16,8-14 0 16,-8 9 5-16,8-9-2 0,0 0 0 0,-11 9-2 15,11-9 0-15,0 0-1 0,0 0-1 0,0 0 0 16,0 0 0-16,0 0-1 0,-19-26 0 16,19 26 5-16,0 0 12 0,-4-17-1 0,4 17 7 15,0 0 4-15,-8-13-1 0,8 13-8 16,0 0-4-16,0 0-2 0,0 0 2 0,-14-12-5 15,14 12-1-15,0 0 0 0,0 0 1 16,0 0-4-16,-21 3-2 0,21-3 4 16,0 0-6-16,-21 9 4 0,21-9-2 0,-13 11 0 15,13-11 1-15,-12 12 0 0,12-12-3 16,-12 17 3-16,6-8 0 0,6-9-3 0,-12 21 2 16,8-9 0-16,0 1-5 0,4-13 2 15,-7 27 2-15,3-16 0 0,2 4-1 16,2-15 0-16,0 25 2 0,0-25-3 15,-6 25 0-15,3-13 4 0,3-12-2 0,-4 22-4 16,0-8 5-16,4-14-2 0,-13 22 0 16,7-12 26-16,6-10 2 0,-14 19 1 15,4-12 0-15,0 1-7 0,10-8 0 0,-21 10-2 16,8-7 12-16,13-3 8 0,-23 5-26 0,23-5 10 16,-24 0 11-16,24 0 9 0,-22-1 7 15,22 1-7-15,-20-9-5 0,20 9-4 0,-17-12-1 16,17 12-3-16,-14-13-6 0,14 13-3 15,-13-16-2-15,13 16-5 0,-9-17-8 16,9 17-15-16,-4-21-28 0,4 21-27 0,0-22-38 16,6 8-53-16,-6 14-67 0,15-30-69 15,-4 13-133-15,0 0-193 0,1-1-9 0,1 3-375 16,0 2-474-16</inkml:trace>
  <inkml:trace contextRef="#ctx0" brushRef="#br1" timeOffset="-95608.14">9923 4715 3478 0,'-6'21'131'0,"6"-21"-13"15,-2 15-4-15,2-15 15 0,0 0 9 16,-4 18-3-16,4-18-14 0,0 0-21 15,0 0-17-15,0 0-31 0,0 0-22 0,-3 16-40 16,3-16-55-16,0 0-85 0,0 0-83 16,0 0-142-16,0 0-208 0,-23-22-382 0,17 12-405 15</inkml:trace>
  <inkml:trace contextRef="#ctx0" brushRef="#br1" timeOffset="-94424.52">9661 4193 3031 0,'0'0'37'0,"0"0"28"0,0 0 4 0,0 0 7 16,-4-17 18-16,4 17 16 0,0 0 8 16,0 0-10-16,0 0-12 0,0 0-8 0,4-21-18 15,-4 21-3-15,0 0-9 0,8-17-7 16,-8 17-7-16,8-17-1 0,-4 7-6 15,-4 10-4-15,14-23-4 0,-10 12 2 16,-4 11-5-16,12-18 0 0,-12 18 0 0,9-17-2 16,-9 17-5-16,6-11-2 0,-6 11-1 0,0 0-1 15,9-11 4-15,-9 11 4 0,0 0-2 16,0 0 0-16,0 0-1 0,0 0-2 16,0 0 1-16,0 0-3 0,0 0 2 0,0 0-2 15,-11 49 4-15,11-49-1 0,-9 18 0 16,9-18 4-16,-10 15 1 0,10-15 0 15,-12 13 3-15,12-13-1 0,-12 12-7 0,12-12 3 16,-12 9-3-16,12-9-7 0,0 0 1 16,-10 11 0-16,10-11-2 0,0 0 0 0,-11 10-2 15,11-10 1-15,0 0 2 0,0 0-2 16,-11 8-2-16,11-8-1 0,0 0-2 0,0 0 0 16,0 0-1-16,0 0-2 0,0 0 0 15,0 0-2-15,0 0-2 0,0 0 1 16,0 0-2-16,0 0 1 0,0 0-4 0,-12 7 2 15,12-7 9-15,0 0-7 0,0 0 2 16,0 0 0-16,-7 17 1 0,7-17 0 16,0 0 2-16,-8 16-2 0,8-16 0 0,-6 9 0 15,6-9 0-15,0 0 3 0,-12 13-2 16,12-13-2-16,0 0 3 0,-10 10 1 16,10-10 0-16,0 0 1 0,0 0-2 0,0 0-2 15,-18 4 0-15,18-4-1 0,0 0 2 16,0 0 2-16,0 0 2 0,0 0-6 15,-26-2-2-15,26 2 1 0,0 0 3 0,0 0 3 16,0 0-8-16,-23-5-1 0,23 5 0 16,0 0 0-16,0 0-1 0,0 0 4 0,-22 5 0 15,22-5 0-15,0 0-1 0,-16 6-1 16,16-6 2-16,0 0 5 0,-18 8-3 0,18-8-4 16,-10 7 1-16,10-7 2 0,0 0 0 15,-15 9-3-15,15-9 4 0,0 0-7 0,-13 10 1 16,13-10 1-16,0 0 4 0,0 0-4 15,-6 13 2-15,6-13-1 0,0 0 1 16,0 0-2-16,0 0 2 0,0 0 2 0,0 0 0 16,0 0 0-16,2 22-2 0,-2-22 0 15,0 0 1-15,0 0 1 0,0 0 0 0,0 0-7 16,13 14 0-16,-13-14-5 0,0 0-2 16,0 0-6-16,6 12-4 0,-6-12-2 15,0 0-2-15,9 10 4 0,-9-10-1 0,0 0 2 16,6 11 0-16,-6-11 3 0,0 0 1 15,0 0 6-15,10 13-2 0,-10-13 1 16,0 0 2-16,10 8 4 0,-10-8-3 0,0 0 2 16,0 0 1-16,0 0 5 0,8 11-2 15,-8-11 5-15,0 0-1 0,0 0-1 16,0 0 0-16,0 0 4 0,0 0-2 0,0 0 0 16,0 0-1-16,0 0 2 0,0 0 2 15,0 0 6-15,0 0 7 0,0 0 1 0,0 0-4 16,0 0 1-16,0 0-1 0,0 0 1 15,0 0-1-15,0 0-3 0,0 0 4 16,-30-36 6-16,30 36 6 0,0 0 1 0,0 0-1 16,0 0 2-16,-38 15-2 0,27-9-6 15,11-6 1-15,-14 9 0 0,14-9-5 16,-18 10 2-16,18-10-4 0,-14 8-1 0,14-8 2 16,-11 5 13-16,11-5-7 0,0 0 3 15,-19 6-5-15,19-6 1 0,0 0-4 0,0 0 4 16,-23-2 2-16,23 2 8 0,0 0 19 15,0 0 3-15,-24-5 8 0,24 5 11 0,0 0 7 16,-27-3 9-16,27 3-1 0,-25-1-6 16,25 1-1-16,-30 0-7 0,11 0-5 15,-3 0-6-15,22 0-7 0,-40-3-6 0,19 3-6 16,1 0-7-16,0-1-12 0,-1-3-27 16,2 2-43-16,2-2-52 0,-3-4-81 15,6 3-100-15,0-3-122 0,-2-3-203 0,6-1-7 16,-1-1-571-16,5 0-885 0</inkml:trace>
  <inkml:trace contextRef="#ctx0" brushRef="#br1" timeOffset="-94276.35">8992 4073 4057 0,'14'-13'170'0,"-1"1"23"0,0 1-33 16,0 1-18-16,1 0-8 0,0-1-19 0,0 2-10 16,-2-1-16-16,1-1-18 0,2 1-38 15,0 1-42-15,-3-1-45 0,2 1-55 16,-2-1-76-16,0 0-102 0,-1 1-223 15,-4 2-117-15,-7 7 21 0,0 0-273 0,0 0-246 16</inkml:trace>
  <inkml:trace contextRef="#ctx0" brushRef="#br1" timeOffset="-94063.22">8857 4151 2714 0,'-8'14'71'0,"0"-3"36"16,0 0 4-16,2 0 30 0,6-11 25 0,-13 23 10 15,7-10-3-15,-1-1-6 0,-2 2-7 16,3-1-15-16,-2-1-14 16,0 3-9-16,-2-4-16 0,2 5-9 0,0-5 13 0,-2 2-17 15,-1-1-20-15,0-1-29 0,3-2-39 16,-3 1-49-16,-1-2-54 0,12-8-66 0,-22 11-50 16,12-9-65-16,-1 0-99 0,11-2-152 15,-19-4-433-15,19 4-401 0</inkml:trace>
  <inkml:trace contextRef="#ctx0" brushRef="#br1" timeOffset="-93884.78">8699 3888 3211 0,'0'0'137'16,"7"-13"-5"-16,-7 13-18 0,0 0-13 16,0 0 5-16,8-9 8 0,-8 9-5 0,0 0-13 15,0 0-11-15,0 0-9 0,0 0-19 16,0 0-20-16,-15 58-23 0,11-43-45 15,-2 1-65-15,0 1-75 0,0-2-66 0,-4 3-89 16,2-6-134-16,2 2-468 0,-4 0-334 16</inkml:trace>
  <inkml:trace contextRef="#ctx0" brushRef="#br1" timeOffset="-93577.51">8558 4128 2905 0,'-8'14'27'0,"8"-14"20"0,0 0 4 15,0 0 5-15,0 0 11 0,-10 15 17 16,10-15 12-16,0 0 5 0,0 0-1 15,-6 12-2-15,6-12 1 0,0 0 0 0,-6 14 6 16,6-14-2-16,-10 14-6 0,10-14-6 16,-13 15-11-16,4-10-2 0,9-5 2 0,-23 16 1 15,11-7 10-15,-2-1 27 0,0 1-3 16,-1-2 2-16,-2 0-5 0,-2 1 13 0,0 0-6 16,-2 1-2-16,-3-4-9 0,-1 3-5 15,-1 0-4-15,4-4-8 0,-4 1-6 16,1-1-7-16,-3 0-4 0,2 0-4 0,2-1-5 15,0 0-5-15,1-3-6 0,-1 1-5 16,1-1-6-16,2 3-5 0,0-3-4 16,-1-3-5-16,22 3-11 0,-38-1-25 0,22-2-31 15,-1 0-43-15,4-1-55 0,-2-4-79 0,3-1-99 16,0-1-190-16,2-1-127 0,2-2 26 16,0-1-555-16,-1 2-828 0</inkml:trace>
  <inkml:trace contextRef="#ctx0" brushRef="#br1" timeOffset="-93445.72">7815 4082 4143 0,'0'0'90'16,"10"-13"-38"-16,-10 13-13 0,12-13-3 15,0 5-7-15,-4-1-2 0,-8 9-15 16,21-18-41-16,-12 11-64 0,1-1-74 0,3 0-65 16,-5-1-97-16,1-1-185 0,0 3-413 15,-9 7-332-15</inkml:trace>
  <inkml:trace contextRef="#ctx0" brushRef="#br1" timeOffset="-92730.46">7615 3972 2765 0,'-14'4'-97'0,"14"-4"7"16,0 0 2-16,0 0 1 0,0 0 11 16,0 0 11-16,0 0 3 0,0 0 4 15,0 0-5-15,0 0-1 0,0 0 7 16,0 0 4-16,0 0 9 0,0 0 16 0,48 6 13 16,-48-6 30-16,0 0 21 0,0 0 20 0,11 11 28 15,-11-11 21-15,0 0 10 0,0 0 18 16,0 0 1-16,-27 24-3 0,17-16-2 15,-2 0-4-15,0 0-6 0,-1 1-4 16,3 1-6-16,-1-1-11 0,11-9-9 16,-21 18-5-16,15-9-12 0,6-9-7 0,-14 18-8 15,14-18-5-15,-6 14-5 0,6-14-4 0,-2 15-4 16,2-15-6-16,0 0-5 0,0 0-3 16,8 23-9-16,-8-23-8 0,10 10-11 15,-10-10-6-15,0 0-7 0,14 9 4 0,-14-9 1 16,10 6 0-16,-10-6 0 0,0 0 3 15,13 10 1-15,-13-10 15 0,0 0 12 16,7 13 9-16,-7-13 7 0,0 0 5 0,0 0 4 16,0 20 0-16,0-20 0 0,0 0-1 15,-9 25 1-15,9-25 0 0,-13 14-1 0,7-6 4 16,6-8-7-16,-14 15 5 0,4-9-4 16,10-6-1-16,-20 13-3 0,9-7-2 0,11-6-1 15,-21 6-2-15,21-6-2 0,-21 5-4 16,21-5 0-16,-22-1-5 0,22 1 3 15,0 0-10-15,-25-8-4 0,25 8 3 0,-15-9 2 16,15 9-2-16,-8-11-1 0,8 11-2 16,0 0 1-16,0 0 3 0,-6-14-1 0,6 14 3 15,0 0 3-15,0 0 3 0,0 0-3 16,0 0 5-16,0 0 14 0,0 0 7 16,0 0 32-16,0 0-9 0,0 0-1 0,0 0-5 15,0 0-4-15,0 0-6 0,0 0-5 16,-7 49-2-16,3-37-6 0,4-12-1 15,-17 20-11-15,8-11-14 0,-1 3-18 0,0-2-28 16,-4-1-38-16,4 1-50 0,-3 0-56 16,1-1-58-16,-1-2-56 0,-2-1-97 0,7-2-159 15,-6 0-74-15,4 0-363 0,10-4-438 16</inkml:trace>
  <inkml:trace contextRef="#ctx0" brushRef="#br1" timeOffset="-92542.84">7188 4414 3100 0,'0'0'61'0,"0"0"26"0,0 0 12 16,0 0 28-16,0 0 18 0,0 0 24 16,0 0-6-16,0 0-10 0,0 0 12 0,0 0-21 15,0 0-22-15,0 0-13 0,-34 31-13 16,26-23-16-16,-5 0-28 0,2 2-23 16,-3 0-37-16,1-2-48 0,-2 1-48 0,0-1-53 15,1 0-49-15,1-3-53 0,-2 0-77 16,3-1-145-16,-2-1-124 0,2-1-222 15,-1-1-157-15</inkml:trace>
  <inkml:trace contextRef="#ctx0" brushRef="#br1" timeOffset="-91856.49">6435 4052 2554 0,'2'-19'36'0,"-2"19"23"15,0 0 6-15,0 0 5 0,2-16-1 0,-2 16-1 16,0 0 32-16,0 0 21 0,0 0 8 16,0 0 8-16,0 0-3 0,0 0 0 15,0 0-4-15,0 0-8 0,0 0-14 0,-15 60-11 16,13-45-10-16,-1 2-9 0,-1 1-8 16,2 1-7-16,-2-2-6 0,-2 2 0 15,2 0-5-15,-2-3-3 0,1 1-4 0,-4-1-3 16,3-3-3-16,0 3-5 0,-3-6-4 15,-1 4 0-15,1-3-13 0,9-11-16 0,-19 17-15 16,11-14-32-16,8-3-40 0,-22 6-52 16,22-6-56-16,-14 2-55 0,14-2-63 15,0 0-133-15,-21-18-141 0,14 9-275 0,3 0-214 16</inkml:trace>
  <inkml:trace contextRef="#ctx0" brushRef="#br1" timeOffset="-91596">6470 3646 2600 0,'9'-12'83'0,"-9"12"43"16,0 0 13-16,11-9 13 0,-11 9 16 15,0 0 2-15,0 0-8 0,12-11-9 0,-12 11-19 16,0 0-20-16,0 0-16 0,0 0-20 16,10-8-32-16,-10 8-49 0,0 0-67 0,0 0-91 15,0 0-83-15,0 0-158 0,5-5-179 16,-5 5-265-16,0 0-192 0</inkml:trace>
  <inkml:trace contextRef="#ctx0" brushRef="#br1" timeOffset="-91127.09">6570 3805 2446 0,'9'16'-38'0,"-5"-6"44"0,-4-10 6 0,12 19 34 16,-8-7 29-16,0-1 18 0,4 3 9 0,-8-14 1 15,8 27 0-15,-4-14 3 0,-2 2-2 16,2-2-6-16,0 2-6 0,-4-15-6 15,5 25-3-15,-3-14-9 0,-2-11-11 0,2 21 0 16,-2-21-4-16,4 18-2 0,-4-18 7 16,2 14 5-16,-2-14-1 0,0 0-9 15,0 0-8-15,5 12-2 0,-5-12-7 0,0 0-7 16,0 0-3-16,0 0-3 0,0 0-5 16,0 0 2-16,0 0 2 0,10-40 0 0,-10 40 2 15,7-14 1-15,-7 14 0 0,0 0 1 16,8-15-4-16,-8 15 9 0,0 0-8 0,12-5 1 15,-12 5-5-15,0 0-2 0,0 0 2 16,0 0-6-16,34 13-1 0,-34-13-1 16,16 7-2-16,-16-7-2 0,14 10 0 15,-14-10-3-15,13 7 2 0,-13-7 15 0,0 0 15 16,12 8 11-16,-12-8 30 0,0 0-8 0,0 0-4 16,0 0-4-16,0 0-5 0,30-13-8 15,-30 13-6-15,12-17-10 0,-4 6-17 0,-2-1-9 16,0-1-14-16,0 0-20 0,1 0-24 15,-1-3-35-15,0 5-55 0,-6 11-77 16,9-23-66-16,-9 11-123 0,2 3-184 16,-2 9-36-16,0 0-323 0,-6-22-371 0</inkml:trace>
  <inkml:trace contextRef="#ctx0" brushRef="#br1" timeOffset="-90843.07">6388 4045 2817 0,'-25'0'-33'16,"25"0"27"-16,0 0 21 0,0 0 43 0,0 0 40 15,0 0 32-15,-2 21 15 0,2-21 5 0,0 0-12 16,2 22-14-16,-2-22-10 0,-2 23-12 15,-3-11-8-15,5-12-15 0,-8 27-5 16,2-14-5-16,-3 0-12 0,-2 0-18 0,1-1-27 16,0-1-38-16,-4-2-42 0,2 1-57 15,-1-2-54-15,2-2-40 0,-3-1-46 0,14-5-95 16,-23 0-559-16,11 0-318 0</inkml:trace>
  <inkml:trace contextRef="#ctx0" brushRef="#br1" timeOffset="-90670.13">6242 3905 2758 0,'8'-10'69'0,"-3"-3"46"16,-5 13 2-16,8-11-5 0,-8 11 0 0,0 0 9 15,0 0 20-15,0 0-5 0,0 0-12 16,0 0-13-16,0 0-13 0,0 0-15 0,0 0-16 16,2 40-25-16,-2-40-37 0,-6 31-60 15,-1-16-70-15,3 4-61 0,-2-2-58 16,-3-2-86-16,1 2-650 0,-2-3-433 0</inkml:trace>
  <inkml:trace contextRef="#ctx0" brushRef="#br1" timeOffset="-90505.38">6088 4136 2966 0,'-7'21'27'0,"7"-21"30"0,0 0 5 0,-7 17 16 16,7-17 22-16,-8 13 21 0,8-13 2 0,-8 18-13 15,8-18-9-15,-15 19-13 0,9-10-11 16,-3 0-5-16,0 1-11 0,9-10-16 15,-14 17-34-15,8-9-56 0,6-8-76 16,-16 11-80-16,8-10-81 0,8-1-140 0,-17 3-496 16,17-3-314-16</inkml:trace>
  <inkml:trace contextRef="#ctx0" brushRef="#br1" timeOffset="-90219.89">5933 4161 2806 0,'0'0'20'0,"0"0"29"16,0 0 18-16,0 0 22 0,0 0 24 15,0 0 10-15,0 0 2 0,0 0-1 16,0 0-13-16,0 0-12 0,0 0-7 0,0 0-3 16,0 0-5-16,0 0-10 0,0 0-6 15,0 0-6-15,0 0-6 0,0 0-8 0,0 0-3 16,0 0-5-16,0 0 2 0,0 0 5 16,-39 5-1-16,39-5 2 0,0 0 3 15,0 0 7-15,-6-15 1 0,6 15 3 0,0 0-3 16,0 0-11-16,0 0 2 0,-14-5-4 15,14 5 19-15,0 0-9 0,0 0-6 16,-24 23-4-16,16-14-13 0,-3 0-16 0,1 2-28 16,-1 1-35-16,-2-1-53 0,1-1-74 15,-1 1-89-15,0-3-142 0,1 1-219 16,-1-7 25-16,13-2-325 0,-24 5-327 0</inkml:trace>
  <inkml:trace contextRef="#ctx0" brushRef="#br1" timeOffset="-90036.96">5904 3759 3386 0,'0'0'295'0,"12"-13"-35"16,-12 13-19-16,6-12-54 0,-6 12-23 0,0 0-23 16,11-11-29-16,-11 11-45 0,4-6-56 0,-4 6-58 15,0 0-60-15,0 0-79 0,0 0-68 16,0 0-177-16,0 0-166 0,0 0-375 15,-35 19-420-15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9T23:27:18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4847 8881 2768 0,'0'0'-131'16,"0"0"30"-16,0 0 18 0,-17 7 38 16,17-7 34-16,0 0 37 0,0 0 18 0,0 0 9 15,0 0 1-15,0 0-4 0,0 0 3 16,0 0-3-16,0 0-3 0,0 0-5 0,0 0-2 16,0 0-5-16,0 0-2 0,0 0-8 15,15-53-1-15,-6 41-5 0,-1-1 2 0,0 0 0 16,2-1-4-16,2-1-7 0,0 0 5 15,3-2-5-15,0 1 4 0,0 1-9 16,1 0 2-16,0-1 0 0,0 3 4 16,-3 2 5-16,0 0 4 0,0 1 0 0,1 0 3 15,-4 3 5-15,2-2 3 0,-12 9 3 16,18-12 7-16,-18 12 15 0,15-5 9 0,-15 5 1 16,0 0-4-16,0 0-1 0,0 0-1 15,24 10-4-15,-24-10-1 0,2 16-2 16,-2-16 0-16,-5 21-1 0,5-21-4 0,-8 21 2 15,2-10-3-15,-3 2-4 0,2-1 1 16,-3-1-1-16,2 3-1 0,-2-5-3 16,-2 3-7-16,0-1 2 0,1-4-4 0,11-7-5 15,-23 17-2-15,10-10 0 0,1-2-4 16,12-5 0-16,-24 6-4 0,24-6-2 0,-23 2 2 16,23-2-4-16,-25-4-1 0,25 4-2 15,-21-4 1-15,21 4-1 0,-22-5-4 0,22 5 2 16,-18-6-2-16,18 6 0 0,-16-5-1 15,16 5-1-15,0 0 0 0,-19-7-2 16,19 7-2-16,0 0 6 0,0 0-1 0,0 0-3 16,-25 12 1-16,25-12 0 0,-11 9 2 15,11-9-2-15,-12 13 1 0,12-13 3 16,-16 14 5-16,10-4 1 0,6-10 3 0,-21 15 1 16,11-7 1-16,-1-1-3 0,-2 0 1 15,13-7 0-15,-22 12-1 0,8-6-2 16,2-2-3-16,12-4 1 0,-22 7 1 0,22-7-2 15,-21 4 2-15,21-4-3 0,-20-2-1 16,20 2-1-16,0 0-3 0,-26-9 2 0,26 9 3 16,-15-10-3-16,15 10-1 0,-13-12-1 15,13 12 3-15,-6-11-3 0,6 11 1 0,0 0 1 16,-2-18 2-16,2 18-3 0,0 0-1 16,0 0-2-16,0 0 1 0,0 0 1 15,17-18-1-15,-17 18-1 0,0 0 1 16,0 0 0-16,15-4 3 0,-15 4 2 0,0 0 0 15,0 0 0-15,0 0 8 0,0 0-1 0,0 0 0 16,0 0 6-16,0 0 4 0,0 0-1 16,-18 46-2-16,18-46 1 0,-12 19 3 15,4-7 4-15,-1 0-2 0,-1 2 5 0,1 0 0 16,-2-2 14-16,3 4 14 0,-4-1-8 16,0 2 2-16,0-1-9 0,-1 1-5 0,1 0-4 15,-1-2 1-15,0 2-3 0,1-2-8 16,-2 3 1-16,2-4-7 0,0 2-1 15,-1 0-2-15,0-5-8 0,0 1-30 16,1 1-36-16,-6-1-56 0,2-5-71 0,1 2-86 16,-4-5-100-16,2 0-201 0,-2 0-37 15,2-7 13-15,17 3-298 0,-34-5-272 0</inkml:trace>
  <inkml:trace contextRef="#ctx0" brushRef="#br0" timeOffset="175.16">4502 8738 2720 0,'4'-18'-96'16,"-4"11"-31"-16,0 7-34 0,-2-18-39 15,2 18-77-15,-8-13-316 0,1 5 205 16</inkml:trace>
  <inkml:trace contextRef="#ctx0" brushRef="#br0" timeOffset="1107.82">4274 8651 1880 0,'-12'-15'68'0,"12"15"6"0,-8-13-11 0,8 13 28 16,-12-15 21-16,12 15 28 0,-9-15 7 16,9 15-1-16,-7-14-11 0,7 14-15 0,0 0-3 15,-8-12-15-15,8 12-10 0,0 0-7 16,0 0-11-16,-12-9-5 0,12 9-6 0,0 0-6 16,0 0-7-16,0 0-4 0,0 0-5 15,-26 21-2-15,26-21-4 0,-13 12 2 16,13-12-1-16,-14 12 0 0,14-12 1 0,-13 12 0 15,4-5-4-15,9-7-5 0,-14 13-1 16,14-13-1-16,-13 7-4 0,13-7 0 16,-13 9-5-16,13-9-2 0,-8 10 3 0,8-10 0 15,0 0 2-15,-15 6 0 0,15-6-4 16,0 0-1-16,0 0 3 0,-20 4-1 0,20-4 4 16,0 0 2-16,0 0 11 0,0 0 3 15,0 0 4-15,-24-4-4 0,24 4-3 16,0 0-7-16,0 0 2 0,0 0-1 0,-22 6-2 15,22-6-2-15,-10 7-3 0,10-7-2 16,-11 10 0-16,11-10-3 0,-12 13-2 16,12-13-1-16,-14 14-1 0,8-7-1 0,6-7 0 15,-8 18-4-15,8-18 3 0,-10 12-2 16,10-12-2-16,-7 14 4 0,7-14-3 0,-9 11-2 16,9-11 0-16,0 0-1 0,0 0 0 15,-8 15 2-15,8-15-2 0,0 0 0 16,0 0-1-16,-8 12 6 0,8-12-9 0,0 0 2 15,0 0-2-15,0 0 6 0,0 0-2 16,0 0-2-16,0 0-2 0,-7 13-4 16,7-13 5-16,0 0-2 0,0 0-1 0,0 0 2 15,-2 20 1-15,2-20 1 0,0 0-2 16,2 19 1-16,-2-19-2 0,0 0 3 0,0 23-1 16,0-23-1-16,0 0 0 0,0 22 1 15,0-22-1-15,2 14-1 0,-2-14 3 0,0 0 1 16,3 15-3-16,-3-15-2 0,0 0-1 15,0 0 8-15,0 0-12 0,0 0 3 16,0 0 2-16,0 0-2 0,0 0 1 0,0 0-3 16,0 0 2-16,0 0 0 0,0 0 3 15,-3-59-1-15,3 59 2 0,-2-18 4 16,2 18 5-16,0 0 8 0,-2-20 0 0,2 20 3 16,0 0-5-16,-4-17 7 0,4 17 0 15,0 0 17-15,0 0-8 0,0 0-4 0,-22 0 7 16,22 0-4-16,0 0 5 0,0 0 29 15,-31 15-4-15,20-9-1 0,11-6 2 16,-21 13-3-16,11-7 11 0,10-6 0 0,-24 13 0 16,12-6-5-16,-4-1 0 0,4 0-1 15,-5 0 2-15,2-1 1 0,-4-1 0 0,1 0-1 16,-2 0 6-16,-1-2 3 0,0 0-2 16,0-1-3-16,-1 2-5 0,2-3-7 0,-4-3-8 15,1 2-2-15,1-1-8 0,-2-3-8 16,0 0-9-16,-1-3-28 0,-1-1-39 15,5 2-35-15,-2-5-49 0,1 1-61 16,4 1-75-16,1-3-74 0,-3 0-154 0,6-3-142 16,-1 1 19-16,2-1-541 0,3 1-821 0</inkml:trace>
  <inkml:trace contextRef="#ctx0" brushRef="#br0" timeOffset="1247.76">3175 8627 3641 0,'17'-12'-21'0,"-9"7"43"16,-8 5 12-16,15-11 14 0,-15 11 10 15,17-13 10-15,-7 5-5 0,1 1-5 0,2-3-10 16,2 2-26-16,-1-2-34 0,4-1-44 16,0-2-55-16,4 4-70 0,-4 0-73 15,4 0-205-15,-1-1-443 0,3 1-286 0</inkml:trace>
  <inkml:trace contextRef="#ctx0" brushRef="#br0" timeOffset="3383.74">2777 8803 2524 0,'0'0'-163'16,"0"0"24"-16,0 0 24 0,0 0 23 16,0 0 22-16,0 0 23 0,0 0 21 15,0 0 23-15,0 0 17 0,0 0 20 0,0 0 2 16,0 0 21-16,0 0 2 0,21-35 6 15,-21 35-8-15,0 0-5 0,0 0 0 16,6-19-5-16,-6 19-7 0,0 0 0 0,4-13 11 16,-4 13 3-16,0 0-9 0,2-18 3 15,-2 18-1-15,0 0 4 0,4-17 6 0,-4 17 3 16,0 0-7-16,0 0 5 16,2-21 2-16,-2 21-1 0,0 0 2 0,4-15 0 15,-4 15-5-15,0 0 2 0,0 0-2 0,0 0-7 16,4-17 4-16,-4 17-8 0,0 0-7 15,0 0-1-15,0 0-7 0,10-9 0 16,-10 9-3-16,0 0-2 0,0 0-4 0,0 0-4 16,0 0-1-16,34 15 1 0,-34-15-6 0,19 9 6 15,-7-3-8-15,2-1-2 0,-14-5 1 16,24 12-2-16,-13-7 2 0,-11-5-1 16,19 8-1-16,-19-8 1 0,15 8-1 0,-15-8 9 15,13 6-2-15,-13-6-2 0,0 0 0 16,0 0-1-16,0 0 5 0,0 0 8 0,0 0 14 15,0 0 8-15,0 0-3 0,0 0 3 16,0 0 4-16,-26 23-3 16,26-23-1-16,-16 7-1 0,16-7 1 0,-22 11-5 15,12-2 3-15,10-9 1 0,-24 15-3 0,14-8-3 16,-3 1 2-16,0 2-7 0,0-3-6 16,1 2 1-16,2-2-5 0,-4 2 1 15,14-9-1-15,-22 11-3 0,11-7-6 0,11-4 1 16,-21 8 0-16,21-8-5 0,-19 5 2 15,19-5-3-15,-22 0-2 0,22 0 0 0,0 0 1 16,-29-3 6-16,29 3 10 0,-17-5 7 16,17 5 9-16,-17-3 9 0,17 3 29 15,-22-2-3-15,22 2-3 0,-22-4 3 0,22 4-4 16,-28-2-1-16,28 2-1 0,-34 0-1 16,15 0-8-16,-5 0-6 0,4 0 3 0,-6 0-4 15,1-2-5-15,-5 2-3 0,2 0-4 16,-3-1-3-16,0-1-8 0,4-2-1 0,0 2-6 15,2-2-12-15,0-2-17 0,-1 2-25 16,5 3-28-16,2-5-41 0,0 2-47 16,-1 0-52-16,4 0-59 0,-1-2-61 0,-1 3-149 15,2-1-167-15,1 0 26 0,0-1-369 16,15 5-431-16</inkml:trace>
  <inkml:trace contextRef="#ctx0" brushRef="#br0" timeOffset="3588.31">2014 9081 3000 0,'0'0'-1'16,"20"10"22"-16,-20-10-4 0,19 6 14 16,-7-2 27-16,-12-4 28 0,28 2 15 0,-14-2-4 15,4 2-10-15,3-4-10 0,-21 2-20 16,38-3-26-16,-14-1-36 0,-6-1-54 15,5 4-60-15,-3-1-66 0,1-2-78 0,-2 2-159 16,2 1-383-16,-4-2-121 0</inkml:trace>
  <inkml:trace contextRef="#ctx0" brushRef="#br0" timeOffset="3805.97">2703 9273 2640 0,'0'0'105'0,"0"0"-17"0,20 4-5 15,-20-4-14-15,0 0 14 0,26 0 7 0,-26 0-5 16,21-4-10-16,-21 4-9 0,26-4-19 16,-14 0-27-16,-12 4-33 0,30-5-31 0,-13 3-52 15,-17 2-62-15,30-6-68 0,-18 4-147 16,2-2-413-16,-4 3-91 0</inkml:trace>
  <inkml:trace contextRef="#ctx0" brushRef="#br0" timeOffset="4240.96">2235 9686 2806 0,'0'0'245'0,"0"0"-25"0,-9 11-43 16,9-11-34-16,0 0-18 0,0 0-12 15,-8 10-13-15,8-10-13 0,0 0-37 16,0 0-47-16,0 0-51 0,0 0-40 16,0 0-68-16,-2 12-54 0,2-12-112 0,0 0-652 15,0 0-419-15</inkml:trace>
  <inkml:trace contextRef="#ctx0" brushRef="#br0" timeOffset="6044.75">6451 8804 2849 0,'0'0'-132'16,"0"0"17"-16,0 0 16 0,-18-5 16 15,18 5 7-15,0 0 19 0,0 0 20 16,0 0 20-16,0 0 26 0,0 0 11 0,0 0 42 16,0 0 26-16,0 0 29 0,0 0 18 0,0 0 5 15,0 0-5-15,0 0-5 0,0 0-6 16,0 0-12-16,0 0-5 0,0 0-7 15,0 0-12-15,0 0-9 0,0 0-8 0,61 7-7 16,-45-5-9-16,6 0-8 0,1 0-2 16,1 0-8-16,6-1-6 0,1 2-8 15,3 1-6-15,4-1 1 0,4 1-3 0,-1-2-4 16,1 0 3-16,2 0-3 0,-1 2-9 16,-1-2-4-16,1-1-21 0,-1 3-11 0,-2-4-9 15,-7 2-6-15,-1 0-7 0,-2-2-7 16,-5 0 3-16,-1 0-2 0,-3 0 2 0,-2 0-1 15,-19 0 0-15,29-4 7 0,-17 0 2 16,-12 4 2-16,14-6 0 0,-14 6 4 16,0 0 8-16,8-13 5 0,-8 13-2 15,0 0 13-15,0 0 7 0,0 0 20 0,0 0 21 16,-10-29 15-16,10 29 23 0,0 0 16 0,0 0 0 16,0 0 6-16,0 0-2 0,0 0-9 15,0 0-6-15,0 0-4 0,0 0 4 16,6-15 5-16,-6 15 1 0,0 0-2 15,0 0-5-15,0 0-2 0,47 24-6 0,-37-17-7 16,1 2-1-16,0-2-7 0,-11-7-4 16,14 18-6-16,-8-10 1 0,-6-8-6 15,7 17-1-15,-7-17-7 0,0 0-9 0,-5 22-20 16,5-22-31-16,-12 10-45 0,12-10-57 16,-10 9-63-16,10-9-54 0,0 0-121 0,-13 7-163 15,13-7-379-15,0 0-322 0</inkml:trace>
  <inkml:trace contextRef="#ctx0" brushRef="#br0" timeOffset="6679.87">8325 8728 2708 0,'0'0'-93'0,"0"0"31"0,0 0 23 15,-19-3 18-15,19 3 21 0,0 0 27 0,0 0 28 16,0 0 10-16,0 0 15 0,0 0 7 15,0 0 8-15,0 0-2 0,0 0-1 0,-17-7-1 16,17 7-4-16,0 0-1 0,0 0-7 16,0 0-2-16,-2-17-10 0,2 17-2 15,0 0-4-15,0 0-3 0,0 0-1 16,0 0-2-16,12-30-5 0,-12 30-5 0,9-11-2 16,-9 11-6-16,12-10 0 0,-12 10-3 15,16-7 1-15,-16 7 2 0,0 0 0 0,24 0 9 16,-24 0 0-16,0 0-3 0,20 17 1 15,-20-17 2-15,8 18-5 0,-6-6 20 16,-2-12-4-16,3 28-4 0,-6-10-9 0,3-1-5 16,-4 1-2-16,0-2 0 0,2 3-7 15,-4-2 2-15,0 2-12 0,-6 0 2 0,4-2-9 16,-2 1-20-16,1-4-37 0,2 0-35 16,-1-2-54-16,8-12-61 0,-10 21-46 15,5-14-53-15,-1 1-140 0,6-8-166 0,-4 9-289 16,4-9-260-16</inkml:trace>
  <inkml:trace contextRef="#ctx0" brushRef="#br0" timeOffset="7063.44">8562 8815 2606 0,'8'-16'-49'15,"-8"16"36"-15,6-16 5 0,-6 16 16 0,9-15 26 16,-9 15 31-16,9-15 18 0,-9 15 8 16,10-15 0-16,-10 15-9 0,15-13-6 15,-15 13-5-15,19-8 11 0,-19 8 15 0,19-4 10 16,-19 4 4-16,20 2-1 0,-20-2 0 16,18 9-10-16,-7-1-5 0,-11-8-12 15,15 22-2-15,-11-9-8 0,-2-1 3 0,-2-12 3 16,-2 27 7-16,2-27 5 0,-7 27 1 15,3-14 3-15,-2-1-1 0,-5-1-6 0,1-2-1 16,0 1-11-16,10-10-14 0,-26 11 2 16,11-7-5-16,15-4 2 0,-23 0-8 15,23 0-5-15,-23-10-8 0,12 3-7 0,11 7-10 16,-17-21-16-16,13 8-32 0,2-3-30 16,0 2-29-16,2-4-38 0,2 3-52 0,2 0-60 15,0 1-39-15,-2-1-73 0,4 2-150 16,-4 3-116-16,-2 10-319 0,7-19-339 0</inkml:trace>
  <inkml:trace contextRef="#ctx0" brushRef="#br0" timeOffset="8715.5">7885 8787 2823 0,'0'0'-49'0,"0"0"36"0,0 0 19 0,-28 0 47 15,28 0 39-15,0 0 37 0,0 0 25 0,0 0-8 16,0 0 1-16,0 0-3 0,0 0-15 16,0 0-8-16,0 0-6 0,0 0 1 15,0 0-5-15,0 0-10 0,0 0-10 16,0 0-11-16,0 0-1 0,49-9-16 0,-49 9-6 16,18-4-8-16,-18 4-16 0,18-3-20 15,-18 3-19-15,18-4-26 0,-18 4-31 16,18-4-35-16,-18 4-35 0,0 0-42 0,21-5-33 15,-15 4-31-15,-6 1-43 0,0 0-90 16,0 0-585-16,4-12-390 0</inkml:trace>
  <inkml:trace contextRef="#ctx0" brushRef="#br0" timeOffset="8956.89">7910 8661 2889 0,'0'0'-13'0,"0"0"29"0,-4-11 10 0,4 11 18 16,0 0 29-16,0 0 40 0,0 0 38 15,0 0 21-15,-2-21 10 0,2 21-5 16,0 0-6-16,0 0-8 0,0 0 9 0,0 0 33 16,0 0 9-16,0 0-10 0,0 0-17 15,0 0-19-15,0 0-14 0,0 0-9 0,-4 51-23 16,1-32-11-16,1 0-15 0,0 2-10 16,2 7-9-16,-2-4-9 0,0 3-11 0,2 1-12 15,-2 0-32-15,2-1-51 0,0 1-56 16,-2 0-78-16,4 2-107 0,-2-7-133 15,0 0-207-15,0-2 16 0,0-2-567 0,2-1-853 16</inkml:trace>
  <inkml:trace contextRef="#ctx0" brushRef="#br0" timeOffset="9988.91">7732 8779 3509 0,'0'0'-230'16,"-10"10"30"-16,10-10 7 0,0 0 21 16,0 0 15-16,0 0 11 0,0 0 11 15,0 0 15-15,-15 8 6 0,15-8 10 0,0 0 24 16,0 0 11-16,0 0 25 0,0 0 19 15,0 0 37-15,0 0-1 0,0 0 17 16,0 0 0-16,0 0 31 0,0 0 0 0,0 0 28 16,0 0 2-16,0 0 26 0,0 0 7 15,0 0 1-15,0 0 10 0,0 0 4 0,0 0 3 16,0 0-6-16,0 0-5 0,0 0-9 16,45 2-7-16,-45-2-1 0,27-2-4 0,-10 2-2 15,-17 0-3-15,35 0-3 0,-15 0-8 16,-1 0-10-16,2 0-11 0,-2 0-5 15,0 2-8-15,0-2-19 0,0 0-26 0,-19 0-40 16,28 1-55-16,-28-1-65 0,25 3-61 16,-14-2-78-16,-11-1-144 0,16 2-513 15,-16-2-365-15</inkml:trace>
  <inkml:trace contextRef="#ctx0" brushRef="#br0" timeOffset="15125.7">4951 10462 727 0,'0'0'391'0,"-11"5"-95"15,11-5-78-15,0 0-45 0,0 0-3 16,-15 8-6-16,15-8 12 0,0 0 8 16,0 0 3-16,0 0-7 0,0 0-5 0,0 0-4 15,0 0-1-15,0 0-7 0,0 0-1 16,0 0-16-16,0 0-17 0,0 0-3 0,-17-26-20 16,17 26-14-16,0 0-4 0,2-22-16 15,-2 22-5-15,0 0-11 0,0 0-1 16,7-32-4-16,-7 32 3 0,2-13-3 0,-2 13 0 15,0 0-5-15,6-17-6 0,-6 17-1 16,0 0-4-16,11-8-9 0,-11 8 4 16,0 0-8-16,0 0-2 0,0 0 0 0,0 0-7 15,27 23 3-15,-27-23 3 0,8 17-1 16,-8-17 3-16,6 19 4 0,-4-8 3 0,-2-11-5 16,0 0 0-16,-10 29 8 0,10-29 2 15,-12 21 8-15,4-12 1 0,-3 1-1 16,0-2 2-16,11-8 0 0,-23 15-6 0,11-9-4 15,12-6-6-15,-24 7-22 0,12-6-28 16,12-1-28-16,-22 3-42 0,22-3-67 0,0 0-81 16,-29-8-73-16,20 3-136 0,-2-4-159 15,3 2-19-15,8 7-313 0,-18-18-362 16</inkml:trace>
  <inkml:trace contextRef="#ctx0" brushRef="#br0" timeOffset="15327.88">4815 10117 2921 0,'13'-13'3'0,"-13"13"11"16,12-12-3-16,-12 12 8 0,18-11 6 0,-8 3 15 16,-10 8 0-16,24-14-2 0,-10 7-14 15,1 0-17-15,2-1-27 0,-2 2-43 16,1-2-57-16,2 3-34 0,-4-1-51 0,1-2-122 15,-4 3-379-15,-2 1 37 0</inkml:trace>
  <inkml:trace contextRef="#ctx0" brushRef="#br0" timeOffset="16016.77">4667 10153 2034 0,'-15'8'-49'15,"15"-8"23"-15,-12 6 15 0,12-6 37 16,0 0 31-16,0 0 43 0,-18 8 28 16,18-8 16-16,0 0 6 0,0 0-4 15,0 0 0-15,-12 8-12 0,12-8-5 16,0 0-9-16,-4 14-8 0,4-14-9 0,0 0-8 16,-3 22-11-16,3-22 0 0,-2 23-2 0,2-23 2 15,0 31-12-15,0-16-6 0,-2 4-3 16,2-1-4-16,-2 0-3 0,2-18-6 15,-2 35-6-15,2-18-2 0,-2 0-5 0,2-17-3 16,0 27-10-16,-2-16 4 0,2-11-6 0,-2 23 1 16,2-23-3-16,-2 17 0 0,2-17-4 15,0 0-4-15,-4 17-11 0,4-17-5 16,0 0-10-16,0 0-7 0,0 0-11 0,0 0-1 16,0 0 2-16,0 0 2 0,0 0 4 15,0 0 1-15,23-45 5 0,-23 45 3 16,12-12 2-16,-12 12 1 0,13-9 5 15,-13 9 8-15,0 0 6 0,17-2 9 0,-17 2 5 16,0 0 5-16,0 0-1 0,0 0 2 16,10 25-1-16,-10-25 4 0,0 0 2 15,0 0 3-15,-12 28 3 0,12-28 2 16,-13 13-5-16,5-5-1 0,8-8-2 0,-22 12 0 16,12-9-4-16,10-3-4 0,-24 11-4 15,12-8 2-15,12-3-7 0,-21 2 4 0,21-2-4 16,-19 0-2-16,19 0-4 0,0 0 2 15,-26-8-4-15,26 8 4 0,-15-6 2 0,15 6 6 16,0 0 6-16,-16-5 7 0,16 5 6 0,0 0-15 16,-20-6 5-16,20 6 7 0,0 0 9 15,-25 0 6-15,25 0 26 0,-23 2 4 16,23-2-2-16,-31 2 0 0,11-2 1 16,3 2 3-16,-4-1-5 0,0-1 1 15,-5 0-4-15,3 0-6 0,-2 0-3 0,-5 0-5 0,1-1-7 16,1-1-4-16,0 0-7 0,1-2-4 15,-1 0-3-15,3-2-7 0,2-1-18 16,2 1-17-16,-1-2-21 0,6 3-29 16,-2-1-34-16,4-2-37 0,1 0-58 15,3 1-68-15,1 0-65 0,0-1-144 0,9 8-164 16,-12-11 20-16,12 11-440 0,0 0-576 16</inkml:trace>
  <inkml:trace contextRef="#ctx0" brushRef="#br0" timeOffset="16264.63">4015 10951 3581 0,'5'20'132'0,"-5"-20"-12"0,4 13-10 16,-4-13-4-16,4 11 2 0,-4-11 4 0,0 0 3 15,4 13-1-15,-4-13-16 0,0 0-14 16,0 0-8-16,0 0-8 0,2 15-19 16,-2-15-32-16,0 0-38 0,0 0-56 0,0 0-78 15,0 0-76-15,0 0-84 0,0 0-176 16,0 0-105-16,0 0-315 0,0 0-304 0</inkml:trace>
  <inkml:trace contextRef="#ctx0" brushRef="#br0" timeOffset="17430.75">3527 10426 2673 0,'4'-14'-52'16,"-4"14"43"-16,0 0 2 0,6-13 2 16,-6 13 25-16,0 0 9 0,0 0 14 15,0 0 16-15,0 0 2 0,0 0-4 0,0 0 5 16,0 0 0-16,0 0 2 0,0 0 5 0,0 0-6 15,-18-16-4-15,18 16-5 0,0 0-9 16,0 0-2-16,0 0-6 0,0 0-4 16,0 0-2-16,0 0-5 0,0 0 2 0,-39 18-2 15,39-18 1-15,-13 8-6 0,13-8 1 16,-13 11-6-16,13-11 0 0,-10 9 0 16,10-9-2-16,-14 12-1 0,14-12 1 0,-14 9-6 15,14-9 2-15,-12 8 1 0,12-8-1 16,-13 7-2-16,13-7 1 0,-15 6 1 0,15-6-7 15,-15 6 3-15,15-6 0 0,0 0 1 16,-19 4-2-16,19-4 0 0,0 0 1 16,0 0-4-16,-25-4 0 0,25 4 4 15,0 0 8-15,-20-6 13 0,20 6 18 0,0 0 17 16,-14-9 14-16,14 9 5 0,0 0 7 16,-15-8-1-16,15 8-9 0,0 0-3 15,0 0-4-15,0 0-5 0,-24 0-6 0,24 0-15 16,0 0 2-16,-12 11-2 0,12-11-6 0,-10 12-6 15,10-12-3-15,-10 13-5 0,10-13 3 16,-6 17-1-16,6-17-6 0,-6 18-8 16,6-18 2-16,-4 17-1 0,4-17-5 0,-4 17-3 15,4-17-5-15,0 0-6 0,-2 19-3 16,2-19 1-16,0 0 1 0,-3 17-2 16,3-17 6-16,0 0-6 0,0 0 2 0,-4 15 1 15,4-15-1-15,0 0 4 0,0 0-1 16,0 0-3-16,0 0 0 0,-6 16 3 15,6-16-3-15,0 0 6 0,0 0-1 0,0 0-2 16,0 0 2-16,0 0-4 0,0 0 8 16,-15 3-4-16,15-3-2 0,0 0 5 15,0 0 0-15,0 0-2 0,0 0 2 0,0 0 2 16,0 0 3-16,0 0 1 0,-33-19 15 16,33 19 3-16,-14-9 6 0,14 9 12 0,-14-11-15 15,14 11 13-15,-17-12 7 0,17 12 14 16,-17-11 4-16,17 11 20 0,-21-8-3 0,5 2-5 15,2 0-4-15,14 6-1 0,-32-5-6 16,15 3 2-16,-2 1-1 0,19 1-4 16,-37 0 0-16,17 0-6 0,-1 0-6 0,21 0-6 15,-40 0-5-15,20 0-5 0,2-3-5 16,-2 6-15-16,20-3-26 0,-37-3-33 0,19 0-46 16,0 0-54-16,0-2-80 0,4-3-98 15,-3 1-181-15,-3-6-117 0,4 2-12 0,-2 0-484 16,2 0-719-16</inkml:trace>
  <inkml:trace contextRef="#ctx0" brushRef="#br0" timeOffset="17581.27">2660 10250 3959 0,'17'-4'103'0,"3"-3"-65"16,-6 1-18-16,0 0-5 0,2 1 1 0,-2-3-2 15,-1 1-11-15,0-3-44 0,2 0-52 16,-1 1-53-16,0 2-31 0,0-3-22 15,-4 4-40-15,-1-2-125 0,-9 8-522 0,11-8-259 16</inkml:trace>
  <inkml:trace contextRef="#ctx0" brushRef="#br0" timeOffset="18465.96">2364 10407 2664 0,'0'0'-24'0,"0"0"16"0,-32-10 5 15,32 10 13-15,0 0 18 0,-9-15 35 0,9 15 24 16,-4-17 21-16,4 17 7 0,-2-22 0 16,2 22 3-16,0-24-1 0,0 24-2 0,2-31 4 15,0 18 5-15,3-3-4 0,-5 16-16 16,6-22-6-16,-3 11-5 0,-3 11-13 15,10-17-17-15,-10 17 0 0,13-12-8 0,-13 12-5 16,12-3-7-16,-12 3-3 0,0 0-11 16,28 3-9-16,-28-3-16 0,18 10-12 15,-6-5-14-15,-12-5-2 0,16 11-3 0,-16-11-4 16,15 10 5-16,-15-10 2 0,10 8 0 16,-10-8 4-16,0 0 3 0,0 0 5 15,0 0 7-15,0 0 12 0,0 0 18 0,0 0 6 16,0 0 7-16,0 0 5 0,-27 23 1 15,27-23 3-15,-12 7-2 0,12-7 0 16,-18 10-7-16,18-10-3 0,-16 11-4 0,8-6-2 16,8-5-1-16,-18 10-7 0,6-4-2 15,12-6 1-15,-21 9-2 0,5-5-3 0,16-4-1 16,-26 7 3-16,12-1-6 0,14-6 0 16,-25 3 1-16,12-2-4 0,13-1-3 0,-23 3 3 15,23-3-3-15,-23 1 3 0,23-1-2 16,-19 0-3-16,19 0 0 0,-22 4 3 15,22-4 5-15,-25 4 12 0,13 0 6 0,12-4 11 16,-30 6 8-16,13-4-3 0,-2 2 12 16,0-3 4-16,-3 2 9 0,1 0 8 15,-2-3 6-15,-2 2 3 0,1 0 0 0,0-4-1 16,-2 2 3-16,-2-2-6 0,3 0-10 16,-3-3-8-16,5 1-7 0,-3-4-9 15,6 0-26-15,-2 0-37 0,4-2-43 0,0 2-57 16,1-2-67-16,2 1-85 0,-1-1-81 15,9 0-203-15,-5 5-83 0,12 5 24 0,-21-12-438 16,21 12-569-16</inkml:trace>
  <inkml:trace contextRef="#ctx0" brushRef="#br0" timeOffset="18625.63">1805 10723 3219 0,'19'9'-107'0,"-9"-5"1"16,-10-4-6-16,22 4 6 0,-22-4 9 16,25 0-5-16,-7-1-26 0,-2-5-42 0,1 3-99 15,1 1-371-15,2-1 136 0</inkml:trace>
  <inkml:trace contextRef="#ctx0" brushRef="#br0" timeOffset="18852.22">2465 10878 2302 0,'9'7'275'0,"-9"-7"-14"16,0 0-37-16,15 11-2 0,-15-11-5 0,0 0-3 15,10 8 2-15,-10-8-41 0,0 0-17 16,0 0-32-16,0 0-31 0,16 7-29 15,-16-7-45-15,0 0-58 0,0 0-87 0,0 0-102 16,0 0-118-16,0 0-206 0,0 0-434 16,0 0-445-16</inkml:trace>
  <inkml:trace contextRef="#ctx0" brushRef="#br0" timeOffset="19232.98">1795 11008 3158 0,'0'0'189'0,"12"15"27"0,-12-15-22 0,0 0-23 16,0 0 1-16,9 10 9 0,-9-10-1 15,0 0 12-15,12 8-27 0,-12-8-22 0,0 0-15 16,0 0-27-16,19 2-31 0,-19-2-40 15,0 0-55-15,0 0-71 0,0 0-107 16,22-6-97-16,-22 6-222 0,0 0-84 16,0 0-4-16,10-11-280 0,-10 11-270 0</inkml:trace>
  <inkml:trace contextRef="#ctx0" brushRef="#br0" timeOffset="20267.89">6557 10347 2533 0,'0'0'-87'0,"0"0"38"15,-21-4 40-15,21 4 35 0,0 0 38 16,0 0 42-16,-16-3 36 0,16 3 20 16,0 0 1-16,0 0-6 0,0 0-18 0,0 0-10 15,0 0-3-15,0 0 2 0,0 0-4 16,0 0-6-16,0 0-10 0,0 0-8 0,0 0-15 16,0 0-11-16,0 0-7 0,52-4-7 15,-33 4-4-15,-19 0-9 0,42 0-6 16,-18 0-7-16,5 0-6 0,3 3-3 0,0-3-4 15,2 1-5-15,1 1-3 0,0-2-7 16,-1 1-5-16,0 2-5 0,-1-3 3 16,1 1-3-16,-2 1-3 0,-2-2-5 0,-1 0-7 15,-3 0-12-15,-4-2-9 0,2 2-12 16,-5-1-8-16,0-3-7 0,-2 2 1 0,-17 2 0 16,28-7 6-16,-16 6 2 0,-12 1 6 15,15-7 1-15,-15 7 6 0,11-10 6 16,-11 10 6-16,0 0 0 0,0 0 4 0,2-19 11 15,-2 19 18-15,0 0 13 0,0 0 23 16,0 0 5-16,-11-25 13 0,11 25 12 0,0 0 12 16,0 0 9-16,-8-15 11 0,8 15-9 15,0 0-1-15,0 0-3 0,0 0 20 16,0 0-15-16,0 0-9 0,0 0-8 0,0 0-3 16,0 0-14-16,0 0-2 0,0 0-4 15,0 0-7-15,27-2-5 0,-27 2-10 16,0 0 1-16,25 13 1 0,-25-13-10 0,18 11 6 15,-18-11-9-15,10 14-1 0,-10-14 1 16,6 15-6-16,-6-15-3 0,0 0-10 0,-8 23-16 16,2-14-26-16,-2-2-37 0,-4-2-49 15,12-5-67-15,-20 14-66 0,7-8-90 16,5-2-184-16,-3 1-89 0,2-2-349 0,9-3-425 16</inkml:trace>
  <inkml:trace contextRef="#ctx0" brushRef="#br0" timeOffset="21127.63">7758 10252 2866 0,'0'0'-130'0,"0"0"31"0,0 0 34 16,0 0 40-16,-20 2 31 0,20-2 41 15,0 0 33-15,0 0 21 0,0 0 9 16,0 0-8-16,0 0-5 0,0 0 2 0,0 0 9 16,0 0-2-16,0 0 6 0,0 0 0 0,0 0-5 15,0 0-8-15,0 0-9 0,0 0-9 16,58 2-9-16,-58-2-5 0,23 2-4 15,-23-2-14-15,26 0-3 0,-12 0-6 16,-14 0-5-16,30 1-16 0,-15-1-34 0,-15 0-43 16,30 0-45-16,-14 0-70 0,-16 0-53 15,32-3-60-15,-19 1-138 0,1 0-514 0,-1 0-356 16</inkml:trace>
  <inkml:trace contextRef="#ctx0" brushRef="#br0" timeOffset="21641.76">8318 10233 2777 0,'0'0'-103'0,"0"0"9"15,0 0 17-15,0 0 20 0,0 0 14 16,0 0 31-16,0 0 9 0,0 0 27 0,0 0 10 16,0 0-5-16,-29 31 5 0,29-31 13 15,0 0 6-15,-22 1 9 0,22-1 2 0,0 0-3 16,-20 0-8-16,20 0-6 0,0 0 6 16,0 0-3-16,-28-7-1 0,28 7 8 15,-10-9-2-15,10 9 1 0,-9-14-1 0,9 14-1 16,0 0 5-16,-6-26 0 0,6 26 3 15,4-22-9-15,-4 22-6 0,6-23-3 0,1 10-4 16,1 2-3-16,-8 11 3 16,17-21-2-16,-8 13-1 0,1-2 1 0,-10 10 6 15,23-15 6-15,-14 12 2 0,-9 3 2 0,19-6 7 16,-19 6 4-16,0 0 7 0,23 8 15 16,-14 1 1-16,-9-9-9 0,10 27-6 15,-4-12 3-15,-4 4-12 0,0 2-4 0,-2 2-8 16,0 4-5-16,-2-1 6 0,-2 0-8 15,-2 2-5-15,2-1-1 0,-2 1-6 0,-3-2 0 16,0-1-8-16,1 0-3 0,0 0-22 16,-3-4-33-16,3 0-40 0,-1-4-56 0,2-5-60 15,1 4-63-15,0-6-72 0,0-2-161 16,0 0-123-16,6-8-328 0,-14 5-350 16</inkml:trace>
  <inkml:trace contextRef="#ctx0" brushRef="#br0" timeOffset="22097.9">8511 10286 2823 0,'0'0'-49'0,"2"-15"36"0,-2 15 23 0,0 0 26 15,3-17 35-15,-3 17 10 0,4-15 15 16,-4 15-4-16,4-21 3 0,0 7 0 16,2 1 2-16,-6 13 6 0,11-27 9 0,-4 14 2 15,-1 2-2-15,0-1-7 0,2 1-14 16,1 0-6-16,-9 11-9 0,17-20-10 16,-9 12-9-16,-8 8-3 0,19-11-7 15,-19 11-7-15,20-3-3 0,-20 3-2 0,0 0-8 16,29 14 1-16,-18 0-2 0,-3 1-5 15,1 3 4-15,-1 3 3 0,-2 1-1 0,-1 4 2 16,-1-4 2-16,-4 1 1 0,0-3 10 16,-2 4 3-16,-3-1 17 0,1-3 3 0,-4 0 32 15,-3-4 3-15,-1 2 3 0,1-4-5 16,-2-4-8-16,3 0-3 0,-3-1-6 16,0-3-10-16,13-6-19 0,-21 2-7 0,21-2-12 15,0 0-16-15,-30-15-20 0,24 6-28 16,6 9-30-16,-12-29-34 0,8 12-42 15,2-2-56-15,2 2-67 0,-3-7-65 0,3 4-154 16,0 0-123-16,-3 1-10 0,3 0-333 16,-2 3-364-16</inkml:trace>
  <inkml:trace contextRef="#ctx0" brushRef="#br0" timeOffset="32989.85">11246 8873 1031 0,'6'-18'138'0,"-6"18"-62"15,2-16-18-15,-2 16 0 0,0 0 7 16,5-20-9-16,-5 20 12 0,0 0-1 15,0-16 1-15,0 16 21 0,0 0 1 0,0 0 5 16,-11-16 7-16,11 16 9 0,0 0-2 16,-16-8-2-16,16 8 1 0,-20-4-5 0,20 4 0 15,-20 3 1-15,20-3 9 0,-31 3 3 16,15 1 10-16,-4 0-3 0,0 4 4 0,-4-1-6 16,1 3-1-16,-5 2-13 0,0 4-4 15,3 0-11-15,-2-1-8 0,2 3-7 16,-1 0-3-16,2 2-11 0,6 4-2 0,-1-1-6 15,3 1-2-15,2 3-7 0,6 0-4 16,4 1-1-16,-1 0-6 0,7 5-3 16,3 2-2-16,1 1-4 0,6-2-3 0,5 4-1 15,2 0-5-15,4-4-5 0,3 1-3 0,-4-9-9 16,5 3-7-16,-2-8-10 0,0-2-7 16,-1 0-11-16,-1-5-11 0,-2-3-7 15,-2-1-12-15,1-5-3 0,-6-1 0 0,1-2 5 16,-15-2 5-16,25-4 6 0,-25 4 2 15,19-13 4-15,-12 1 6 0,-1-2 2 16,-3-3 13-16,-3 17 11 0,0-34 20 0,-4 17 14 16,-1 1 12-16,0 0 5 0,-3 1 3 15,2-1 3-15,-3 2 10 0,1 4 1 0,8 10 4 16,-13-23-5-16,9 13 0 0,4 10 0 16,-9-15-2-16,9 15-2 0,0 0-5 0,0 0-8 15,0 0 1-15,9-23-3 0,-9 23-4 16,17-6-5-16,-17 6-5 0,29-4-12 15,-11 3-19-15,1-3-28 0,-2 2-37 0,-1-2-42 16,1 1-50-16,2-2-55 16,-4 2-53-16,-3-3-115 0,4 2-157 0,-8 1-354 0,0-3-291 15</inkml:trace>
  <inkml:trace contextRef="#ctx0" brushRef="#br0" timeOffset="33319.68">11556 9041 2627 0,'0'0'-80'0,"0"0"30"0,1-18 20 15,-1 18-5-15,0 0 19 0,0 0 26 16,0 0 49-16,0 0 22 0,0 0 21 15,-10-15 20-15,10 15 13 0,0 0 12 0,0 0-2 16,0 0 2-16,-29 31-3 0,20-18-11 16,0 2-7-16,0 4-11 0,1 2-10 15,3 1-13-15,-3 2-10 0,4 1-8 16,0 0-7-16,2-1-9 0,0 3-7 0,0-4-12 16,4-3-25-16,-2 1-22 0,2-1-37 15,2-1-39-15,0-2-38 0,3 0-51 0,1-5-41 16,0-1-34-16,-1-3-73 0,-7-8-654 15,18 11-421-15</inkml:trace>
  <inkml:trace contextRef="#ctx0" brushRef="#br0" timeOffset="33643.26">11701 9197 3003 0,'0'-21'-42'0,"0"21"37"0,0 0 28 16,0 0 33-16,-15-16 33 0,15 16 24 15,-13-2 13-15,13 2 3 0,0 0-6 16,0 0-9-16,-33 7-10 0,33-7-9 0,-12 11-15 16,12-11-3-16,-9 14-10 0,9-14-3 15,-5 14-8-15,5-14-9 0,2 22-8 16,-2-22-13-16,14 26-13 0,-8-13-15 0,4 3-6 16,2-1-3-16,-3 2 1 0,4-1-3 15,-2 2 5-15,-1-1-1 0,-2 2-1 0,-1-3 7 16,0-1-1-16,-5 0 5 0,0 1 8 15,-2-16 3-15,-2 26 7 0,2-26 0 16,-12 22-1-16,6-12-4 0,-1 0 1 0,7-10-4 16,-22 13-9-16,22-13-28 0,-18 6-35 15,18-6-54-15,-18 3-63 0,18-3-48 0,-14-11-52 16,14 11-135-16,-12-17-534 0,10 2-370 16</inkml:trace>
  <inkml:trace contextRef="#ctx0" brushRef="#br0" timeOffset="33851.24">11836 9054 2881 0,'0'0'25'0,"24"1"40"0,-24-1-9 15,22 12 6-15,-15-2 20 0,2 1 15 16,0 2 17-16,0 3 4 0,-2 5-4 0,-1 1-11 16,-2 1-13-16,2 2-8 0,-4 0-10 15,-2 2-6-15,0-1-8 0,-2 1-6 16,-4-2-7-16,2 0-7 0,-4-1-23 0,3-3-42 15,-4 0-41-15,2-4-54 0,2 0-47 16,-1-2-41-16,0-3-62 0,6-12-144 16,-8 16-482-16,8-16-277 0</inkml:trace>
  <inkml:trace contextRef="#ctx0" brushRef="#br0" timeOffset="34306.19">12414 9372 2695 0,'0'0'-44'0,"0"0"30"0,0 0 28 15,0 0 18-15,0 0 18 0,0 0 11 0,0 0 17 16,0 0-1-16,0 0-5 0,0 0-7 16,0 0-7-16,0 0-7 0,38-17-4 15,-38 17-9-15,32 0 3 0,-14-2-11 0,1 2-2 16,0-2-4-16,-19 2-16 0,38-2-33 16,-19 0-35-16,-1 0-42 0,-18 2-28 15,26-3-30-15,-15-1-45 0,-11 4-96 16,14-9-455-16,-14 9-38 0</inkml:trace>
  <inkml:trace contextRef="#ctx0" brushRef="#br0" timeOffset="34474.85">12473 9212 2259 0,'-17'-6'63'16,"17"6"35"-16,0 0 0 0,0 0-14 0,0 0 9 16,0 0 15-16,0 0 13 0,0 0-4 0,0 0-5 15,0 0-15-15,0 0-8 0,0 0-8 16,48-16-13-16,-31 13-9 0,-17 3-31 15,33-6-40-15,-16 4-55 0,0-1-62 0,0 1-56 16,1-7-68-16,-5 7-141 16,6-4-391-16,-8 0-87 0</inkml:trace>
  <inkml:trace contextRef="#ctx0" brushRef="#br0" timeOffset="56471">17504 9088 2784 0,'0'0'-185'16,"0"0"35"-16,9-17 19 0,-9 17 27 16,6-16 18-16,-6 16 37 0,6-14-2 0,-6 14 18 15,9-19 17-15,-9 19 19 0,9-19 22 16,-9 19 17-16,8-20 48 0,-4 11 11 16,-4 9 20-16,10-19 12 0,-10 19 9 0,7-17 3 15,-7 17 0-15,9-14-2 0,-9 14-14 16,0 0-14-16,8-15-17 0,-8 15-14 0,0 0-5 15,0 0-11-15,0 0-2 0,0 0-5 16,0 0-5-16,0 0-3 0,-22 42-6 0,14-22-4 16,-4-1-3-16,-1 3-2 0,-4 2-2 15,0 3-1-15,0 0-2 0,-4 0 2 16,0-1-4-16,0 2-1 0,-2-5-1 0,-1 2-3 16,0-2-3-16,6-2-1 0,-1-3-3 15,2 1-1-15,2-6-4 0,1 2 0 16,2-4 1-16,0 1-1 0,4-2-3 0,8-10 2 15,-16 15 0-15,10-8 3 0,6-7-1 16,-10 10-2-16,10-10-3 0,0 0 1 16,0 0-3-16,0 0 3 0,0 0 0 0,0 0 4 15,0 0 0-15,0 0 1 0,0 0 9 16,0 0 4-16,0 0-2 0,52-6 7 0,-36 9 3 16,0-2-1-16,3 3-6 0,5 1-1 15,-2 2-4-15,4-2-3 0,-2 1-12 16,-1-1-16-16,-2-1-32 0,0-2-46 15,3 0-64-15,-3 0-76 0,0-6-79 0,-2 1-184 16,-3-1-119-16,2-2-311 0,-6-2-314 16</inkml:trace>
  <inkml:trace contextRef="#ctx0" brushRef="#br0" timeOffset="57398.89">18112 8922 2624 0,'0'0'-140'16,"0"0"21"-16,8-12 13 0,-8 12 11 0,0 0 13 16,0 0 7-16,0 0 10 0,9-11 13 15,-9 11 20-15,0 0 10 0,0 0 13 0,0 0 2 16,0 0 25-16,0 0 10 0,0 0 17 15,0 0 10-15,0 0 12 0,2-17-9 16,-2 17 2-16,0 0 6 0,0 0 4 16,0 0 11-16,0 0 3 0,0 0 18 0,0 0 5 15,0 0 12-15,-61 21 7 0,43-9-1 16,-3 2 9-16,-4 6-5 0,-2 2-7 16,1 1-10-16,-4 6-12 0,3 2-7 0,1 1-10 15,4 3-9-15,0-1-6 0,5-2-10 16,3-1-3-16,2 1-5 0,6-4-7 15,2 0-2-15,2 1-7 0,4-6-4 0,4 1-12 16,5-2-11-16,0-3-12 0,6 0-11 0,-1-6-9 16,4 1-4-16,-2-2-8 0,0-5 5 15,-2-3-7-15,1-3-3 0,-2-1-2 16,2-1 6-16,-5-5 1 0,2-2 6 0,-6-1 1 16,0-2 3-16,-3-1 11 0,-3 1 12 15,-2 11 10-15,-2-23 7 0,-5 10 10 16,1 1 8-16,0 3 6 0,-2-1 8 0,-2 3 0 15,10 7-5-15,-14-14 0 0,8 10-5 16,6 4-3-16,-11-7 1 0,11 7-3 0,0 0-2 16,0 0-4-16,0 0-12 0,0 0-17 15,0 0-36-15,0 0-40 0,0 0-55 0,45 2-56 16,-35-2-57-16,-10 0-112 0,23-3-610 16,-10 0-419-16</inkml:trace>
  <inkml:trace contextRef="#ctx0" brushRef="#br0" timeOffset="57870.8">18341 9185 2826 0,'0'0'-149'0,"0"0"25"0,0 0 14 16,0 0 17-16,4-14 22 0,-4 14 21 0,0 0 21 16,0 0 27-16,0 0 24 0,0 0 14 15,0 0 16-15,0 0 19 0,0 0 17 16,0 0 26-16,0 0 12 0,0 0 12 0,0 0-4 16,0 0 2-16,0 0-1 0,-41 23-11 15,35-9-6-15,0 4-9 0,0 1-10 16,-4 1-9-16,6 3-7 0,0 2-10 0,2 0-9 15,2-2-4-15,2 3-5 0,2-1-9 16,0 2-22-16,2-5-52 0,-2-2-57 16,2 0-62-16,2-4-80 0,-2-5-105 15,1-1-186-15,2-3-355 0,-3-3-234 0</inkml:trace>
  <inkml:trace contextRef="#ctx0" brushRef="#br0" timeOffset="58134.7">18529 9282 2714 0,'0'0'10'0,"0"0"-13"0,8-11 5 16,-8 11-5-16,0 0 12 0,0 0-3 0,0 0 18 15,0 0 10-15,0 0-1 0,0 0-3 16,0 0 0-16,-6 50-2 0,6-33 0 0,-2 2 2 16,0 2 1-16,-1 0 0 0,3-1-1 15,-2 3-1-15,0 0 3 0,0-2 7 16,0 0 5-16,-2-2 9 0,0-2 14 15,-2 1 12-15,-1-3 3 0,0-1 1 0,-1-1-10 16,-2-4-7-16,10-9-8 0,-20 14-4 0,20-14-15 16,-21 3-28-16,21-3-41 0,0 0-60 15,-32-15-61-15,22 4-76 0,0-7-155 16,1-5-526-16,2-1-299 0</inkml:trace>
  <inkml:trace contextRef="#ctx0" brushRef="#br0" timeOffset="58293.95">18577 8951 2861 0,'0'0'11'0,"0"0"-4"0,0 0-5 16,12-9 2-16,-12 9-11 0,0 0-15 0,0 0-25 16,0 0-51-16,0 0-51 0,0 0-92 15,0 0-485-15,0 0 9 0</inkml:trace>
  <inkml:trace contextRef="#ctx0" brushRef="#br0" timeOffset="58687.14">18605 9176 2085 0,'0'28'-49'0,"0"-14"35"0,0-14 9 0,2 27 29 15,-2-14 30-15,0-13-4 0,2 23 2 16,-2-23 15-16,0 22 7 0,0-22 4 0,2 19-1 15,-2-19-2-15,2 16 0 0,-2-16-11 16,0 0-3-16,7 17-7 0,-7-17-4 16,0 0-8-16,0 0-10 0,13 3-10 0,-13-3-4 15,0 0-11-15,0 0 0 0,0 0 2 16,0 0-2-16,27-20-4 0,-27 20 2 16,0 0-2-16,10-9-3 0,-10 9-3 0,0 0 3 15,0 0 2-15,0 0 2 0,0 0 3 16,0 0 3-16,28 6-3 0,-28-6 0 15,0 0 0-15,17 4 8 0,-17-4 2 0,0 0 19 16,19 4 21-16,-19-4 8 0,0 0 17 16,0 0 9-16,25-5 0 0,-25 5 1 0,14-9 2 15,-14 9-3-15,14-11-2 0,-14 11-6 16,14-11-6-16,-14 11-8 0,14-11-6 0,-14 11-13 16,12-12-18-16,-12 12-33 0,11-11-59 15,-11 11-75-15,10-10-85 0,-10 10-144 16,9-13-239-16,-5 5-275 0,-4 8-245 0</inkml:trace>
  <inkml:trace contextRef="#ctx0" brushRef="#br0" timeOffset="58883.08">19086 9067 2742 0,'16'-2'136'0,"-16"2"5"16,0 0-18-16,18-2-16 0,-18 2-3 0,0 0 23 15,0 0 28-15,0 0 2 0,16 15 2 16,-16-15-44-16,7 22-12 0,-5-9-13 0,0 6-3 15,0 0-14-15,-2 2-9 16,-2 4-4-16,0 1-14 0,-5 3-29 0,1-3-49 16,-4 5-52-16,-6-2-73 0,0 1-61 0,-3-5-57 15,-5 0-147-15,1-4-164 0,-2-1-280 16,-1-1-222-16</inkml:trace>
  <inkml:trace contextRef="#ctx0" brushRef="#br0" timeOffset="61793.91">16408 9351 2452 0,'-2'20'-113'0,"2"-20"28"15,0 20 9-15,0-20 8 0,2 21 0 0,-2-21 13 16,4 23 5-16,-4-12 1 0,0-11 10 16,4 19 10-16,-4-19 5 0,4 17 10 15,-4-17 6-15,4 14 28 0,-4-14 19 0,0 0 5 16,5 17 21-16,-5-17 5 0,0 0-3 16,0 0-7-16,0 0-8 0,0 0-3 15,0 0-1-15,0 0-3 0,0 0 1 0,0 0-9 16,19-39-1-16,-15 24-1 0,-2-5-1 15,4-3-19-15,-1-6 5 0,1-5-7 16,1-2-2-16,-1-7-5 0,3-2 2 0,-1 6 0 16,-2-9-1-16,3 2 1 0,0 8 12 15,-3-1 3-15,0 3 13 0,-2 6 8 0,0 1 3 16,-2 4 1-16,2 0 6 0,-1 6-4 16,-1 0-6-16,3 5-6 0,-5 14-5 0,0-19 5 15,0 19-2-15,0 0 1 0,0 0 3 16,0 0-2-16,0 0 1 0,0 0-4 15,-36 45-3-15,29-24 1 0,0 1-4 0,1 2-5 16,2 0 1-16,2 1-3 0,-2 1 1 16,4-8-2-16,0 3-7 0,0-2 3 15,2-2-3-15,0 0 0 0,2-3-7 16,0-1-10-16,-4-13-11 0,9 15-6 0,-9-15-6 16,11 8-8-16,-11-8-10 0,0 0-1 15,22-3-9-15,-22 3 8 0,0 0 1 0,24-11 3 16,-24 11 10-16,17-5 3 0,-17 5 15 15,19-6 12-15,-19 6 17 0,19 0 12 0,-19 0 6 16,24 3 4-16,-24-3 8 0,27 7 3 16,-12-2 4-16,2-1 5 0,-1 2 3 15,2 0-1-15,-2-1-4 0,1-1-9 0,2 0-7 16,-2 0-4-16,1-2-14 0,-18-2-47 16,28 1-47-16,-12-1-61 0,-16 0-76 0,21-5-106 15,-11 1-597-15,-10 4-308 0</inkml:trace>
  <inkml:trace contextRef="#ctx0" brushRef="#br0" timeOffset="62506.08">16460 10086 2797 0,'0'0'0'0,"-2"-22"36"15,2 22 0-15,0 0 9 0,0 0 3 16,0 0 9-16,0 0 2 0,0 0 32 0,0 0 19 16,0 0 6-16,0 0-6 0,0 0-8 15,0 0 2-15,0 0 0 0,0 0-3 0,0 0-4 16,-18 51-7-16,14-38-12 0,2 2-6 15,2-15-8-15,-8 29-6 0,6-16-8 16,2-13-6-16,-2 24-15 0,2-24-19 16,-4 18-38-16,4-18-61 0,-4 12-79 0,4-12-64 15,0 0-111-15,0 0-173 0,0 0-429 16,0 0-364-16</inkml:trace>
  <inkml:trace contextRef="#ctx0" brushRef="#br0" timeOffset="62649.06">16422 9964 2843 0,'0'0'33'0,"4"-17"54"0,-4 17-5 0,0 0-10 16,6-15-10-16,-6 15-2 0,0 0-13 16,0 0-5-16,0 0-11 0,2-17-12 15,-2 17-56-15,0 0-44 0,0 0-43 16,0 0-47-16,0 0-39 0,0 0-102 0,0 0-447 16,0 0-47-16</inkml:trace>
  <inkml:trace contextRef="#ctx0" brushRef="#br0" timeOffset="63252.5">16412 10204 2208 0,'0'0'-43'0,"0"0"32"0,14-42 19 16,-14 42 38-16,10-11 20 0,-10 11 19 16,0 0 12-16,6-12 6 0,-6 12-2 0,0 0 4 15,0 0 9-15,0 0 10 0,0 0-2 16,0 0-5-16,0 0-6 0,0 0-10 16,0 0-8-16,8 39-7 0,-8-39-8 0,2 23-3 15,-2-23-13-15,2 25-6 0,2-14-5 16,-4-11-3-16,9 21-4 0,-5-12-5 15,-4-9-3-15,11 16-3 0,-11-16-3 0,11 11-3 16,-11-11-2-16,14 3-3 0,-14-3-2 0,0 0-3 16,0 0-4-16,24-14 2 0,-24 14-6 15,12-22 2-15,-6 11-2 0,1-2 0 16,-7 13 3-16,11-25 3 0,-5 16 5 16,-6 9-4-16,6-16-4 0,-6 16-1 0,7-12-3 15,-7 12 2-15,0 0 1 0,0 0 1 0,0 0-1 16,0 0 1-16,0 0-2 0,0 0 2 15,0 0-3-15,30 22-2 0,-30-22 0 16,8 10-1-16,-8-10 3 0,8 11 3 0,-8-11 3 16,0 0 1-16,15 11 5 0,-15-11 3 15,0 0 5-15,15 4 4 0,-15-4-6 16,0 0 19-16,0 0 0 0,0 0-2 16,25-15-2-16,-25 15 3 0,13-15-7 0,-4 6 1 15,-3-3-2-15,-6 12-4 0,14-20 5 16,-10 11-13-16,-4 9-1 0,12-13 0 0,-12 13-6 15,10-14-7-15,-10 14-1 0,0 0-14 16,10-13-17-16,-10 13-26 0,5-6-31 16,-5 6-43-16,0 0-64 0,0 0-65 0,0 0-84 15,0 0-180-15,0 0-104 0,0 0-317 16,0 0-349-16</inkml:trace>
  <inkml:trace contextRef="#ctx0" brushRef="#br0" timeOffset="63761.57">16977 10292 2869 0,'0'0'70'0,"0"0"34"16,0 0-11-16,0 0-10 0,0 0-7 15,0 0 7-15,0 0 15 0,0 0 10 0,0 0-8 16,0 0-4-16,0 0-13 0,0 0-8 15,0 0-10-15,0 0-6 0,0 0-7 0,0 0-5 16,17-17-6-16,-17 17-1 0,0 0-7 16,34 3-5-16,-34-3-4 0,28 0-3 15,-12 0-5-15,-16 0-5 0,30 0-6 0,-15-1-5 16,-15 1-12-16,30-4-3 0,-30 4-8 16,20-8-6-16,-8 4-7 0,-12 4-2 0,16-9-1 15,-16 9 3-15,11-11 4 0,-11 11 6 16,6-14-2-16,-6 14 8 0,0 0 12 15,0 0 19-15,-10-28 14 0,10 28 11 0,-9-12 11 16,9 12 14-16,0 0-2 0,-8-12 2 16,8 12 0-16,0 0 3 0,0 0-1 15,0 0 5-15,-13-8-3 0,13 8-1 0,0 0-1 16,0 0-7-16,0 0-9 0,0 0 1 16,0 0-9-16,0 0-3 0,0 0-7 0,32 34 1 15,-24-25-2-15,1 0-6 0,2 1-2 16,-3 0-2-16,0 1-3 0,0 0 0 15,-8-11-2-15,10 22-1 0,-8-11 1 0,-2-11-7 16,2 21-10-16,-2-14-26 0,0-7-37 16,-7 18-53-16,7-18-56 0,-7 15-65 15,7-15-51-15,-6 10-124 0,6-10-150 0,0 0-23 16,0 0-250-16,0 0-176 0</inkml:trace>
  <inkml:trace contextRef="#ctx0" brushRef="#br0" timeOffset="64297.93">17532 10201 2484 0,'0'0'-46'0,"0"0"37"0,0 0 9 15,0 0 15-15,0 0-1 0,0 0 4 0,0 0 26 16,0 0 20-16,0 0 7 0,0 0 6 16,17 17 3-16,-17-17-7 0,0 0 1 0,0 0-2 15,0 0 5-15,0 0 2 0,0 0 3 16,0 0 2-16,-22 28-1 0,22-28-8 0,0 0-3 15,0 0-2-15,-14 6-7 0,14-6-7 16,0 0-10-16,0 0 1 0,0 0-3 0,0 0-7 16,0 0 2-16,-19-29-1 0,19 29-2 15,-2-16 2-15,2 16 2 0,0 0 2 16,4-25-1-16,-4 25-5 0,0 0-1 0,10-20-7 16,-10 20-3-16,11-5 1 0,-11 5-1 15,0 0 7-15,0 0-7 0,0 0 2 16,38 19 0-16,-30-10 0 0,1 3 5 15,-2 1-6-15,-1 0 0 0,-2 3-1 16,0 1 0-16,-2-2-1 0,-2 4-3 0,0-2 0 16,0-17-2-16,-6 33-1 0,0-16-3 15,0-2-5-15,-2 3-8 0,2-5-18 0,-2 0-23 16,2-2-39-16,-2 1-36 0,8-12-47 16,-11 17-43-16,6-9-30 0,5-8-41 0,-10 9-107 15,10-9-124-15,-6 4-347 0,6-4-204 16</inkml:trace>
  <inkml:trace contextRef="#ctx0" brushRef="#br0" timeOffset="65182.94">17561 10362 2515 0,'0'0'-84'0,"0"0"18"0,0 0 17 15,0 0 15-15,0 0 25 0,0 0 27 0,0 0 35 16,0 0 6-16,0 0 8 0,0 0 16 15,-16 25 1-15,16-25-4 0,0 0 6 0,-13 8-3 16,13-8-4-16,0 0-1 0,0 0-4 16,-21 6-9-16,21-6 1 0,0 0-5 15,0 0-3-15,0 0-6 0,-28-14-3 0,28 14 0 16,-11-9-4-16,11 9 0 0,-6-17 2 16,6 17-3-16,-6-19-3 0,6 19-3 0,-4-23 0 15,2 10 1-15,2 13 1 0,0-28-4 16,0 28-1-16,2-24-3 0,-2 24-8 15,4-23 1-15,0 11-2 0,-4 12 0 16,6-18-5-16,-6 18-2 0,11-16-2 0,-11 16 1 16,11-13-3-16,-11 13-4 0,12-5 2 15,-12 5 10-15,0 0 10 0,21 1 6 0,-21-1 2 16,0 0 1-16,28 19 0 0,-18-9-2 16,4 3 0-16,-2-1-4 0,1 3-4 15,2 0 0-15,2-2-4 0,-3 3-2 0,4-1-2 16,-2-4 0-16,1 1-1 0,-2-1-3 15,2-2 0-15,-3-2-1 0,4 0-2 0,-4-3 1 16,1 0-3-16,-15-4-1 0,26 1-2 16,-26-1 0-16,23-1-1 0,-23 1-1 15,23-12-3-15,-13 5-1 0,0-5 1 0,-2 1-1 16,0-4-2-16,-2-1 4 0,1-1-2 16,-3 2-3-16,-2-2 2 0,2 0-1 0,-4 17 0 15,0-27-1-15,0 27 0 0,-4-24-3 16,4 24 4-16,-13-20 2 0,7 12 9 0,6 8 3 15,-21-7 10-15,21 7 4 0,-25 0 26 16,25 0 1-16,-30 10 3 0,15-3-3 16,1 2 4-16,0 1-7 0,2 1-11 15,0 1-1-15,-2 0 1 0,4 0-11 0,-1 2 1 16,3-1-18-16,0-1-27 0,-1-1-32 16,2-3-45-16,3 0-56 0,4-8-75 0,-8 9-82 15,8-9-201-15,0 0-117 0,-14 6 36 16,14-6-303-16,0 0-265 0</inkml:trace>
  <inkml:trace contextRef="#ctx0" brushRef="#br0" timeOffset="66118.99">19765 9351 2602 0,'0'0'-96'0,"0"0"22"16,0 0 35-16,0 0 0 0,0 0 16 15,0 0 22-15,0 0 24 0,-4 13 11 16,4-13 14-16,0 0 8 0,0 0 7 16,0 0 12-16,0 0 11 0,0 0 13 0,0 0 16 15,0 0 0-15,0 0 3 0,0 0-8 16,15 15-2-16,-15-15-10 0,0 0-12 0,19 4-6 16,-19-4-11-16,20 2-5 0,-20-2-3 15,26 5-12-15,-9-4-6 0,0 1-3 16,0 0-6-16,3 0-2 0,0 0-5 0,2-1 0 15,-3-1-6-15,-3 3-5 0,4-2-5 0,-20-1-15 16,27 0-32-16,-27 0-39 0,21 0-65 16,-10 0-59-16,-11 0-78 0,0 0-162 15,8-7-463-15,-8 7-286 0</inkml:trace>
  <inkml:trace contextRef="#ctx0" brushRef="#br0" timeOffset="66534.34">19750 9603 2612 0,'-4'20'-92'0,"4"-20"24"0,0 0 16 16,0 0 34-16,0 0 21 0,0 0 26 15,0 0 41-15,0 0 39 0,0 0 9 16,0 0 16-16,0 0 0 0,11 19 2 0,-11-19-3 15,0 0 1-15,16 4-8 0,-16-4-4 16,0 0-12-16,28 2-6 0,-28-2-13 16,26-2-8-16,-26 2-11 0,27 0-15 0,-27 0-2 15,28-1-17-15,-14-2-23 0,-14 3-38 16,26-3-44-16,-26 3-56 0,25-2-70 16,-12-2-77-16,-13 4-159 0,19-10-520 0,-9 6-374 15</inkml:trace>
  <inkml:trace contextRef="#ctx0" brushRef="#br0" timeOffset="69048.89">20732 9281 2682 0,'0'0'-192'0,"0"0"13"0,0 0 19 16,0 0 24-16,0-20 22 0,0 20 20 15,0 0 25-15,0 0 20 0,0 0 22 0,0 0 19 16,0 0 21-16,0-19 19 0,0 19 14 15,0 0 18-15,0 0 17 0,0 0 8 16,0 0 14-16,0 0-2 0,0 0 1 0,0 0 4 16,0 0 9-16,0 0 0 0,0 0 6 15,0 0-5-15,0 0 4 0,0-20 2 16,0 20-14-16,0 0-6 0,0 0-12 0,0 0-11 16,0 0-8-16,0 0-7 0,0 0-6 15,0 0-5-15,0 0-1 0,0 0 5 16,0 0 3-16,0 0 0 0,0 0-4 0,0 0-4 15,0 0 3-15,0 0 1 0,0 0-5 16,0 0-2-16,0 0-5 0,-6 51-3 16,6-51-7-16,-2 24 0 0,0-8-3 0,2 0-5 15,-2 4 0-15,2-1-2 0,-2 0-4 16,0 2-3-16,2-2 2 0,-2 2-2 0,2-2-1 16,0 2-4-16,0-3 0 0,0-18-2 15,0 34 3-15,0-21-5 0,0-13 1 16,-2 25-3-16,2-25 3 0,0 21-3 15,0-21-1-15,0 17 3 0,0-17-2 0,-3 15 3 16,3-15 6-16,0 0 3 0,0 0-3 16,-2 19 2-16,2-19-3 0,0 0 1 0,0 0-3 15,0 0-2-15,0 0 1 0,0 0-4 16,0 0 2-16,0 0-4 0,15-53 3 16,-9 34-5-16,-2-1 0 0,2-2-4 0,2-1 3 15,0-4-2-15,2 2 1 0,-2 1-2 16,1 1-2-16,0 0 2 0,-1 3 2 15,1 0-9-15,-3 4 10 0,2-1-2 0,-4 5-1 16,-4 12 0-16,12-24-1 0,-6 16-2 16,-6 8 2-16,8-11-3 0,-8 11 4 15,0 0-3-15,0 0 0 0,0 0 4 0,0 0 3 16,21 29-3-16,-16-14-1 0,-1 0 3 16,-2 1-2-16,2 1 2 0,-2 2-2 0,2-2-4 15,-2 2 7-15,3-2-2 0,-3 1 1 16,2-2 2-16,-2 0-3 0,-2-16 1 0,4 24 0 15,0-12 1-15,-4-12 1 0,7 16 2 16,-7-16-3-16,5 14-2 0,-5-14 2 16,0 0 0-16,0 0-3 0,16 2 2 15,-16-2 3-15,0 0-8 0,17-23 1 0,-6 11 0 16,-5-1 2-16,2 1-2 0,1-4-3 16,-1 2 5-16,1 1-2 0,0 2-1 0,-1-1 4 15,-8 12-5-15,12-16 1 0,-4 8 4 16,-8 8-1-16,0 0 0 0,20-5 3 15,-20 5 9-15,0 0 1 0,23 17 1 16,-14-8 2-16,-3 4 7 0,3 3-4 0,-3-3 1 16,0 3-1-16,0 0-2 0,1 3-3 15,-2-2-1-15,1-1 0 0,0 0-3 0,0 0-5 16,0 0-16-16,-1-6-36 0,-5-10-45 16,6 22-57-16,-6-22-66 0,7 13-80 0,-7-13-157 15,6 10-197-15,-6-10-311 0,0 0-391 16</inkml:trace>
  <inkml:trace contextRef="#ctx0" brushRef="#br0" timeOffset="69273.55">21374 9448 2826 0,'0'0'-51'0,"0"0"34"0,0 0 5 16,0 0 8-16,0 0 23 0,0 0 26 15,0 0 12-15,0 0 9 0,0 0 0 16,0 0 0-16,40 10-5 0,-27-9-7 16,-13-1 1-16,30 2-4 0,-14 0-7 0,1 0-7 15,2 0-6-15,2-2-29 0,-1 0-61 16,-2 0-56-16,-18 0-73 0,32-6-114 16,-15 0-537-16,-4 1-176 0</inkml:trace>
  <inkml:trace contextRef="#ctx0" brushRef="#br0" timeOffset="69810.52">21750 9307 2569 0,'0'0'3'0,"0"0"5"0,-2-23 6 15,2 23 16-15,0 0 17 0,0 0 11 16,0 0 10-16,0 0 13 0,0 0 12 0,0 0 7 15,0 0 1-15,0 0 7 0,0 0-8 16,0 0-1-16,9 45-10 0,-9-45-8 16,5 29-5-16,-5-11-7 0,2-1-10 15,0 0 0-15,-2 0-1 0,2 1 1 0,0-2-2 16,0 0-3-16,-2-16-3 0,4 29-9 16,-2-16-3-16,-2-13-5 0,2 23-3 0,-2-23 0 15,2 19-4-15,-2-19-1 0,2 15 3 16,-2-15 10-16,0 0-6 0,2 14-1 0,-2-14-6 15,0 0-2-15,0 0-3 0,0 0-3 16,0 0-4-16,0 0 2 0,0 0-6 16,0 0-1-16,13-54-2 0,-10 37 1 15,1-1-4-15,0-2 5 0,0 2-7 0,3 0 0 16,-1-1 2-16,0 1-1 0,0 3-1 16,1 0-2-16,0 2 0 0,-7 13 0 0,12-22 0 15,-4 14 0-15,1-1-2 0,-9 9 2 16,15-9 0-16,-15 9 0 0,17-4 3 15,-17 4 6-15,0 0 12 0,25 15 6 16,-16-5 9-16,-3 3 4 0,2 1 5 0,0 3-4 16,2 4 1-16,-4-1-2 0,2 2-6 15,0-4-4-15,3 4 3 0,-5-1-10 0,5 1 2 16,-2-3-7-16,-1-1-21 0,0 0-26 16,-2-2-38-16,2-3-48 0,-2-2-55 15,0 3-66-15,-2-6-66 0,-4-8-131 16,6 9-178-16,-6-9-359 0,0 0-414 0</inkml:trace>
  <inkml:trace contextRef="#ctx0" brushRef="#br0" timeOffset="70160.84">22223 9084 2827 0,'0'0'-84'16,"12"-6"30"-16,-12 6 31 0,0 0 28 15,0 0 38-15,30 18 31 0,-24-7 24 16,2 3 23-16,2 4 4 0,-2 3 3 0,2 4 0 15,1 8 3-15,-1 1-9 0,1 0-9 16,-2 2-12-16,-3 0-7 0,0 1-7 16,-2-1-13-16,-4-2-9 0,0-2-8 15,-6 3-20-15,-2 1-37 0,-7-1-34 0,-4 1-44 16,-4-2-45-16,-7 0-48 0,-2-1-40 0,-4-2-38 16,-17 7-78-16,11-8-602 0,-1-8-340 15</inkml:trace>
  <inkml:trace contextRef="#ctx0" brushRef="#br0" timeOffset="71321.66">20556 9004 2632 0,'0'0'-148'15,"0"0"32"-15,0 0 16 0,0 0 23 16,0 0 17-16,0 0 20 0,0 0 14 16,0 0 11-16,0 0 17 0,0 0 15 0,0 0 15 15,0 0 18-15,0 0 16 0,0 0 8 16,0 0 14-16,0 0 0 0,0 0 7 0,0 0 9 16,-42 29-5-16,34-17 2 0,0 1 9 15,-1 3 0-15,3 1-6 0,-3 5 3 16,3 1-6-16,-1-1-7 0,3 5-5 15,0 0-7-15,-2 0-2 0,4 1-7 0,-2 1-1 16,0 1-4-16,0 1-5 0,0-3-5 16,2 3 5-16,2-1-4 0,-2 1-3 15,2-2-5-15,0 1-4 0,2-2-8 0,2 1-3 16,4 0-3-16,0-3-1 0,0 4-6 16,5 1 0-16,0-4-5 0,1 1-7 0,1-2-35 15,0-6-44-15,0 1-56 0,1 2-67 16,2-6-62-16,-3 0-94 0,1-4-179 0,0 1-405 15,-2-3-334-15</inkml:trace>
  <inkml:trace contextRef="#ctx0" brushRef="#br0" timeOffset="72414.92">22957 9142 2748 0,'0'0'-102'0,"0"0"24"0,0 0 28 0,0 0 58 15,0 0 20-15,0 0 26 0,-32 29 15 16,24-17 10-16,-4 4 7 0,0 4 0 15,0 0 3-15,2 4-1 0,-6 3 0 0,4 1-9 16,-3 1-4-16,3 0-10 0,0-1-6 16,0-1-5-16,2-3-5 0,-1-1-8 15,2 0-3-15,1-3-14 0,2-3-17 0,-1 0-33 16,1-4-40-16,0 1-34 0,1-1-39 16,5-13-36-16,-10 17-68 0,10-17-133 0,-11 7-415 15,11-7-99-15</inkml:trace>
  <inkml:trace contextRef="#ctx0" brushRef="#br0" timeOffset="72652.75">22657 9263 2403 0,'0'0'-13'16,"8"-18"8"-16,-8 18 17 0,6-12 26 0,-6 12 35 16,0 0 45-16,14-7 27 0,-14 7 18 15,0 0 3-15,0 0-2 0,18 20-5 0,-18-20 5 16,13 25-8-16,-5-10-16 0,1 6-8 15,-1 0-13-15,3 0-11 0,-3 2-12 16,5 2-10-16,-2-3-14 0,-1 1-1 0,3 2-7 16,0-2-18-16,-1-3-20 0,1-1-34 15,0 1-39-15,-2-5-44 0,-1-1-55 16,0-1-60-16,-2-4-59 0,2 0-99 0,-2-6-174 16,-8-3-382-16,12 6-320 0</inkml:trace>
  <inkml:trace contextRef="#ctx0" brushRef="#br0" timeOffset="73114.86">23173 9252 2705 0,'0'0'-76'0,"0"0"22"0,11 15 9 15,-11-15 6-15,4 15 18 0,-4-15 10 16,0 19 16-16,0-19 15 0,-2 17 20 16,2-17 11-16,-6 18 7 0,6-18 16 15,-9 13 15-15,9-13 11 0,-11 14 1 0,11-14 2 16,0 0-9-16,-14 8-6 0,14-8-14 16,0 0-7-16,0 0-6 0,0 0-5 0,0 0-3 15,-23-24 2-15,23 24-12 0,-3-18-2 16,3 18-1-16,5-22 0 0,-5 22 0 15,8-26 5-15,-4 12-2 0,-4 14 4 0,11-21-3 16,-5 10 1-16,-6 11-1 0,15-13 0 16,-15 13 12-16,17-8 15 0,-17 8-2 0,0 0 10 15,28 8-5-15,-18 3 6 0,0 2 0 16,1 4-3-16,-3 2-3 0,-1 5-26 16,-1-1 0-16,-1 5-2 0,-3-2-4 15,-2 3-6-15,-2-2 1 0,0 1-6 0,-3 1-2 16,-1-1-3-16,-1-1-8 0,-1 0-18 15,-1-5-28-15,-1 1-27 0,0-1-38 0,-2-3-41 16,2-2-46-16,2-2-51 0,0-4-48 16,-4-1-115-16,6-3-163 0,6-7-413 15,-10 8-416-15</inkml:trace>
  <inkml:trace contextRef="#ctx0" brushRef="#br0" timeOffset="73582.96">23552 9246 2809 0,'11'-15'-120'0,"-11"15"49"0,8-16 9 15,-1 7 17-15,-7 9 19 0,12-15 37 0,-12 15 26 16,12-17 19-16,-2 7 1 0,-2-1 8 15,0 1 2-15,-8 10 1 0,15-15 2 0,-15 15 2 16,15-15-6-16,-7 9-15 0,-8 6 2 16,19-7 0-16,-19 7-6 0,22 0 5 15,-22 0 12-15,20 9 2 0,-8 0-3 16,0 5 1-16,-1 3-7 0,1 5 0 0,-1 1 2 16,2 9-5-16,-3-3-4 0,0 2-2 15,-3-2-9-15,0-2 5 0,-3-1 1 16,-4 1 3-16,-2-3 5 0,-4-2 6 0,-4-2 4 15,0 0-4-15,-2-5 3 0,-8-1 7 16,1-2 6-16,1-2 10 0,-6-4 6 16,5-2-18-16,-2-4-3 0,0-2 3 0,-1-3 7 15,2-6-6-15,0 0 1 0,6-5-11 16,1 0-8-16,2-6-10 0,3 0 5 0,3-3-6 16,5-4-17-16,2 3-14 0,1-3-23 15,3 1-22-15,0 1-34 0,3 2-48 0,0 0-58 16,1 2-75-16,-2 1-76 0,0 1-173 15,2 0-145-15,-8 3 29 0,0 3-227 16,-2 15-176-16</inkml:trace>
  <inkml:trace contextRef="#ctx0" brushRef="#br0" timeOffset="96030.86">13032 8654 1317 0,'0'0'138'0,"0"0"-48"0,7-13-41 0,-7 13-13 16,0 0 1-16,0 0 16 0,0 0 3 15,0 0 6-15,0 0 0 0,0 0 7 16,0 0 19-16,0 0 16 0,0 0 11 0,0 0 14 15,0 0-5-15,0 0 8 0,0 0 8 16,0 0 3-16,0 0-1 0,2 49-4 0,-4-32-3 16,2-17-6-16,-5 38-3 0,1-15-5 15,2 3-7-15,0 3-4 0,-1 2-10 16,-1 3-2-16,-1 2-9 0,0 0-6 16,1 3-7-16,2-2-5 0,0 1-4 0,1 3-2 15,-1-3 1-15,0 0-9 0,0-6-4 16,2 0-5-16,-4-1-8 0,4 0 0 0,0-3-8 15,0-5 0-15,0-1-3 0,0-2-4 16,-2-1-5-16,2-2-1 0,0-17-6 16,0 28-8-16,-1-16-18 0,1-12-17 0,0 20-19 15,0-20-30-15,0 0-31 0,0 0-41 0,0 0-40 16,0 13-42-16,0-13-36 0,0 0-83 16,0 0-129-16,0 0-462 0,1-50-365 15</inkml:trace>
  <inkml:trace contextRef="#ctx0" brushRef="#br0" timeOffset="96379.32">13216 8958 2898 0,'0'0'-47'16,"0"0"25"-16,12-7-3 0,-12 7 33 0,0 0 25 16,0 0 16-16,0 0 12 0,0 0 3 15,0 0-1-15,0 0 5 0,-39 32 1 16,30-25 3-16,-7 0 4 0,3 0 5 0,0 1-4 15,-1-1-5-15,-1 1-2 0,3 0-10 16,-1-2-9-16,-1 1-1 0,14-7-9 0,-18 10-1 16,18-10 0-16,-18 7-4 15,18-7-1-15,-11 8 4 0,11-8 1 0,-12 9 4 16,12-9 5-16,0 0 2 0,-6 19 5 0,6-19 4 16,0 17 2-16,0-17 2 0,6 25 1 15,2-10 6-15,-2 1 0 0,-1 1-3 16,6 2-5-16,0 2-3 0,0 2-5 0,-2-3-5 15,5 3-4-15,-1-2-6 0,-1 3-7 16,1-3-6-16,1-2-26 0,-5 2-38 0,4-6-51 16,-4 0-69-16,0-2-79 0,-4-4-84 15,3-1-162-15,-3 0-117 0,-5-8-366 16,9 11-408-16</inkml:trace>
  <inkml:trace contextRef="#ctx0" brushRef="#br0" timeOffset="97844.94">13699 9155 2813 0,'0'0'-147'0,"0"0"26"16,0 0 10-16,0 0 19 0,0 0 21 0,0 0 12 16,0 0 25-16,0 0 21 0,0 0 15 15,0 0 15-15,0 0 27 0,0 0 1 0,0 0 6 16,0 0 5-16,0 0-1 0,0 0 3 15,0 0 2-15,0 0 4 0,0 0-1 0,0 0-3 16,0 0 3-16,0 0 0 0,0 0 3 16,0 0 2-16,0 0 4 0,0 0-7 15,29 17 0-15,-29-17-4 0,0 0-6 0,22 4 1 16,-22-4-8-16,17 2-4 0,-17-2-6 16,20 0-8-16,-20 0 2 0,22 1-6 0,-22-1-1 15,27 2-2-15,-27-2-4 0,27 0 1 16,-11 2-5-16,-16-2-1 0,32 0-2 15,-15 2-2-15,3 0 0 0,-20-2 0 0,36 3-2 16,-17-3-2-16,0 1 1 0,0-1-3 16,1 2 4-16,0-2 0 0,2 1 0 15,-1 2-6-15,-2-1 6 0,2-1-5 16,2 2 1-16,-4-2-2 0,2 1 0 0,1 0 1 16,1-2-5-16,-3 2 5 0,5 2-2 15,-4-3 2-15,0 2 2 0,2-2-4 0,-1 2 5 16,0 1 0-16,-1-3 0 0,2 1 2 15,0 0 0-15,-2 2 2 0,6-2 5 0,-2 0-6 16,-4 0 3-16,2-1 0 0,1 2 2 16,-2-3-3-16,3 0-3 0,-3 0 1 0,0 1 1 15,1 1 1-15,0-4 4 0,-2 4 4 16,1-2 3-16,-2 0-1 0,0 2-2 16,-2-2-2-16,-18 0-2 0,33 0 0 0,-21 0-2 15,-12 0-3-15,26 0-1 0,-26 0-5 16,21 0-21-16,-21 0-24 0,17 0-32 0,-17 0-48 15,0 0-41-15,19 0-47 0,-19 0-84 16,0 0-176-16,0 0-384 0,0 0-199 16</inkml:trace>
  <inkml:trace contextRef="#ctx0" brushRef="#br0" timeOffset="98428.43">13834 8474 2512 0,'0'0'-62'16,"2"-19"20"-16,-2 19 10 0,0 0 38 15,4-13 14-15,-4 13 24 0,0 0 22 16,0 0 9-16,8-13 11 0,-8 13 9 0,0 0 13 16,0 0 12-16,0 0 5 0,9-12-1 15,-9 12-2-15,0 0-6 0,0 0 6 16,0 0 16-16,0 0 3 0,0 0-7 16,0 0-2-16,0 0-7 0,18 38 7 15,-16-24-1-15,2 3-4 0,-1 0-36 0,-1 2-4 16,2 0-4-16,1 1-9 0,-1 5-7 15,0 1 18-15,1-2-8 0,-2 1-8 0,5 0-10 16,-4-1-5-16,-1 2 0 0,1-4-15 0,4 1 3 16,-4-4-8-16,-2 0-6 0,2-3-5 15,-3-1-19-15,3 0-17 0,-2-3-25 16,0-1-20-16,-2-11-29 0,5 17-37 0,-5-17-51 16,4 12-57-16,-4-12-38 0,0 0-44 15,0 0-118-15,0 0-132 0,0 0-19 0,0 0-259 16,0 0-183-16</inkml:trace>
  <inkml:trace contextRef="#ctx0" brushRef="#br0" timeOffset="98896.82">13935 8438 2550 0,'0'0'-23'0,"0"-16"17"0,0 16 6 0,0 0-6 15,-5-19 3-15,5 19 11 0,0 0 16 16,-7-15 13-16,7 15 17 0,0 0 9 0,-8-13 10 16,8 13 7-16,0 0 0 0,0 0 8 15,0 0 3-15,-9-15-3 0,9 15-2 0,0 0-6 16,0 0 6-16,0 0 0 0,0 0-2 16,0 0 2-16,0 0-1 0,0 0-6 15,0 0-2-15,0 0-9 0,0 0-2 0,0 0-9 16,0 0-10-16,0 0-2 0,18-17-5 15,-18 17-5-15,20 0-2 0,-20 0-6 0,0 0-3 16,34 2-1-16,-34-2-3 0,23 1-2 16,-23-1-2-16,19 3-1 0,-19-3-2 15,19 0-5-15,-19 0 0 0,17 2 0 0,-17-2-4 16,0 0 12-16,16 6 11 0,-16-6 12 16,0 0 3-16,7 15 3 0,-7-15 2 15,2 16 13-15,-2-16 19 0,0 22 2 0,0-22-1 16,0 25-25-16,0-10-1 0,0-15-4 15,-2 34-8-15,2-17 1 0,2 0-5 0,2 3-5 16,-2-2-4-16,0 1-9 0,6-1-8 16,-4 1-34-16,1-4-31 0,1 1-52 0,-1 1-64 15,2-3-78-15,-1-1-63 0,-3-1-138 16,5 2-150-16,-5-5-13 0,1 1-260 16,2-3-231-16</inkml:trace>
  <inkml:trace contextRef="#ctx0" brushRef="#br0" timeOffset="99394.35">14074 9012 2509 0,'11'-13'-43'0,"-11"13"52"0,0 0 18 16,0 0 15-16,0 0 20 0,0 0 27 16,0 0 28-16,0 0 22 0,0 0 11 0,0 0 6 15,0 0 1-15,2 46-7 0,-2-46-10 16,0 16-8-16,0-16-11 0,0 0-12 0,0 23-11 15,0-23-12-15,0 0-13 0,-2 23-5 16,2-23-8-16,2 14-12 0,-2-14-16 16,0 0-23-16,2 15-28 0,-2-15-33 0,0 0-36 15,0 0-47-15,0 0-43 0,3 7-38 16,-3-7-36-16,0 0-61 0,0 0-670 0,0 0-443 16</inkml:trace>
  <inkml:trace contextRef="#ctx0" brushRef="#br0" timeOffset="99540.51">14083 9014 3024 0,'0'0'-27'15,"0"-17"51"-15,0 17 24 0,2-18 23 16,-2 18 34-16,0 0 18 0,2-16 17 16,-2 16 4-16,0 0-13 0,0 0-17 0,2-20-13 15,-2 20-17-15,0 0-19 0,0 0-35 16,0 0-49-16,0 0-60 0,0 0-71 0,6-17-75 16,-6 17-97-16,0 0-182 0,0 0-375 15,0 0-242-15</inkml:trace>
  <inkml:trace contextRef="#ctx0" brushRef="#br0" timeOffset="100798.92">13962 7996 2597 0,'0'0'-19'0,"0"0"46"16,0 0-2-16,0 0 3 16,-9-10 15-16,9 10 28 0,0 0 25 0,0 0 11 15,0 0-2-15,0 0-7 0,0 0-11 0,-11 37-4 16,11-37-5-16,-2 19 0 0,2-19-3 16,-2 23-2-16,2-23-4 0,0 21-7 15,0-21-6-15,0 17-3 0,0-17-6 0,0 0-5 16,0 22-2-16,0-22 2 0,0 0-8 15,-3 16-4-15,3-16-5 0,0 0 0 16,0 0-3-16,0 0-4 0,0 0 0 0,0 0-8 16,0 0 4-16,0 0-5 0,0 0-5 15,0 0 0-15,0 0-1 0,36-35 0 0,-36 35-2 16,9-15-2-16,-9 15 4 0,8-13-4 16,-8 13-1-16,11-10 5 0,-11 10-4 15,0 0 2-15,0 0 4 0,0 0 0 0,0 0 2 16,0 0 0-16,0 0-4 0,25 15 3 15,-25-15-2-15,6 14 1 0,-6-14 1 16,0 0-3-16,9 16 4 0,-9-16-5 16,0 0 1-16,6 12 2 0,-6-12 2 0,0 0-5 15,0 0-4-15,0 0-8 0,16 4-2 0,-16-4 0 16,0 0-1-16,0 0-3 0,22-19-2 16,-22 19 3-16,16-17 1 0,-9 7 1 15,4 0 2-15,-2 0 4 0,-9 10 8 0,18-17 14 16,-8 9 9-16,-10 8 21 0,17-9 21 15,-17 9 16-15,20-5 6 0,-20 5 14 0,0 0 24 16,28 11-12-16,-20-4-3 0,-8-7-9 16,13 16-11-16,-6-3-12 0,-2-2-5 15,2 2-9-15,-1 1-11 0,-1-1-10 0,-5-13-25 16,11 26-29-16,-9-16-42 0,2 2-59 16,-1-3-74-16,-1 1-79 0,-2-10-111 0,5 15-198 15,-5-15-29-15,2 11-397 0,-2-11-473 16</inkml:trace>
  <inkml:trace contextRef="#ctx0" brushRef="#br0" timeOffset="101216.77">14512 8370 2952 0,'0'0'-123'0,"0"0"45"0,0 0 12 0,0 0 27 15,0 0 48-15,0 0 43 0,0 0 44 16,0 0 29-16,0 0 6 0,-35 26 8 0,28-14 2 16,0 2-10-16,0-1 4 0,0 3-13 15,1 2-10-15,2 1-12 0,-1-1-2 0,3 1-18 16,1 3-6-16,-2 2-12 0,6-4-2 16,-2 3-7-16,1 2-3 0,0-3-9 15,5 3-10-15,-3-2-22 0,3-3-27 0,0 0-34 16,-3-2-34-16,0-4-44 0,1 2-45 15,0-3-31-15,1-4-32 0,0 1-53 0,-6-10-104 16,10 13-489-16,-8-7-260 0</inkml:trace>
  <inkml:trace contextRef="#ctx0" brushRef="#br0" timeOffset="101683.9">14625 8427 2652 0,'0'0'-50'16,"0"0"31"-16,0 0 23 0,0 0 17 0,0 0 29 16,0 0 12-16,0 0 18 0,0 0 14 15,-27 0 1-15,27 0-6 0,0 0-5 0,0 0-11 16,0 0-6-16,0 0-8 0,0 0-6 15,0 0-5-15,0 0-5 0,0 0-5 16,0 0-9-16,58 2 1 0,-58-2 0 0,31-2-5 16,-31 2-3-16,34 0-2 15,-17 0-2-15,2-2-3 0,-19 2 2 0,35 0-3 0,-16-2-5 16,-2 1 2-16,-17 1-3 0,28-3-11 16,-28 3-23-16,20-2-36 0,-20 2-33 15,0 0-48-15,23-2-37 0,-23 2-51 0,0 0-124 16,0 0-474-16,0 0-160 0</inkml:trace>
  <inkml:trace contextRef="#ctx0" brushRef="#br0" timeOffset="101896.77">14788 8427 2388 0,'0'0'-55'0,"0"0"43"0,-10 9 9 16,10-9 43-16,0 0 39 0,-7 18 25 16,7-18 22-16,-3 13 23 0,3-13 7 15,-3 19-2-15,3-19-2 0,-2 20-10 0,2-20-4 16,-2 26-16-16,2-13-12 0,0-13-10 15,0 30-10-15,-2-12-13 0,2-1-3 16,0-17-9-16,0 32-9 0,0-14-5 16,2-1-9-16,-2-1-18 0,0-16-29 0,0 29-35 15,2-15-41-15,-2-14-53 0,2 24-52 16,1-13-53-16,-3-11-100 0,1 14-170 0,-1-14-358 16,2 12-224-16</inkml:trace>
  <inkml:trace contextRef="#ctx0" brushRef="#br0" timeOffset="102308.99">14844 8738 2635 0,'0'0'-24'0,"0"0"37"0,-16-21-4 15,16 21 38-15,0 0 24 0,0 0 14 0,0 0 3 16,0 0-8-16,0 0-11 0,0 0-9 15,0 0-3-15,0 0-9 0,24-10-6 16,-24 10 0-16,0 0-3 0,22-2-8 0,-22 2-3 16,0 0-5-16,29 0-2 0,-29 0 1 15,19 2-7-15,-19-2-1 0,21 2 4 16,-21-2-6-16,17 6 0 0,-17-6-3 0,17 2-3 16,-17-2 3-16,13 5-2 0,-13-5-1 0,0 0 7 15,10 10 8-15,-10-10 8 0,0 0 5 16,0 0 6-16,0 0 10 0,-16 32 10 15,16-32 4-15,-16 21 6 0,10-12 6 0,-3 3-5 16,1 0 6-16,8-12 3 0,-14 23-8 16,7-12-2-16,2 0-6 0,5-11-7 0,-7 21-4 15,7-21-7-15,0 21-3 0,0-21-5 16,5 17-7-16,-5-17-9 0,9 17-36 16,-9-17-40-16,13 10-59 0,-13-10-70 15,14 8-54-15,-5-8-73 0,-9 0-138 0,0 0-120 16,22-6-301-16,-22 6-232 0</inkml:trace>
  <inkml:trace contextRef="#ctx0" brushRef="#br0" timeOffset="102479.41">15056 8909 2587 0,'0'0'-4'15,"0"0"48"-15,0 0 18 0,0 0 17 16,27 9 32-16,-27-9 30 0,0 0 11 0,2 15 4 16,-2-15-13-16,2 18-14 0,-2-18-13 15,0 20-12-15,0-20-11 0,2 22-9 0,-2-9-11 16,0-13-8-16,4 25-7 0,-4-25-13 15,1 23-31-15,1-14-43 0,-2-9-51 0,3 18-61 16,-3-18-40-16,2 12-73 0,-2-12-113 16,0 0-594-16,0 0-400 0</inkml:trace>
  <inkml:trace contextRef="#ctx0" brushRef="#br0" timeOffset="102641.73">15108 8808 3089 0,'0'0'69'0,"0"0"14"0,2-15-13 0,-2 15-1 16,0 0-6-16,0 0-9 0,5-15-6 16,-5 15-12-16,0 0-12 0,0 0-42 15,0 0-47-15,0 0-57 0,0 0-50 16,2-11-74-16,-2 11-158 0,0 0-393 0,0 0-106 16</inkml:trace>
  <inkml:trace contextRef="#ctx0" brushRef="#br0" timeOffset="102979.89">15258 8643 2358 0,'0'0'-37'15,"0"0"34"-15,0 0 6 0,0 0 20 0,0 0 27 16,0 0 25-16,0 0 12 0,0 0 5 15,0 0-8-15,0 0-4 0,0 0-6 16,0 0-4-16,0 0 1 0,0 0-8 0,0 0-9 16,-42 24-3-16,42-24-9 0,0 0-3 15,0 0-13-15,6 26-11 0,-6-26-18 0,11 16 6 16,-11-16-3-16,13 16-6 16,-8-3 0-16,5-2 3 0,-10-11-2 0,12 22 7 15,-6-12 1-15,1 0 1 0,-7-10 3 0,7 19 2 16,-7-19 8-16,2 16 0 0,-2-16-5 15,0 0 7-15,-11 22-20 0,11-22-38 0,-13 10-50 16,13-10-44-16,-13 5-68 0,13-5-145 16,-16-2-451-16,16 2-106 0</inkml:trace>
  <inkml:trace contextRef="#ctx0" brushRef="#br0" timeOffset="103197.23">15396 8705 2464 0,'20'-4'14'0,"-20"4"2"0,0 0-2 16,17-4-1-16,-17 4 4 0,0 0-1 16,22-6 2-16,-22 6-7 0,16-1-11 15,-16 1-12-15,0 0-29 0,24-4-14 0,-15 2-32 16,-9 2-34-16,15-6-72 0,-15 6-123 15,12-5-247-15,-12 5 246 0</inkml:trace>
  <inkml:trace contextRef="#ctx0" brushRef="#br0" timeOffset="103395.92">15485 8606 1677 0,'0'0'46'16,"0"0"54"-16,0 0 19 0,0 0 21 0,0 0 34 15,0 0 16-15,0 0 10 0,0 0 9 16,-17 29-3-16,17-29-9 0,-2 16-12 0,2-16-19 15,0 23-13-15,0-23-23 0,2 25-14 16,-2-25-9-16,3 26-18 0,3-12-14 16,-2 0-13-16,-4-14-27 0,6 25-41 0,-4-16-41 15,-2-9-43-15,4 16-53 0,-4-16-52 16,6 12-59-16,-6-12-96 0,0 0-634 16,10 3-445-16</inkml:trace>
  <inkml:trace contextRef="#ctx0" brushRef="#br0" timeOffset="103606.29">15602 8536 3041 0,'0'0'-29'0,"0"0"3"0,0 0 19 15,0 0 37-15,10-11 36 0,-10 11 35 16,0 0 10-16,0 0-3 0,0 0-3 16,0 0-11-16,0 0-4 0,8 43-5 0,-4-32-4 15,-4-11-6-15,4 25-7 0,-1-10-7 16,2 1-1-16,-1-1-11 0,-2 0 13 0,0 0-22 15,0 2-35-15,-2-17-38 0,6 28-52 16,-4-15-59-16,-2-13-55 0,2 19-78 16,-2-19-179-16,5 10-473 0,-5-10-340 0</inkml:trace>
  <inkml:trace contextRef="#ctx0" brushRef="#br0" timeOffset="103862.96">15795 8346 2736 0,'21'-5'-60'16,"-21"5"48"-16,0 0 6 0,0 0 19 16,12 29 20-16,-8-13 25 0,0-2 10 0,0 3 16 15,3 4 2-15,-3 4-6 16,3 0-5-16,-1 2-8 0,-2-1-7 0,0 4-3 0,1-2-9 15,-3 0-17-15,-2 0-29 0,-2 1-38 16,-3 0-43-16,-1 0-47 0,-2 3-30 16,-6-2-38-16,0-3-85 0,-3 0-510 0,-4-4-94 15</inkml:trace>
  <inkml:trace contextRef="#ctx0" brushRef="#br0" timeOffset="104622.99">15051 9306 2248 0,'0'0'-70'0,"0"0"21"0,0 0 15 0,0 0 5 16,0 0 12-16,0 0 17 0,0 0 35 16,0 0 23-16,0 0 17 0,0 0 6 15,0 0 3-15,0 0 10 0,0 0-2 0,0 0 16 16,0 0 15-16,0 0 2 0,0 0-4 15,0 0-8-15,0 0-13 0,48 7-11 0,-48-7-5 16,0 0-15-16,32-3-7 0,-32 3-6 16,28 0-8-16,-11 0-3 0,2 0-6 15,2-1 2-15,0 1 1 0,0 0-2 0,2 0 1 16,1 0 6-16,-1 0 5 0,-2 0-1 16,5 0 0-16,-3 0 2 0,1 0-1 0,-2 0-2 15,0 0 0-15,-1 1 0 0,1-1-8 16,-4 0-4-16,-18 0-5 0,30 3-4 15,-15-3-5-15,-15 0-2 0,23 2-15 0,-23-2-27 16,18 0-24-16,-18 0-30 0,0 0-33 16,20 2-48-16,-20-2-54 0,0 0-77 15,0 0-156-15,0 0-527 0,0 0-412 0</inkml:trace>
  <inkml:trace contextRef="#ctx0" brushRef="#br0" timeOffset="105226.97">14014 9713 2882 0,'0'0'-20'0,"-5"-17"82"16,5 17 28-16,0 0 7 0,0 0 4 15,0 0 4-15,0 0 12 0,-6-14 12 0,6 14 6 16,0 0-8-16,0 0-7 0,0 0-8 15,0 0-10-15,0 0 16 0,0 0-7 0,4 58 2 16,-4-43-15-16,2 2-12 16,3 2-30-16,-3 0-1 0,2 0-4 0,-2 2 2 15,2 2 5-15,0 0 9 0,-2 3-1 16,2 1-13-16,1 0 0 0,-3 0-4 0,2 1 2 16,1-3-18-16,-1 0 0 0,1-2-5 15,-1-2-8-15,-1-4 4 0,-1 0-19 0,2-1-11 16,-1-6-28-16,-1 2-31 0,-2-12-45 15,2 13-59-15,-2-13-66 0,0 0-39 0,0 0-68 16,0 0-131-16,0 0-101 0,0 0-376 16,0 0-380-16</inkml:trace>
  <inkml:trace contextRef="#ctx0" brushRef="#br0" timeOffset="105704.74">14026 9758 2881 0,'0'0'-46'0,"-6"-15"38"0,6 15 11 16,-8-15 22-16,8 15 19 0,-9-9 28 16,9 9 15-16,0 0 12 0,-14-16 7 0,14 16 6 15,0 0 0-15,-9-11 1 0,9 11 0 16,0 0 5-16,0 0-6 0,0 0-7 0,0 0-8 16,-6-14-4-16,6 14-6 0,0 0-10 15,0 0-6-15,0 0-10 0,0 0-11 16,21-13-2-16,-21 13-8 0,0 0-4 0,31-4-6 15,-18 2-1-15,-13 2-6 0,27-4-2 16,-27 4-4-16,29 0-2 0,-16-1-7 16,-13 1-2-16,27 0 1 0,-27 0-6 15,25 0-1-15,-25 0 2 0,17 1-3 0,-17-1 2 16,19 3 1-16,-19-3 6 0,12 7 2 16,-12-7 6-16,11 9 3 0,-11-9 5 0,6 16 5 15,-6-16 1-15,4 19 2 0,1-7 4 16,-5-12 1-16,4 26 8 0,-2-11 7 15,0 1-28-15,3-1 1 0,-3 1-2 0,-1 1 0 16,3-3 2-16,-2 5 0 0,1-1-7 16,-1 1 1-16,2 2 0 0,-2-1 7 0,3 0-12 15,-3 1 0-15,3 4-3 0,-1-2 1 16,0-4-1-16,-3 1 1 0,5 3-8 16,-3-4 2-16,1 0-5 0,3 4-12 0,-3-5-17 15,1-2-27-15,-3 0-39 0,-2-5-64 0,4 2-85 16,-2-5-69-16,-2-8-172 0,0 18-103 15,0-18-5-15,0 0-306 0,0 0-281 16</inkml:trace>
  <inkml:trace contextRef="#ctx0" brushRef="#br0" timeOffset="106522.88">14039 10587 2575 0,'0'0'-90'0,"0"0"40"16,0 0 38-16,0 0 9 0,0 0 30 16,-17-25 29-16,17 25 44 0,0 0-5 0,0 0 13 15,0 0 5-15,0 0 6 0,0 0 1 16,0 0 9-16,0 0-1 0,0 0-1 0,0 0 2 15,0 0-8-15,0 0 1 0,0 0-4 16,0 0 1-16,0 0-2 0,0 0-8 16,0 0-9-16,0 0 1 0,0 0 1 0,0 0-10 15,0 0-6-15,0 0-28 0,0 0-10 16,0 0 0-16,0 0-4 0,0 0-1 16,8 48 2-16,-8-48 5 0,-3 16 1 0,3-16 1 15,-1 16-1-15,1-16 2 0,-4 20-3 16,4-20-5-16,0 16-7 0,0-16-5 0,0 0-2 15,2 23-3-15,-2-23-5 0,3 16-5 16,-3-16-11-16,7 13-9 0,-7-13-25 0,11 10-19 16,-4-6-21-16,-7-4-32 0,13 3-38 15,-13-3-57-15,12 0-55 0,-12 0-51 16,0 0-90-16,15-8-153 0,-15 8-53 0,9-13-321 16,-9 13-312-16</inkml:trace>
  <inkml:trace contextRef="#ctx0" brushRef="#br0" timeOffset="106681.94">14117 10458 2853 0,'0'0'33'0,"0"0"35"0,0 0 5 0,0-19 5 15,0 19 17-15,0 0 4 0,0 0 0 16,0 0-14-16,2-17-10 0,-2 17-18 0,0 0-19 16,0 0-37-16,0 0-44 0,0 0-52 15,0 0-60-15,7-6-69 0,-7 6-157 0,0 0-464 16,0 0-188-16</inkml:trace>
  <inkml:trace contextRef="#ctx0" brushRef="#br0" timeOffset="107535.18">14030 9290 2586 0,'0'0'22'0,"0"0"34"16,0 0 9-16,-16 36-4 0,16-36 12 0,-5 23 12 15,3-11 18-15,2-12 4 0,-2 24-1 16,0-10-7-16,2-14-8 0,2 24-8 0,-2-24-7 15,2 25-5-15,-2-25-7 16,5 19-6-16,-5-19-4 0,2 19-5 0,-2-19-4 16,0 15-2-16,0-15-6 0,0 0-5 15,6 14-1-15,-6-14-3 0,0 0-6 0,0 0 0 16,0 0-3-16,0 0-5 0,0 0 7 16,0 0-9-16,0 0 1 0,32-33 0 15,-23 28-2-15,-9 5 3 0,11-12 10 0,-11 12 14 16,15-7 13-16,-15 7 15 0,0 0 16 15,0 0 7-15,25 3 8 0,-25-3 6 0,14 10-10 16,-14-10-8-16,13 17-8 0,-8-8-8 16,-5-9-11-16,12 24-11 0,-6-13-3 15,-2 2-29-15,1-1-38 0,-3-4-41 0,2 3-50 16,-4-11-67-16,10 17-70 0,-10-10-97 16,0-7-189-16,7 12-79 0,-7-12-343 0,4 7-394 15</inkml:trace>
  <inkml:trace contextRef="#ctx0" brushRef="#br0" timeOffset="107896.22">14465 9629 2976 0,'0'0'-5'0,"7"-10"29"0,-7 10 5 16,0 0 5-16,9-10 12 0,-9 10 14 0,0 0 36 15,0 0 28-15,0 0 8 0,0 0 5 16,0 0 1-16,0 0-4 0,0 0-2 16,0 0-1-16,-14 60 3 0,10-43 25 0,-1 6-15 15,1-3-34-15,-1 2-9 0,1 3-12 16,2 0-1-16,0 0-10 0,0 3-7 15,4-1-10-15,-2 1 15 0,2 0-13 0,0 3-8 16,0-4-23-16,3 0-20 0,-1 0-20 16,3-5-29-16,-5-3-36 0,2-2-39 0,-1-2-50 15,4-4-54-15,-3 3-40 0,4-6-59 16,-8-8-108-16,8 9-122 0,-8-9-61 16,9 3-227-16,-9-3-164 0</inkml:trace>
  <inkml:trace contextRef="#ctx0" brushRef="#br0" timeOffset="108337.34">14612 9894 2627 0,'-6'-20'108'0,"6"20"31"0,0 0-10 0,0 0 0 16,-4-15 21-16,4 15 4 0,0 0-6 15,0 0-23-15,0 0-14 0,8-19-11 0,-8 19-12 16,15-3-11-16,-15 3-10 0,22-4-6 15,-22 4-12-15,25-4-14 0,-25 4-7 16,25-2-6-16,-25 2 0 0,24-1-10 0,-24 1-4 16,21-3 0-16,-21 3-4 0,17 0-6 15,-17 0-2-15,0 0-2 0,0 0 5 16,0 0-5-16,19-1 4 0,-19 1 1 0,0 0-1 16,0 0-2-16,0 0-2 0,0 0 1 15,0 0 2-15,0 0 2 0,0 0 3 16,0 0-2-16,0 0 8 0,0 0 11 0,0 0 12 15,-44 26 11-15,44-26 10 0,-4 13 12 16,4-13 17-16,-5 20 22 0,5-20 6 0,-2 19-14 16,2-19 6-16,-2 22 3 0,2-22 1 15,-2 27-1-15,2-9-8 0,2-2-8 0,-2 4-10 16,0-1-7-16,2-1-8 0,-2 1-6 16,2-1-12-16,-2 1-12 0,0-19-18 15,0 32-29-15,2-17-32 0,-2-1-38 0,2-4-54 16,-2-10-62-16,0 20-62 0,1-8-37 15,-1-12-68-15,0 17-101 0,0-17-83 0,-1 17-485 16,1-17-545-16</inkml:trace>
  <inkml:trace contextRef="#ctx0" brushRef="#br0" timeOffset="108891.96">14854 10219 3175 0,'0'0'-72'0,"0"0"40"15,0 0 34-15,0 0 42 0,0 0 30 16,0 0 26-16,0 0 8 0,0 0 4 15,13 27-8-15,-13-27-3 0,-2 19-2 0,2-19 0 16,0 23-3-16,0-23 0 0,0 27-6 16,0-12 0-16,2 2-9 0,0-2-6 0,-2-15-10 15,3 29-10-15,-3-16-4 0,0-13-4 16,4 25-8-16,-1-13-6 0,-3-12-12 16,2 18-8-16,-2-18-20 0,2 18-21 0,-2-18-23 15,0 0-17-15,0 0-23 0,0 0-17 16,0 0-13-16,0 0-2 0,0 0 2 15,0 0 6-15,0 0 8 0,0 0 10 0,0 0 13 16,0 0 9-16,-27-57 14 0,25 40 15 16,2-4 19-16,0 4 27 0,0 17 27 0,0-37 14 15,0 22 5-15,2-1 2 0,-2 16 0 16,5-24 4-16,-1 15-5 0,-4 9 7 16,7-15 0-16,-7 15 8 0,11-12 9 0,-11 12 9 15,16-4 9-15,-16 4 8 0,0 0 8 16,0 0 1-16,0 0 0 0,29 16 2 15,-29-16-27-15,5 15 1 0,-5-15-8 0,0 0-9 16,-5 24-10-16,5-24-13 0,0 0-7 0,-14 25-36 16,11-17-42-16,-5-3-55 0,8-5-74 15,-14 14-65-15,8-12-74 0,6-2-158 16,-14 4-132-16,14-4-355 0,-13 1-389 16</inkml:trace>
  <inkml:trace contextRef="#ctx0" brushRef="#br0" timeOffset="109112.86">14984 10404 2997 0,'0'0'24'0,"2"16"35"0,-2-16 5 0,0 0 15 16,0 25 20-16,0-25 9 0,0 19 12 15,0-19-6-15,2 21-10 0,-2-21-7 0,3 20-17 16,2-8-7-16,1-1-8 15,-6-11-7-15,10 21-6 0,-2-12-15 0,-8-9-55 16,11 14-69-16,-11-14-84 0,14 8-81 16,-14-8-153-16,6 0-155 0,-6 0-281 15,0 0-177-15</inkml:trace>
  <inkml:trace contextRef="#ctx0" brushRef="#br0" timeOffset="109273.84">15089 10273 2743 0,'0'0'165'0,"0"0"3"0,4-17-17 16,-4 17-13-16,0 0-10 0,0 0-4 16,0 0-16-16,0 0-17 0,0 0-20 0,3-17-39 15,-3 17-44-15,0 0-51 0,0 0-49 0,0 0-61 16,0-12-89-16,0 12-187 0,0 0-420 16,-5-13-232-16</inkml:trace>
  <inkml:trace contextRef="#ctx0" brushRef="#br0" timeOffset="109728.72">15115 9982 2533 0,'6'-14'-104'15,"-6"14"16"-15,0 0 11 0,8-17 10 0,-8 17 24 16,9-11 17-16,-9 11 18 0,10-12 27 15,-10 12 14-15,13-9 18 0,-13 9 27 0,11-8 23 16,-11 8 21-16,0 0 9 0,12-10 18 0,-12 10 9 16,0 0 10-16,0 0 5 0,0 0 3 15,11-9-7-15,-11 9-11 0,0 0-7 16,0 0-8-16,0 0-17 0,0 0-11 0,0 0-6 16,0 0-17-16,0 0-7 0,0 0-11 15,0 0-5-15,-47 21-3 0,47-21-11 16,0 0-6-16,-14 12-7 0,14-12 1 0,-5 8-3 15,5-8-8-15,0 0-6 0,0 0-7 0,-2 22-14 16,2-22-10-16,0 0-10 16,7 23-8-16,-7-23-4 0,10 19 0 0,-3-7-1 15,1-2 4-15,-2 4-1 0,1-2 3 16,-1-1 0-16,-2 2 4 0,-4-13 1 0,8 21 5 16,-3-10 0-16,-5-11 10 0,2 20 5 15,-2-20 1-15,0 18 2 0,0-18-4 16,0 0 2-16,-13 16-3 0,13-16-14 0,-14 7-23 15,14-7-31-15,0 0-48 0,-26 0-61 0,26 0-47 16,-15-7-74-16,15 7-135 0,-12-13-165 16,5 4-294-16,0 1-272 0</inkml:trace>
  <inkml:trace contextRef="#ctx0" brushRef="#br0" timeOffset="109956.56">15309 10009 2693 0,'0'0'88'0,"0"0"57"0,0 0-2 16,12 7-19-16,-12-7-11 0,0 0-11 0,0 0-2 16,22 3-8-16,-22-3-11 0,19 0-9 15,-19 0-13-15,19 0-21 0,-19 0-25 0,21 0-37 16,-21 0-53-16,0 0-62 0,28-3-58 15,-22 1-68-15,-6 2-144 0,8-7-435 0,-8 7-186 16</inkml:trace>
  <inkml:trace contextRef="#ctx0" brushRef="#br0" timeOffset="110135.47">15420 9936 2466 0,'0'0'-7'16,"0"0"72"-16,0 0 38 0,0 0 18 0,0 0 30 15,0 0 21-15,0 0 10 0,0 0 1 16,-18 28-14-16,18-28-15 0,-4 19-18 0,4-19-12 15,0 24-15-15,0-24-11 0,4 26-13 16,-4-26-13-16,2 25-13 0,0-14-36 16,-2-11-40-16,4 21-44 0,-4-21-56 15,8 16-57-15,-6-9-58 0,-2-7-87 0,4 9-168 16,-4-9-439-16,0 0-328 0</inkml:trace>
  <inkml:trace contextRef="#ctx0" brushRef="#br0" timeOffset="110362.34">15496 9955 2830 0,'0'0'55'16,"0"0"50"-16,0 0 6 0,0 0 12 15,0 0 29-15,0 0 14 0,0 0 10 16,0 0-6-16,0 0-17 0,0 0-19 0,0 0-32 16,17 40-13-16,-15-26-6 0,-2-14-6 15,4 28-9-15,0-13-8 0,-2 0-7 16,2 3-6-16,0-3-3 0,-2 0-17 0,3-2-23 15,-3 1-29-15,0-5-39 0,0 2-42 16,-2-11-60-16,2 18-50 0,-2-18-39 16,3 10-115-16,-3-10-157 0,0 0-409 0,0 0-350 15</inkml:trace>
  <inkml:trace contextRef="#ctx0" brushRef="#br0" timeOffset="110573.22">15652 9776 2924 0,'0'0'10'0,"15"-12"12"0,-15 12 1 16,0 0 22-16,0 0 39 0,0 0 30 15,0 0 15-15,21 26 0 0,-14-15-2 16,-3 4-9-16,2 2-10 0,-2 2-11 0,-2 0-9 16,0 6-7-16,0 1 5 0,-2 1-13 15,0 0-18-15,-4 1-55 0,-2-1-64 0,-2-2-75 16,-5 4-67-16,-4-5-84 0,-2 0-174 15,-3 0-485-15,-2-3-374 0</inkml:trace>
  <inkml:trace contextRef="#ctx0" brushRef="#br0" timeOffset="112071.41">12655 10946 3000 0,'13'-13'51'16,"-13"13"19"-16,0 0-4 0,0 0 7 15,14-7 6-15,-14 7 13 0,0 0 15 0,0 0 10 16,0 0 1-16,0 0 4 0,0 0 3 15,0 0-2-15,0 0 16 0,27 14-5 0,-27-14-2 16,9 15-32-16,-9-15-6 0,8 17-12 16,-3-7-5-16,-5-10-12 0,9 19-5 0,-9-19-10 15,3 22-1-15,1-10-7 0,-4-12-9 16,4 23-8-16,-4-23-15 0,4 19-14 16,-4-19-21-16,5 17-25 0,-3-10-35 15,-2-7-44-15,0 0-57 0,6 16-47 0,0-12-42 16,-6-4-54-16,0 0-78 0,0 0-110 0,0 0-391 15,0 0-301-15</inkml:trace>
  <inkml:trace contextRef="#ctx0" brushRef="#br0" timeOffset="112302.23">12841 11031 2642 0,'5'-13'-24'0,"-5"13"82"0,0 0 22 16,8-13 6-16,-8 13 4 0,0 0 1 16,0 0 4-16,0 0 11 0,0 0 7 15,0 0 4-15,0 0 7 0,-44 3 2 0,44-3 3 16,0 0-3-16,-25 14-5 0,25-14-8 0,-11 9-7 15,11-9-7-15,-14 14-4 0,14-14-3 16,-5 13-9-16,5-13-2 0,0 0-15 0,3 19-4 16,-3-19-5-16,10 15-7 0,-10-15-11 15,21 13-14-15,-5-5-13 0,0-2-22 16,0-2-26-16,-1-1-38 0,6 1-41 0,-8-2-54 16,7-1-52-16,-4 2-41 0,-5-6-83 15,-11 3-132-15,27-3-93 0,-18 2-282 0,-9 1-199 16</inkml:trace>
  <inkml:trace contextRef="#ctx0" brushRef="#br0" timeOffset="112555.09">13026 11094 2502 0,'0'0'-12'0,"0"0"64"0,15-11 27 15,-15 11 23-15,0 0 28 0,0 0 23 16,0 0 14-16,0 0 3 0,31 7 3 0,-31-7-14 16,18 6-11-16,-18-6-11 0,17 8-12 15,-17-8-8-15,19 7-8 0,-7-3-6 0,-12-4-11 16,20 11-12-16,-9-7-6 0,-11-4-8 15,14 13-1-15,-14-13-7 0,13 10-2 0,-13-10 3 16,7 15 11-16,-7-15-20 0,0 0 6 16,-4 21-2-16,4-21-6 0,0 0-1 15,-16 21-7-15,9-13-8 0,7-8-7 0,-14 15-21 16,7-7-26-16,-1-3-39 0,8-5-50 16,-9 10-59-16,9-10-65 0,-10 9-44 0,10-9-86 15,0 0-132-15,-13 3-77 0,13-3-355 16,0 0-340-16</inkml:trace>
  <inkml:trace contextRef="#ctx0" brushRef="#br0" timeOffset="112776.96">13369 11187 3073 0,'0'0'150'0,"0"0"13"15,23 2-17-15,-23-2-7 0,13 2 9 16,-13-2 6-16,18 4-4 0,-18-4-16 0,15 4-18 16,-15-4-13-16,0 0-18 0,21 4-17 0,-21-4-24 15,0 0-45-15,20 4-64 0,-20-4-97 16,9 0-94-16,-9 0-213 0,0 0-127 16,0 0-347-16,0 0-360 0</inkml:trace>
  <inkml:trace contextRef="#ctx0" brushRef="#br0" timeOffset="118638.43">16986 8219 2748 0,'34'-2'-140'0,"-16"2"32"15,2-2 20-15,-20 2 15 0,36-1 15 16,-15-2 14-16,-2 2 5 0,0-2 6 16,-19 3 7-16,34-3 5 0,-17 3 1 0,-3-4-2 15,-14 4 7-15,30-4 3 0,-12 3-4 16,-18 1 5-16,29-6 4 0,-12 4-1 16,-17 2 10-16,33-2-8 0,-13 0-1 0,-2 2 15 15,4 0-5-15,-1 0 12 0,3 0 12 16,-2 2-13-16,8-2 7 0,0 2-2 15,1 0-10-15,1-1 7 0,5 4-2 16,3-1-2-16,2 0-2 0,1-1-9 0,-1 1 9 16,0 0 7-16,1-1-14 0,-4 2 3 0,-3-5 5 15,-2 4-8-15,0-1 1 0,-2 1-1 16,-1-1 3-16,1-1 6 0,-2 2-13 16,-1-2 2-16,1 0 10 0,0 0-3 0,-1-1-8 15,1 1 5-15,2 2-10 0,-1-2 5 16,1 2-3-16,2-2 3 0,3 2 0 0,3-2 6 15,0 1-6-15,5 3 6 0,-1-2-9 16,5 0 5-16,-3 0 4 0,7 2-8 16,-5-1 7-16,5 0 4 0,-6 2-10 15,-1-4-2-15,1 3-2 0,0 0 5 0,0-3-3 16,1 1 3-16,5 2-8 0,-6-2 2 16,-1 2-6-16,1-3-1 0,-1 0-4 15,-1 0 0-15,1 1-14 0,-2-3-1 0,3 4-6 16,-3-3 4-16,3-1-6 0,-1 1 5 15,1 1 9-15,-3-2-3 0,3 1 0 0,0 0 6 16,-2-2 7-16,-1 3 0 0,1-3-2 16,-1 1 5-16,1-1 7 0,-3 0-9 15,0 1 8-15,-6-1-1 0,0 0 2 0,2 0-1 16,-2 3 2-16,9-1-3 0,-3 0 1 16,2-1 1-16,3 3-3 0,-3-1 8 0,3 2-4 15,8-1 2-15,-7-2 4 0,-3 1-2 16,-1 2 1-16,1-2 0 0,-5 1 3 0,2-1-6 15,-3 0-1-15,-3 0 1 0,-2-1 6 16,-3 2 7-16,3-2-10 0,-2-1-3 16,2 3 3-16,-3-1-3 0,3-2-2 15,0 4 3-15,-2-4-1 0,3 3-1 0,0-2 4 16,5 2 4-16,-4-2-4 0,4-1-2 16,1 2 0-16,-3-2-1 0,-3 2 6 15,5-2-1-15,-3 1-7 0,1-2-2 0,-2 2-1 16,0-2 5-16,-1 0-10 0,1 0 4 15,1 0 3-15,-1 0 2 0,-2 0-6 16,-1 2 2-16,1-2 0 0,2 2-2 0,-4-2 5 16,2 2-4-16,-3-1 6 0,1-1 1 0,0 3-8 15,-1-2 5-15,-1 1 2 0,0 2-4 16,-1-3 4-16,-1 1 3 0,2 2 0 0,-1 1-2 16,-1-2 1-16,2-2-8 0,-3 4-1 15,1-2 0-15,-2-1 17 0,1 2-11 16,-4-4-7-16,4 5 7 0,1-2 6 15,-5-1-7-15,1 0 12 0,1 2-14 0,2-2 0 16,-1 1 4-16,1 1-4 0,1-1 7 16,0 3 0-16,1-2-7 0,3-1 4 15,-2 1-12-15,-1-1-7 0,3 2-13 0,-2-2-11 16,2 1-9-16,-3-2-2 0,1 2-2 16,0-3 8-16,-1 2 0 0,-1-3 4 15,2 1 4-15,-4 1 0 0,0 0 3 0,-1-2 3 16,-1 2-5-16,3-2 4 0,-4 0-8 15,3 0 6-15,-1 0-4 0,-1 0 3 0,1 2 0 16,1-2 15-16,-2 0 5 0,2 2 6 16,-3-2-5-16,1 0 5 0,1 0 0 15,-4 1 2-15,3-1 5 0,-3 0 4 0,2 0-3 16,-2 0 3-16,1 0-2 0,-4 0 1 16,1 0 3-16,1 0-6 0,-6 0 4 15,4 0 1-15,-2 0 1 0,-1 0-2 0,-2 0 4 16,4 0 0-16,-3 0-2 0,0 0 2 15,0 0-2-15,0 0-2 0,-14 0 0 16,28 2 4-16,-13-2-3 0,0 0 1 16,-2 0 0-16,1 0 4 0,-14 0 0 0,26 2 5 15,-14-2-7-15,1 0 2 0,-13 0-2 0,26-2 6 16,-14 2 5-16,2 2 27 0,-14-2 13 16,24 0 12-16,-24 0-1 0,24 0-5 15,-24 0 2-15,21 3-3 0,-21-3-3 0,22 3-8 16,-22-3 6-16,16 4-1 0,-16-4-1 15,17 6-1-15,-17-6-4 0,15 7 2 16,-15-7 13-16,15 9-11 0,-15-9 0 0,12 12 2 16,-12-12-11-16,13 14-1 0,-6-7 1 15,-7-7-1-15,12 19 12 0,-4-7 5 16,-2 1-8-16,-6-13-8 0,12 26 5 0,-7-9-9 16,-2-5 2-16,-1 5-5 0,2 1 2 15,-2-1-2-15,-2 2 2 0,0 1-7 0,2-1 5 16,-2 3-13-16,-2-1 4 0,2 0-4 15,-2 3-6-15,0 1-7 0,0 0 10 0,-2-1-4 16,3 2 3-16,-2 0-1 0,-1 2-5 16,2-5 0-16,-1 4-1 0,2 0 1 15,-3 0-7-15,2-1 3 0,0 2-2 0,2 1 8 16,0-2-7-16,-2 2 1 0,2 0-2 16,2-1 2-16,-2-2-1 0,2 5 1 15,4-4-1-15,-5 1-2 0,4 1 0 0,-1-1 7 16,0 1-9-16,0-3-3 0,2 3 13 15,-1-2-6-15,1 0 5 0,0-1-14 16,1-1 11-16,-1 1 2 0,1 1-6 16,-1-2-6-16,0 0 9 0,0 1-5 0,0-1-9 15,4 0 15-15,-4 0 8 0,0 0 15 16,0 2 6-16,0-3 3 0,1 0 3 0,-1 4-1 16,1-4 2-16,-1 2-5 0,4-2-6 15,-3 3-4-15,1-3 1 0,1 1-2 0,0-3 1 16,-1 3-16-16,0-1 8 0,0-3-4 15,2-1 1-15,-2 2-5 0,-2-2 1 16,3 0-2-16,-5-4 1 0,2 2 1 16,-1-1-2-16,-2 0-4 0,2-4 1 0,0 3-4 15,-4-1 7-15,2 0-5 0,-3-15-2 0,4 25 2 16,-4-25-3-16,2 25 1 0,0-14 2 16,-2-11-1-16,0 21 2 0,0-21 1 15,2 23-4-15,-2-23-1 0,0 20 4 0,0-20 0 16,0 22-5-16,0-22 1 0,-4 19-2 15,4-19 1-15,-4 19 9 0,4-19-9 16,-5 17 8-16,5-17-9 0,-6 16 4 0,6-16-5 16,-8 14 5-16,8-14 0 0,-13 14 6 15,13-14 1-15,-14 9 6 0,14-9-4 0,-25 8 8 16,13-5-1-16,-5 1 0 0,0 0-1 16,17-4 0-16,-36 4-4 0,15-2 0 15,-1 0 5-15,0 2-8 0,-2-2-2 0,-3-2-1 16,-1 1 4-16,-2 2-8 0,1-2 7 15,-1 1-3-15,-4 0-1 0,0-2-1 0,2 2 6 16,-3 0 2-16,-1-1 4 0,-5 2-1 16,1 1-5-16,-2-3 1 0,-1 2-4 15,1-2 1-15,-1 3 2 0,1-2-2 0,-2 2-4 16,-1-3 1-16,4 2 0 0,-5-2 2 16,2 1-4-16,-1 2-2 0,4 0 2 15,-1-2-2-15,-3 2 4 0,3-2-2 0,-3 0-5 16,3-1 5-16,0 3-3 0,-1-4 1 15,-1 2-1-15,2-2-2 0,-3 1 3 16,3 2-1-16,-1-3 2 0,1 3-5 0,6-3 0 16,-9 0-3-16,7 0-3 0,0 0-1 15,-5 0 0-15,1-3 5 0,7 3-3 0,-3 0 2 16,-1 0-2-16,1 0 3 0,0 3 1 16,2-3-4-16,0 0 6 0,0-3 0 0,-6 6 2 15,4-3 1-15,2 0 0 0,-7 1 1 16,5-1-2-16,0 0 3 0,2 0 5 15,-2 0-7-15,2 2 0 0,-2-2-1 0,2 0 2 16,-2 2-1-16,1-2-3 0,0 0 0 16,1 0 2-16,-2 0 1 0,2 2 1 15,-3-2-6-15,3 0 4 0,-1 0 2 16,1 0-4-16,-4-2 2 0,3 2-2 0,1-2-2 16,-6 0 5-16,6 2-3 0,-7-4-1 15,-1 1-4-15,-1 2 4 0,-1-2 3 0,-1-1-1 16,1 2 1-16,-3-2 1 0,3 0-7 15,1 2 3-15,-1-1 4 0,1-2-3 16,1 4 5-16,-1-2-6 0,3 2-2 0,-2-2 1 16,1 2 1-16,1-1 1 0,0 0-1 0,-1 2 2 15,1-2 0-15,-1 2-2 0,1 0-2 16,-2-1 7-16,1 1-4 0,-1-3-1 16,-1 3 2-16,5-1-1 0,-2 1-2 0,-1-2-5 15,6 2 1-15,-5-2 0 0,1 2-3 16,3-3 4-16,2 3-1 0,0 0-3 0,-2 0 5 15,2 3-5-15,0-3 4 0,0 2-5 16,2-2 3-16,-2 0-4 0,0 2 2 16,3-2 2-16,-2 1-1 0,1-1 1 0,0 3 2 15,1-3 2-15,-1-3 0 0,2 6-1 16,-2-3 3-16,3 0-4 0,-1 0 0 16,0-3 0-16,0 3 3 0,3 3-5 0,-3-3-4 15,0 0-2-15,3 0-3 0,-3 0 2 16,0 0-2-16,3-3-7 0,-3 3 2 15,4-1-3-15,-3 1 4 0,3 0-1 0,-2 0 2 16,1 0 2-16,1-2 2 0,-2 2-4 16,1 0 6-16,1-2 6 0,-2 2-5 0,5 0-1 15,0-3 3-15,-5 3 2 0,5-1-5 16,1 1 8-16,-5-2 1 0,1 0-2 16,-2 0 5-16,5 0 4 0,0 2-4 0,-2-4 9 15,-3 3 4-15,2-1-2 0,1 0-6 16,-3 0 4-16,2 0 0 0,1 0-4 15,-3 0 1-15,2-1 8 0,2 0-10 0,-4 2-4 16,3-3 2-16,-3 0-5 0,0 2 2 16,1 0-8-16,-1-2 9 0,0 2-4 0,3-2 4 15,-3 3 7-15,2-3-10 0,3 2-1 16,-1 0 0-16,4 1 3 0,-2-2-6 16,0 1 7-16,3 2-3 0,-2-1-1 0,0-1-6 15,1 2-2-15,0-2-8 0,0 2 1 16,-1-2-5-16,1 0 3 0,0 2 0 0,-2-2 3 15,3 2 7-15,-3-2 0 0,2 1 8 16,-2 1-4-16,1-3-12 0,-3 2 12 16,-1-2 2-16,4 2-4 0,-2-2 6 0,1 3-10 15,0-1 11-15,2-1-6 0,0 0 6 16,-1 0-4-16,1 1 3 0,2 1 0 0,1-3 5 16,-3 2-5-16,22 1-4 0,-40-4 7 15,24 4-2-15,-4-2 2 0,1-1 3 16,19 3 6-16,-34-4-2 0,18 1-2 0,-2 1 10 15,18 2-5-15,-33-6-3 0,16 5 0 16,17 1-2-16,-33-4-3 0,19 1 9 16,14 3-8-16,-34-6 4 0,19 3-1 15,15 3-2-15,-32-4 4 0,18 3-1 0,14 1 10 16,-28-4 4-16,14 2 2 0,14 2 0 0,-30-4 4 16,30 4-6-16,-27-2 8 0,13 0-9 15,14 2-2-15,-22-1 5 0,22 1-4 16,-24-3-2-16,24 3-1 0,-23-3-2 0,23 3-5 15,-24-3 3-15,24 3 2 0,-20-1-6 16,20 1-4-16,-24-3 1 0,24 3 5 16,-23-3-8-16,23 3 5 0,-24-2-3 0,24 2 5 15,-25-2 6-15,25 2 0 0,-23-4 3 0,23 4 5 16,-25-1 3-16,25 1 6 0,-24 0-7 16,24 0 4-16,-21-2-1 0,21 2 2 15,-21-2-5-15,21 2-3 0,-21-3-1 0,21 3 1 16,0 0-5-16,-30 0-1 0,30 0-3 15,-16-1 0-15,16 1-2 0,0 0 0 16,-28 0-2-16,28 0 3 0,0 0-2 16,-24-2-1-16,24 2-9 0,0 0 7 0,-23-2-4 15,23 2 4-15,0 0-6 0,-22-2 9 0,22 2-8 16,0 0 0-16,-16-3 2 0,16 3 1 16,0 0-3-16,-17-4 5 0,17 4-6 15,0 0 3-15,0 0-2 0,-17-10 3 0,17 10-5 16,0 0 2-16,-15-8-4 0,15 8 2 15,0 0 0-15,-12-9-1 0,12 9 0 16,0 0-2-16,-16-10 3 0,16 10 3 0,0 0-1 16,-10-13 0-16,10 13 6 0,0 0 1 15,-10-15 4-15,10 15 2 0,-4-13 1 0,4 13-1 16,0 0 2-16,-4-25-1 0,4 25 0 16,0 0 3-16,4-29-3 0,-4 29 1 15,0-22 0-15,2 6-4 0,-2 16-1 0,2-29 3 16,0 14-4-16,0-2-2 0,-2 17-3 15,2-34 3-15,-2 13-5 0,2 4 5 0,0-4-6 16,-2 0 2-16,2-1-3 0,0 0 3 16,-2 3-4-16,2-2 2 0,-2 0-2 15,2 2 1-15,0 0 5 0,-2-2-7 0,3 5 8 16,-1-6 0-16,-2 5-1 0,0-2 0 16,2-1-5-16,-2 20 5 0,0-34-3 15,0 16-1-15,0 0 0 0,0 1-2 0,0-2 1 16,0 19 0-16,0-34-6 0,2 14 3 15,-2 4 0-15,-2-4 1 0,4 0-3 16,-2 2 4-16,0-2-2 0,0 0 1 0,0 0-1 16,0-2 6-16,2 3-9 0,-2-1 4 15,0-1-4-15,0 0 2 0,0-1 1 0,3 2-2 16,-1-2 0-16,0 4 2 0,2-3-4 16,0 2 2-16,0-4-2 0,1 4 4 0,3-3-3 15,-4 2 1-15,2-1 1 0,1 0 2 16,0 0-2-16,-3 0 4 0,2-2-5 0,-2 7 6 15,2-4-3-15,-4 1 1 0,5-3-2 16,-3 3 3-16,1 1-1 0,-1-1-1 16,2-2-2-16,-2 0 3 0,0 2-1 0,1 0-1 15,1-1 1-15,-2 3-1 0,0-2-1 16,1 2 4-16,-1-2-2 0,0 2 2 0,1 0-4 16,-1-1 6-16,0 0-1 0,-2 0-2 15,0-1-1-15,2 4 2 0,-4 15-2 16,2-34 3-16,0 18-3 0,0 2 1 0,0-2 0 15,-2 16 1-15,6-30-2 0,-4 15 0 16,0 1-1-16,-2 14 2 0,4-28-1 16,-2 13-1-16,2-2 0 0,-4 17 2 15,4-30-3-15,-2 15 2 0,0 0-3 0,0-2 2 16,-2 17-1-16,2-29 2 0,-2 13-3 16,0 16 1-16,0-29 1 0,0 13 1 0,0 16-1 15,0-29-3-15,-2 12 3 0,2 17 0 16,-4-24-2-16,4 24 3 0,-2-25-4 0,0 13 2 15,2 12-1-15,-4-22 3 0,4 22-2 16,-4-23-3-16,0 12 4 0,4 11-2 16,-10-23 0-16,10 23 1 0,-8-19 5 0,2 9-3 15,6 10 0-15,-8-20-1 0,8 20-1 16,-7-17 4-16,7 17-1 0,-6-14 1 0,6 14-3 16,-7-14 2-16,7 14 2 0,0 0-1 15,-4-19 2-15,4 19-4 0,0 0 2 16,-4-15 4-16,4 15-1 0,0 0 1 0,0 0-3 15,0-22 2-15,0 22-3 0,0 0 1 16,0 0-1-16,11-18 3 0,-11 18-7 16,8-9 4-16,-8 9-1 0,13-8 0 0,-13 8-1 15,14-8 2-15,-14 8 0 0,20-7-4 16,-20 7 2-16,29-5 0 0,-14 2-1 0,4-1 2 16,1 2-2-16,0-1 2 0,2 1-3 15,-1-3 2-15,7 4-1 0,-2-3 3 0,0 2-3 16,4-1 1-16,-1 0-1 0,1 1 2 15,2-2-1-15,-1 0 0 0,3 3 0 16,-2-3-2-16,0 2-2 0,1 1 1 0,0-3-9 16,-4 1-18-16,0 2-24 0,-1-3-29 15,-2 2-46-15,-1 2-40 0,1 0-52 16,-6-2-84-16,4 2-669 0,-3-2-419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8T16:38:27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3430 4485 390 0,'0'0'74'0,"0"0"-6"0,0 0-9 16,0 0 14-16,0 0 8 0,0 0-11 0,0 0 13 16,0 0-15-16,0 0 16 15,0 0 15-15,0 0 10 0,0 0 15 0,0 0 2 0,0 0 8 16,0 0-5-16,0 0-4 16,0 0-11-16,0 0-6 0,0 0-11 15,0 0-4-15,54 1 1 0,-54-1-2 16,23 0-11-16,-23 0 4 0,28 0-6 0,-12 0-4 0,4 0-8 15,1-1-6-15,2 1-3 16,2 0 3-16,7 0-10 0,-2-3 3 0,3 2 4 16,6-1 2-16,3 2-1 0,4-4 1 0,-1 2-7 15,3 0-5-15,12 0 3 16,-1 0-9-16,0 1-8 0,3-1-1 0,-3-1 0 0,3 2-3 16,-1 0 0-16,2 1 0 15,-1 0 4-15,-1 0 7 0,3 0 1 0,-1 1-5 16,-2-1 2-16,1 1-4 15,-1 4-2-15,-1-4-4 0,-11 1 2 0,8 0-7 0,-11 0 0 16,1 2-3-16,-5-2 2 0,0 0 2 0,-1-1 5 16,-5 2 1-1,-3-2 3-15,1 1 1 0,-4-2 0 0,0 1 1 0,-1-1-2 16,-5 3 0-16,-2-3 2 16,0 0 1-16,-1 0 1 0,1 0-7 0,-2-3 0 0,0 3-3 15,-20 0-2-15,35-3-5 16,-17 2-1-16,-2-2-3 0,2 2-3 15,-18 1 4-15,33-4-5 0,-20 2-1 16,-13 2-1-16,27-4-4 0,-27 4 0 0,26-2-2 0,-12 2 1 16,-14 0-1-16,24-2 1 0,-24 2-2 0,23 0 4 15,-23 0-6-15,24 0 1 16,-24 0 4-16,20 2-11 0,-20-2-8 0,18 0-11 16,-18 0-11-16,0 0-12 0,21 0-11 15,-21 0-14-15,0 0-14 0,0 0-9 16,19-3-11-16,-19 3-16 0,0 0-21 15,0 0-36-15,0 0-30 0,0 0-18 0,0 0-10 16,0 0-10-16,0 0-6 0,0 0 6 0,0 0-535 16,0 0-81-16</inkml:trace>
  <inkml:trace contextRef="#ctx0" brushRef="#br0" timeOffset="1230.07">5888 4464 2148 0,'0'0'-134'0,"0"0"28"0,0 0 25 16,-23 0 15-16,23 0 23 16,0 0 10-16,0 0 18 0,0 0 15 0,0 0 14 15,-13 7 15-15,13-7 1 0,0 0 1 16,0 0-3-16,0 0 8 0,0 0 19 0,0 0 8 15,11 32 14-15,-11-32-1 16,0 0 6-16,7 24-2 0,-7-24-4 0,4 20 0 16,-2-8-5-16,-2-12 13 0,2 23-4 0,0-8-3 0,2 0-2 15,-2 0 11-15,0 1 4 16,0 1 0-16,-2 0-2 0,2 2-4 0,0-1 7 16,0 1-2-16,1-1 0 15,0 1-1-15,-1 2-5 0,0-2 16 0,0 2-8 0,0 0-2 16,0 0-10-16,-2 2-5 15,4 2-7-15,-4-4-6 0,2 6-6 16,0-3-6-16,0 3-4 0,-2-1 3 16,2 1-2-16,0 0-4 0,1 1-1 0,-1-1-3 0,0 0 0 15,0 1-3-15,0 0-2 0,-2 4-4 0,2-3-2 16,-2-3-4-16,2 4 0 16,0-2-3-16,-2-1 1 0,3 1-1 0,-3 2-3 15,0-2-1-15,2-1-10 0,-2 0 6 16,0 1 0-16,0-1 0 0,0-4-4 0,0 3 2 15,0-3-3-15,0-1 1 16,0 0 1-16,-2 1-5 0,2-2 2 0,0-2 0 16,0-1 2-16,0 1-5 0,0-19 4 0,0 32-5 0,0-19 0 15,0-13 3-15,2 23-2 16,-2-23-1-16,0 19 0 0,0-19-1 0,0 17 0 16,0-17-3-16,0 0-2 15,0 0-8-15,-2 21 8 0,2-21-2 0,0 0-4 0,0 0 1 16,-9 9-5-16,9-9 0 15,0 0-1-15,0 0-3 0,0 0 3 0,-21 6 1 16,21-6 3-16,-17 2-4 16,17-2 3-16,-23 2 3 0,23-2 0 0,-28 2 0 15,13 0 3-15,-3-1 0 0,-6-1-1 0,0 3 2 16,-1-2 1-16,-5 2-1 0,-4-3-2 16,1 1-3-16,-5-1 0 0,-4 2-1 15,-5 0 2-15,-1-2-1 0,-3 0 0 16,-1 2-3-16,2-2 1 0,-9 0-4 0,6 0-4 0,-5-2-2 15,5 2 1-15,-3-2 2 16,-3 0-1-16,7 2 2 0,1-1 5 16,3-2-4-16,-3 3 5 0,5-1 0 0,-3-2 1 0,3 2 1 0,1 1 0 15,1-2 1-15,1 0 6 16,1-2-4-16,6 2-1 0,2 0 4 0,-1 0-2 16,4 1 0-16,2-2 2 15,-1 2-1-15,3-2 3 0,3 2-3 0,1-1-1 16,-1 0 2-16,4 0 0 0,-2 0 2 15,1 2 0-15,0-1 1 0,21 1-3 0,-37-3 2 16,19 3 0-16,1-2-1 16,17 2 1-16,-36-1 1 0,21-1-2 0,15 2 2 15,-31-2 1-15,31 2-3 0,-30-2 2 0,15 2-2 0,15 0 2 16,-30 0 0-16,16-2 3 16,14 2-2-16,-34 0-1 0,17 0 2 0,17 0-2 15,-34-2-1-15,18 2 4 16,16 0-3-16,-31-2 1 0,16 1 0 0,15 1 1 0,-31-5-3 15,15 2 1-15,16 3 1 16,-31-6 0-16,16 2-1 0,15 4 3 0,-29-5-3 16,14-1-2-16,0 2 5 0,15 4-1 0,-24-6-2 15,24 6-1-15,-20-8 4 0,20 8-1 16,-22-7-1-16,22 7-1 0,-15-8-1 0,15 8 2 16,-16-11-1-16,16 11 2 15,-10-11 1-15,10 11 0 0,-10-14-3 0,10 14 5 16,-6-15 1-16,6 15 2 0,-2-19-1 15,2 19 3-15,0-23-2 0,0 23 1 0,2-25-2 16,-2 25 0-16,6-28 1 0,-4 10 0 0,2 1-2 16,0-1 3-16,0 0-7 15,0-5 0-15,2 0 1 0,-4-1 1 0,4-1-5 16,-2-1 5-16,1-1-1 0,-1-1-4 16,0-1-1-16,1-3 3 0,-1 4-1 15,0-2 0-15,-2 0-1 0,0-3 0 16,0 1 0-16,1 1-3 0,-3-1 4 0,2-1-3 15,-2 1 0-15,-2 3-1 16,2 0 0-16,0-3 2 0,0 3 0 0,0 1-1 0,0 0 0 16,2 1 0-16,-2 0 1 0,2 5-1 0,-2 1 0 15,2-1 2-15,0 1-2 0,0 3 2 16,-2-1-3-16,2 3 3 16,0-1-1-16,2 2 1 0,-4 15-3 0,2-29 0 15,-2 29-6-15,4-21-14 0,-4 21-29 0,6-19-42 16,-6 19-60-16,2-15-68 15,-2 15-103-15,2-13-248 0,-2 13-315 16,0 0-268-16</inkml:trace>
  <inkml:trace contextRef="#ctx0" brushRef="#br0" timeOffset="1990.37">4413 4881 2509 0,'-4'-15'-153'0,"4"15"19"0,0 0 3 16,-11-17 22-16,11 17 15 0,-8-12 11 15,8 12 26-15,-11-10 14 0,11 10 17 16,0 0 7-16,-16-11 4 0,16 11 14 0,-16-4 4 0,16 4 19 15,-21-3-2-15,21 3 1 16,-21 1 19-16,21-1-3 0,-25 8 11 0,9-2-1 16,2 1 22-16,0 3-3 0,-6-1 12 0,5 5-3 0,-4 1 37 15,4 1-12-15,-1 0-1 16,0 1-3-16,4 2-3 0,-1 3-10 0,1-2-4 16,1 0-3-16,2 0-9 15,1 1-1-15,2 2-4 0,0-1-5 0,4-3-2 16,2 0-5-16,0-1 2 0,4 1-5 15,0-1-1-15,2 3-2 0,4-2-2 0,6-2-2 16,-2-2-9-16,3 0 0 16,1-4-3-16,0 3-5 0,4-4 4 15,-1-2-5-15,2-1-2 0,-2-4-2 0,-2 1-4 0,2-2 2 0,-2-4-2 16,-19 2-4 0,34-4 0-16,-16 1-9 0,-4-3-8 0,1-2-10 0,-15 8 4 15,17-15-3-15,-11 5 0 16,-6 10 5-16,2-16-3 0,-2 16-2 0,0 0 4 0,-13-27-4 15,13 27 7-15,-19-15-3 16,9 7 5-16,-2 2 4 0,12 6 8 0,-26-12 10 16,11 9 8-16,15 3 2 0,-23-6 6 0,23 6 1 15,-21-4 6-15,21 4-1 0,0 0 5 16,-24 0 13-16,24 0 18 0,0 0 1 0,0 0 0 16,0 0-12-16,0 0-3 15,0 0-7-15,0 0-5 0,0 0-6 0,0 0-7 16,68 12-30-16,-51-11-42 15,-17-1-52-15,32 0-57 0,-18 0-67 0,1 0-81 0,-15 0-156 16,26-3-515-16,-16 1-410 16</inkml:trace>
  <inkml:trace contextRef="#ctx0" brushRef="#br0" timeOffset="2320.23">4640 5046 2752 0,'0'0'-172'15,"6"-13"20"-15,-6 13 15 16,0 0 19-16,0 0 16 0,0 0 19 0,0 0 27 16,0 0 24-16,0 0 37 15,0 0 12-15,0 0 12 0,0 0 32 0,0 0 11 0,0 0 22 16,-36 24 6-16,27-11 12 15,-1-2 3-15,4 4 1 0,-3-2-4 0,0 3 3 16,1 1 3-16,2-2-1 0,0 2-6 0,4 0-8 0,-1 2-13 16,1-1-5-1,2-18-12-15,7 32-4 0,-1-17-11 0,0 1-4 0,2-3-21 16,1 1-45-16,2-5-56 16,-1 2-64-16,1-2-76 0,-11-9-87 0,21 10-626 15,-10-6-324-15</inkml:trace>
  <inkml:trace contextRef="#ctx0" brushRef="#br0" timeOffset="2699.89">4880 5077 2661 0,'0'0'-132'0,"0"0"25"15,0 0 0-15,0 0 26 0,0 0 34 16,-24-7 22-16,24 7 24 0,0 0 21 0,0 0 0 0,-32 16 15 0,32-16 3 16,-15 10 9-16,15-10 0 15,-13 11 5-15,13-11-2 0,-6 14 3 0,6-14-8 16,0 0-4-16,0 21-1 0,0-21-7 16,11 15-4-16,-11-15 0 0,18 17-2 15,-5-9-1-15,0 1-5 0,0 2 0 16,-1-3-8-16,1 2 1 0,0-1 0 0,-3 3 32 15,-1-3 17-15,-1 4 14 0,-8-13-2 16,8 16 12-16,-8-16-1 0,0 20-6 0,0-20-8 16,0 0-5-16,-12 22-9 0,3-15-5 0,9-7-7 15,-14 12-6-15,14-12-23 16,-20 7-33-16,20-7-39 0,-16 4-49 0,16-4-52 0,0 0-51 16,-24-4-54-16,24 4-106 15,-10-11-429-15,6 2-107 16</inkml:trace>
  <inkml:trace contextRef="#ctx0" brushRef="#br0" timeOffset="2940.02">4971 5043 2284 0,'16'-8'-37'16,"-16"8"13"-16,14-6-4 0,-14 6 8 0,0 0-4 0,26 0 4 15,-26 0 6-15,0 0 14 16,23 12 11-16,-15-7 25 0,4 5 0 0,-4 1 23 15,0 1 6-15,0 4 19 16,1-2 8-16,-2 4-3 0,-1-3-11 0,0 4-5 16,-2-2-6-16,-1 2-3 0,-1 0-4 0,-2 2-5 0,0-2-6 15,-2 0-1-15,-5 1-13 16,3-4-2-16,-2 1-18 0,-1 1-37 0,1-3-47 16,-1 0-52-16,1-2-58 15,0-3-84-15,4 0-516 0,2-10-76 0</inkml:trace>
  <inkml:trace contextRef="#ctx0" brushRef="#br0" timeOffset="3639.98">5969 5243 2242 0,'0'0'-77'0,"-21"-6"11"16,21 6 13-16,0 0 13 0,0 0 6 0,0 0 7 0,0 0 14 15,0 0-5-15,0 0 25 16,0 0 1-16,0 0 17 0,0 0 20 0,0 0 16 15,0 0 4-15,0 0 18 16,0 0-1-16,0 0-5 0,53 1-3 0,-53-1 3 0,27 0 4 16,-8 0 2-16,2 3-1 0,3-3-3 0,3 2-6 15,5-2 1-15,0 0-7 16,2 2 1-16,-1-2-11 0,3 0-4 0,0 0 3 16,0 1 2-16,3-1 1 0,-3 0-5 15,6 0-3-15,-5 3 0 0,8-2 2 0,-9-1-8 16,-2 0 0-16,2 2-2 15,1-2-2-15,-2 2 2 0,-1-2-2 0,-2 0-1 16,0 0-1-16,-1 0-1 0,-1 0 4 16,-4 0 6-16,-2 0 2 0,0 0 3 0,1-2 2 15,-1 2 7-15,-1 0-3 0,0 0-3 16,0-2-2-16,-1 2-6 0,-2-1-5 16,2 1-1-16,-1 0 7 0,1-3-3 0,-4 2 0 0,-18 1-5 15,36-2-6-15,-21 2-3 16,-15 0-3-16,28-2-8 0,-28 2-24 0,23-3-33 15,-23 3-40-15,13-3-50 16,-13 3-64-16,0 0-47 0,0 0-78 0,0 0-141 0,0 0-172 16,0 0-239-16,0 0-224 0</inkml:trace>
  <inkml:trace contextRef="#ctx0" brushRef="#br0" timeOffset="3990.31">6784 5100 2456 0,'0'0'-125'0,"0"0"27"0,-21 2 26 16,21-2 23-16,0 0 28 16,0 0 18-16,0 0 29 0,-15 12 35 0,15-12 7 15,0 0 4-15,0 0 9 16,-4 14 10-16,4-14 9 0,0 0-4 15,0 0 2-15,0 0-11 0,10 29-6 0,-10-29-10 16,15 13-8-16,-7-3-4 0,3-1-14 0,0 1 2 16,-1 0-3-16,-2 1-6 0,4-2 5 0,-2 3 16 15,-2-1 3-15,-1 1 21 16,-1 1 8-16,-6-13 5 0,4 25-3 0,-4-25-1 0,-4 25-7 16,-2-10-7-16,-5-2-12 15,1 1-4-15,-6-1-6 0,2 2-7 0,-1-2-22 16,-2 1-40-16,2-4-67 0,-1-1-80 15,0-2-102-15,2-1-220 0,-1-2-159 0,0 0-194 16,15-4-172-16</inkml:trace>
  <inkml:trace contextRef="#ctx0" brushRef="#br0" timeOffset="5292.56">1669 5212 2295 0,'0'0'-167'0,"28"0"30"16,-28 0 34-16,33 0 24 0,-15 0 21 0,1 0 10 16,-19 0 12-16,38 0 11 15,-15 0 10-15,1 0 18 0,-2-2 4 0,5 2 6 0,0 0 9 16,3 0 9-16,0 0-7 15,1-1-1-15,-1 1 8 0,-1 0 0 0,2 0 3 16,-1 0-3-16,0 0 3 0,1-2-10 0,-1 2 3 0,0 0 2 16,-3 2-11-16,3-2 9 15,-2 1-8-15,-3-1-5 0,3 2-1 0,0 0 0 16,-3 0-1-16,2 0-1 16,0 0-4-16,1-2 2 0,0 4-4 0,1-3 1 15,1 2 3-15,-2-2-2 0,1 1 8 16,-1-2 3-16,-2 2-7 0,-2-2 4 0,0 0-6 15,-1 2-4-15,3-2 9 16,-3 0-8-16,0 0-1 0,-2 0 9 0,1 0-19 16,-2 0 11-16,0 0 2 0,-1 0-3 15,-19 0-10-15,32 0 14 0,-20 0-2 0,-12 0 0 16,30 0-7-16,-30 0 3 0,25 0-3 0,-25 0 3 16,24 2 8-16,-24-2 0 15,24 0 4-15,-24 0-4 0,24 0 3 0,-24 0 4 16,26 0-4-16,-26 0 12 0,23 1 2 15,-23-1 15-15,24 0 2 0,-24 0 10 0,20 0-2 16,-20 0-3-16,20 0-7 0,-20 0-4 0,0 0-12 16,23 0-12-16,-23 0-35 15,0 0-50-15,18 0-48 0,-18 0-45 16,14-1-55-16,-14 1-484 0,0 0 42 16</inkml:trace>
  <inkml:trace contextRef="#ctx0" brushRef="#br0" timeOffset="6010.05">2465 5045 1962 0,'0'0'-101'16,"0"0"6"-16,0 0 19 0,0 0 13 0,0 0 25 15,-27 11 16-15,27-11 17 0,0 0 5 16,0 0 8-16,0 0 9 0,0 0 13 0,-4 17 3 15,4-17 22-15,0 0 0 16,0 0-3-16,0 0 10 0,17 22-7 0,-17-22-12 16,12 9 0-16,-12-9-6 0,18 11-7 0,-10-3-2 0,2 0-2 15,-10-8-11-15,20 15 14 16,-12-10-12-16,-1 5 19 0,-7-10 9 0,10 19 7 16,-8-8 15-16,-2-11 3 15,0 23-2-15,0-23 2 0,-13 29 1 0,5-15 1 0,-2 0 0 16,-4 1-10-16,0 3-2 15,-1-4-9-15,-2-1-4 0,0 0-22 0,3-2-39 16,0-1-69-16,4-2-84 16,10-8-167-16,-21 9-433 0,21-9-55 0</inkml:trace>
  <inkml:trace contextRef="#ctx0" brushRef="#br0" timeOffset="8280.44">700 3993 2101 0,'0'0'-142'0,"2"-21"23"16,-2 21 25-16,0 0 23 16,0 0 21-16,0 0 12 0,0 0 9 0,0 0 13 15,0 0 2-15,0 0 9 16,0 0 10-16,-5-19-1 0,5 19 6 0,0 0 3 15,0 0 4-15,0 0 13 0,0 0 30 16,0 0 6-16,0 0 11 0,0 0 5 16,0 0 0-16,-22 34-7 0,22-34 4 0,-11 21-2 0,5-8 5 15,2 3-11-15,4-16 1 16,-7 29-7-16,3-14 4 0,4 0-11 0,-2 3 2 0,2-18-16 16,2 28 2-16,0-13-6 15,2-2-1-15,-1 0-7 0,3 1 2 0,2-3-8 16,-8-11-3-16,17 17 4 15,-12-11-6-15,-5-6 0 0,20 10-3 0,-20-10-1 16,18 5-6-16,-18-5-1 0,18 2 1 16,-18-2-3-16,22-2-1 0,-22 2-2 0,18-5-5 15,-18 5-2-15,18-11 1 0,-9 5-5 0,-9 6-1 16,14-16 0-16,-8 5 0 16,-6 11 3-16,11-21-3 0,-8 10 2 0,2-3-2 0,0-1 0 15,-5 15 1-15,8-29 9 16,-6 17-6-16,2-4-1 0,-1 3 1 0,-3 13-4 15,7-27 5-15,-7 27-3 16,7-22 5-16,-7 22 5 0,4-19-2 0,-4 19-1 0,5-15-2 16,-5 15-5-16,0 0 4 15,4-13-3-15,-4 13 11 0,0 0 1 0,0 0 5 16,0 0 15-16,0 0 10 0,0 0 11 16,0 0 9-16,0 0-3 0,-15 57 0 15,10-42-4-15,2 2-4 0,3-17 1 0,0 36-6 0,-2-20-4 16,2 4 0-16,2-1-6 15,1 0 1-15,1-1-8 0,-4 1 0 16,1 0-2-16,3-3-4 0,-2 2-29 16,1-4-29-16,-3-14-39 0,6 23-37 0,-4-12-46 15,0-1-48-15,-2-10-80 0,7 14-584 0,-7-14-237 0</inkml:trace>
  <inkml:trace contextRef="#ctx0" brushRef="#br0" timeOffset="8640.49">1156 4033 2406 0,'0'0'-200'0,"0"0"17"0,0 0 14 0,0 0 27 15,0 0 42-15,0 0 31 0,0 0 36 0,0 0 24 16,0 0 18-16,0 0 31 0,0 0 24 16,0 0 14-16,0 0 6 0,0 0 7 0,-56 27 1 15,48-18 1-15,1 3 6 0,1 2 0 0,2-2-5 16,-3 2 3-16,7-14-5 16,-6 26-1-16,4-14-8 0,2-12-3 0,0 26-8 0,5-10-5 15,-5-16-7-15,7 26-5 16,0-14-7-16,-1-1-2 0,1 0-6 0,4-1-2 15,-1 0-5-15,-10-10-15 16,20 11-40-16,-11-7-47 0,-9-4-52 0,24 7-49 0,-24-7-72 16,18-1-150-16,-18 1-313 0,0 0 40 0</inkml:trace>
  <inkml:trace contextRef="#ctx0" brushRef="#br0" timeOffset="8850.11">1213 4069 1966 0,'0'0'-79'0,"0"0"4"0,0 0 9 15,12-10 7-15,-12 10 4 0,0 0 35 0,19-7 7 0,-19 7 8 16,17-4 8-16,-17 4 2 16,22-3 13-16,-22 3 6 0,27-3 6 0,-11 2-5 15,-16 1-4-15,27-4 4 16,-12 4-19-16,-15 0-32 0,25-3-45 0,-25 3-57 0,23-3-97 15,-13-1-200-15,-10 4 135 16</inkml:trace>
  <inkml:trace contextRef="#ctx0" brushRef="#br0" timeOffset="9070.33">1360 3985 1221 0,'-25'-2'45'0,"25"2"-10"0,0 0-4 0,0 0-3 16,0 0 1-16,0 0 5 15,0 0 25-15,-7 22 9 0,7-22 4 0,0 0 5 0,0 0-2 16,9 32 4-16,-9-32 2 16,5 22 3-16,-1-10-7 0,-4-12-11 0,6 29-1 15,-5-14-7-15,1 1-9 0,3-1-9 0,-5-15-19 16,2 28-33-16,0-15-32 0,0 1-37 16,-2-14-42-16,6 20-49 0,-6-20-77 0,2 18-299 15,-2-12 261-15</inkml:trace>
  <inkml:trace contextRef="#ctx0" brushRef="#br0" timeOffset="9366.49">1458 3972 1548 0,'0'0'-49'0,"9"-9"7"16,-9 9 16-16,0 0 23 15,0 0 13-15,20-3 16 0,-20 3-4 0,0 0 7 16,16 18 4-16,-16-18 9 16,9 19 5-16,-2-6 6 0,-3 1 17 0,1 1 3 15,-1-1-5-15,-1 4-3 0,-1-1 2 0,1 2 4 0,-3-2-17 16,0 2-4-16,0 1 3 16,0-20-13-16,-5 34 3 0,4-17-5 0,-3-1 2 15,0-4-13-15,4-12 5 16,-11 27-16-16,4-15-32 0,7-12-34 15,-9 17-28-15,9-17-52 0,-12 13-67 0,12-13-126 16,-10 6-222-16,10-6 265 0</inkml:trace>
  <inkml:trace contextRef="#ctx0" brushRef="#br0" timeOffset="9730.03">1689 4225 1525 0,'0'0'-26'16,"0"0"8"-16,0 0 4 0,0 0 11 0,0 0 11 16,0 0 21-16,0 0 28 0,0 0 12 0,0 0 4 0,0 0 5 15,0 0 8-15,0 0-12 16,18 16 11-16,-18-16-9 0,21-2-10 16,-21 2-9-16,24-2-9 0,-24 2 6 15,30-3-13-15,-30 3-7 0,30 0-10 0,-16-1-24 0,-14 1-35 16,32-2-38-1,-19 1-31-15,-13 1-50 0,26-5-76 0,-26 5-353 0,18-5 217 16</inkml:trace>
  <inkml:trace contextRef="#ctx0" brushRef="#br0" timeOffset="10000.39">1780 4128 1659 0,'0'0'5'15,"0"0"6"-15,0 0-1 0,0 0 4 16,0 0-8-16,0 0 4 0,0 0 16 16,0 0 7-16,0 0 11 0,0 0 15 0,0 0 15 0,0 0 24 15,0 0 14-15,0 0 6 16,0 0-1-16,0 0-11 0,0 0-12 0,0 0-13 0,0 0-3 16,0 0-7-1,0 0-12-15,0 0-8 0,63 6-2 16,-63-6-7-16,29-2-12 0,-12 1-32 0,1-2-36 15,-18 3-37-15,36-4-51 0,-19 3-66 0,-2-4-114 16,4 4-418-16,-5-5 8 0</inkml:trace>
  <inkml:trace contextRef="#ctx0" brushRef="#br0" timeOffset="11920.42">2781 3947 1567 0,'0'0'-73'15,"0"0"17"-15,11-13 3 16,-11 13 4-16,0 0 0 0,4-13 16 0,-4 13 4 16,0 0 13-16,0 0 12 0,0 0 18 0,0 0 9 15,0 0 19-15,-30-7 8 0,30 7-2 16,0 0 3-16,-29 4 0 0,29-4 3 16,-24 6-2-16,24-6-7 0,-23 8-6 15,23-8 2-15,-19 7-1 0,19-7-13 0,-17 7 8 16,17-7-3-16,-13 7-6 15,13-7-1-15,0 0-4 0,-9 12-4 0,9-12 4 0,0 0-6 16,0 0 4-16,0 0-3 16,28 18-3-16,-28-18-4 0,19 10 6 0,-6-5-9 15,0 2 0-15,-1-2 5 0,4 0-1 0,-4 4-4 16,1-4-3-16,-1 3 4 0,1 0-3 16,-2-1 3-16,-11-7 12 0,16 15 12 0,-10-7 13 15,-6-8 18-15,8 14 4 16,-8-14 12-16,0 0-3 0,-2 20 6 0,2-20-3 15,0 0 2-15,-24 15-3 0,14-11-8 16,10-4-3-16,-26 6-6 0,13-4-8 16,13-2-4-16,-28 2-8 0,28-2-4 0,-24-2-11 0,24 2-27 15,-24-4-31-15,24 4-47 16,-19-4-46-16,19 4-57 0,-13-7-77 0,9 1-517 0,4 6-77 16</inkml:trace>
  <inkml:trace contextRef="#ctx0" brushRef="#br0" timeOffset="12190.31">2899 3946 2208 0,'0'0'-96'16,"0"0"14"-16,14 14 8 0,-14-14 19 0,4 12 18 0,-4-12 24 15,4 15 31-15,-4-15 22 16,2 19 13-16,-2-19 16 0,2 18-1 0,-2-18 8 16,0 18 2-16,0-18-1 0,2 20-8 0,-2-20-9 15,2 17-1-15,-2-17 3 0,0 0-13 16,0 23-8-16,0-23-6 0,0 0-29 0,0 0-35 16,-2 19-59-16,2-19-62 15,0 0-71-15,0 0-477 0,-10 2 51 0</inkml:trace>
  <inkml:trace contextRef="#ctx0" brushRef="#br0" timeOffset="12390.19">2820 3863 1898 0,'6'-11'-132'0,"-6"11"8"16,8-11 14-16,-8 11 9 0,0 0 18 15,8-12 8-15,-8 12 16 0,0 0 10 0,0 0 2 16,9-12 4-16,-9 12 4 0,0 0-4 16,0 0-45-16,0 0-101 0,6-9-50 0,-6 9 79 0</inkml:trace>
  <inkml:trace contextRef="#ctx0" brushRef="#br0" timeOffset="12920.49">3004 3979 679 0,'6'14'3'0,"-6"-14"7"16,4 13-5-16,-4-13 12 0,0 0 18 0,4 21 23 15,-4-21 17-15,2 14 15 16,-2-14 4-16,0 0 0 0,-2 25-5 0,2-25 11 0,-2 16-2 16,2-16-12-16,0 0-2 0,2 23-2 0,-2-23-3 15,0 0 1-15,0 22-17 16,0-22-2-16,0 0-10 0,2 15 11 0,-2-15-6 16,0 0-12-16,0 0-5 0,0 0-2 15,4 13-4-15,-4-13-6 0,0 0-5 0,0 0-2 16,0 0-23-16,0 0-3 15,0 0-8-15,0 0 0 0,0 0 14 0,13-48-9 16,-13 48 3-16,7-19-4 16,-7 19-2-16,6-19 8 0,-2 9-6 0,-4 10 1 15,8-18 3-15,-8 18-2 0,9-17 2 0,-9 17 4 0,8-16 1 16,-8 16 1-16,11-11 9 16,-11 11 7-16,9-10 14 0,-9 10 16 0,0 0 14 15,14-4 16-15,-14 4 3 0,0 0 16 16,0 0-1-16,0 0 4 0,24 18-5 0,-24-18-4 15,6 13-8-15,-6-13-3 16,8 17-8-16,-1-7-11 0,-7-10-1 0,6 18-10 16,-6-18-4-16,7 18-5 0,-7-18-28 0,4 15-42 0,-4-15-54 15,4 13-56-15,-2-7-69 16,-2-6-135-16,0 0-489 0,0 0-168 0</inkml:trace>
  <inkml:trace contextRef="#ctx0" brushRef="#br0" timeOffset="18530.4">3323 3866 333 0,'0'0'68'0,"0"0"-24"0,2 18 13 16,-2-18-16-16,0 0 4 15,0 0-4-15,0 0-2 0,0 0 9 0,0 0-8 16,0 0 2-16,6 14 2 15,-6-14-8-15,0 0 7 0,0 0 8 0,0 0 2 0,0 0 4 16,0 0 5-16,0 0-9 0,0 0-13 0,0 0 0 16,0 0 1-16,0 0-3 15,0 0 5-15,0 0 7 0,0 0-13 16,36-21 9-16,-36 21 4 0,0 0 8 16,9-11 12-16,-9 11 7 0,0 0 2 0,0 0 5 0,0 0 2 15,8-13 7-15,-8 13 4 16,0 0-2-16,0 0-2 0,0 0 2 0,0 0-4 15,0 0 0-15,0 0-8 16,0 0-5-16,0 0-12 0,0 0-2 0,0 0-5 0,0 0-3 16,0 0-3-16,-25 39 1 0,25-39 5 0,-6 17 4 15,6-17-5-15,-9 19-2 16,7-5 3-16,2-14-9 0,-7 23-2 0,5-10-1 16,2-13-5-16,-4 28-3 0,2-14-2 15,2-14-5-15,0 26-1 0,0-26-6 0,2 25-1 16,0-12 0-16,-2-13-4 15,4 23 2-15,-4-23-6 0,4 20-2 16,1-9-6-16,-5-11-15 0,9 17-38 0,-9-17-42 16,10 14-43-16,-10-14-43 0,17 9-39 0,-17-9-41 15,19 7-72-15,-6-5-518 0,-5 0-182 0</inkml:trace>
  <inkml:trace contextRef="#ctx0" brushRef="#br0" timeOffset="19180.12">3505 3905 2341 0,'0'0'-122'16,"0"0"21"-16,0 0 16 0,0 0 14 0,0 0 22 15,0 0 31-15,0 0 32 0,0 0 12 16,0 0 3-16,0 0 13 0,-30 19-4 0,30-19 9 16,-4 18-2-16,4-18 0 0,-4 18-7 0,4-18 2 15,0 22-1-15,0-22 2 16,4 20 8-16,0-8-3 0,-4-12-2 0,9 17 2 15,-9-17-4-15,10 15-2 16,-1-8-9-16,-9-7-2 0,16 13-4 0,-16-13-1 0,18 7 3 16,-8-3-18-16,-10-4 8 0,19 2-4 0,-19-2-4 15,0 0-6-15,28-6-2 16,-28 6 2-16,14-10-7 0,-14 10 5 0,9-13-8 16,-9 13 10-16,7-16-5 0,-7 16 7 15,4-14 2-15,-4 14 0 0,0 0 2 16,0 0 4-16,0 0 7 0,0 0 6 15,0 0 3-15,-15-19-2 0,15 19-6 16,0 0 7-16,0 0-5 0,0 0-2 0,0 0 0 16,0 0 0-16,0 0-4 0,-13 41 1 0,13-41-2 15,0 0-4-15,10 21 3 0,-10-21-1 0,12 10 1 16,-12-10-2-16,0 0-4 16,20 8 7-16,-20-8-8 0,16 1 1 0,-16-1-2 0,0 0 8 15,0 0-12-15,29-11 2 16,-29 11 5-16,10-11-5 0,-10 11 2 0,11-21 15 15,-6 9 12-15,-1-3 12 16,-4 15 6-16,6-30-2 0,-4 14 2 0,-2 0-1 16,0 16-6-16,2-29-5 0,0 15-5 0,-2 14-7 15,2-23-4-15,-2 23-12 0,2-18-45 16,-2 18-53-16,2-16-66 0,-2 16-72 0,0 0-111 16,2-17-559-16,-2 17-275 15</inkml:trace>
  <inkml:trace contextRef="#ctx0" brushRef="#br0" timeOffset="19479.4">3856 3860 2626 0,'8'15'-100'0,"-8"-15"21"0,0 0 12 0,0 0 17 15,0 0 18-15,0 0 12 0,14 7 6 16,-14-7 1-16,0 0 9 0,0 0-1 0,27-5-1 16,-27 5-1-16,0 0 4 15,28-11-4-15,-16 8 2 0,-12 3-12 16,22-7-36-16,-22 7-38 0,18-8-51 15,-9 2-69-15,-9 6-334 0,17-9 268 16</inkml:trace>
  <inkml:trace contextRef="#ctx0" brushRef="#br0" timeOffset="19740.37">3958 3798 1513 0,'0'0'-34'0,"0"0"19"0,0 0 11 0,0 0 18 16,-25 7 18-16,25-7 14 0,0 0 29 0,-13 10-3 15,13-10 21-15,-9 14 8 16,9-14 9-16,-8 19 4 0,4-5 6 0,-1-1-1 0,5-13 6 16,-6 28-7-16,4-13 0 15,2 3-12-15,0-18-1 0,-2 33-9 0,4-17-3 16,-2-3-2-16,2 3-5 0,2 1-8 0,1-3-6 0,-5-14-7 16,8 24-6-16,-2-12-4 15,0-4-7-15,-6-8-6 0,16 16-7 0,-16-16-22 16,14 10-36-16,-14-10-42 15,20 0-46-15,-20 0-73 0,0 0-90 0,25-8-197 16,-19 3-340-16,2-2-133 0</inkml:trace>
  <inkml:trace contextRef="#ctx0" brushRef="#br0" timeOffset="19980.37">4127 3778 2279 0,'4'-15'-101'0,"-4"15"18"16,0 0 14-16,0 0 34 0,0 0 35 0,0 0 34 16,0 0 26-16,18-4 19 0,-18 4 19 0,0 0 14 15,18 25-2-15,-14-11 11 0,5 0-3 16,-2 3-8-16,-1 0-8 0,-4 3-11 0,2 1-12 16,-2-3-5-16,3 7-10 15,-5-4-2-15,0 0-12 0,-3 2-2 0,-3-1-28 0,2-2-49 16,-2 3-70-16,-1-1-59 15,1-2-88-15,-3-5-172 0,1 0-350 16,0-4-59-16</inkml:trace>
  <inkml:trace contextRef="#ctx0" brushRef="#br0" timeOffset="24780.39">7487 4202 774 0,'0'0'241'0,"0"0"-96"16,0 0-54-16,-24 0-8 15,24 0 11-15,0 0 21 0,0 0 2 0,-16 15-6 16,16-15 5-16,-7 16 3 0,7-16-5 0,-9 15-1 0,9-15 16 16,-2 18-3-16,2-18 4 15,-2 19 3-15,2-19-10 0,0 18-11 0,0-18-8 16,4 20-7-16,-4-20-8 16,9 19-10-16,-2-10-8 0,-7-9-10 0,14 19-5 15,-5-11-1-15,1-1-9 0,1 1-4 16,-11-8-3-16,17 12-5 0,-9-7-5 0,-8-5-1 15,20 8-3-15,-20-8-3 16,16 2-2-16,-16-2-1 0,0 0-5 0,26-2-1 16,-26 2-2-16,15-8 1 0,-15 8-2 0,14-13-1 15,-14 13 0-15,13-19-1 0,-8 7 6 16,1 1 10-16,-6 11 4 0,4-23 4 0,0 12 2 16,-4 11 8-16,2-25 7 15,2 14 4-15,-4 11 6 0,2-22 2 0,-2 22-2 0,2-18 0 16,-2 18-4-16,5-18-4 15,-5 18-6-15,0 0-6 0,4-19-2 0,-4 19-6 16,0 0-3-16,0 0 2 16,0 0-6-16,0 0 5 0,0 0-2 0,0 0 0 0,0 0 0 15,0 0 1-15,0 0 0 0,11 58-3 0,-11-42-1 16,2 2-10-16,2-1 10 16,-2 2-5-16,2 2 3 0,1 1-6 0,1 1-3 15,0 2 0-15,-2-2-4 16,5 2 0-16,-2 0-1 0,-3-1-2 0,2 2 5 0,0-4-1 15,0 1-1-15,-2-2-1 16,1 0-2-16,0-5 0 0,-3 4-1 0,0-5-3 16,-2 3 5-16,0-18 5 0,0 28-21 0,-4-15 8 0,4-13 4 15,-12 25-4-15,6-15 8 16,-2-1 6-16,-2 1 9 0,10-10 7 0,-24 9 1 16,13-5 1-16,11-4 1 15,-25 0 3-15,25 0-5 0,-23-4-3 0,23 4 1 0,-24-9-9 16,14 3-6-1,10 6 4-15,-21-13-8 0,12 5-3 0,9 8-19 0,-13-15-16 16,11 7-21-16,2 8-30 16,-4-17-39-16,4 17-51 0,8-20-57 0,-1 9-57 15,2-1-86-15,3-2-157 0,-1 3-119 0,1-3-293 0,4 1-355 16</inkml:trace>
  <inkml:trace contextRef="#ctx0" brushRef="#br0" timeOffset="25140.39">8003 4217 2803 0,'0'0'-67'0,"0"0"17"0,0 0 30 16,0 0 21-16,0 0 34 0,0 0 25 0,0 0 20 16,0 0 6-16,-43 22 7 15,43-22-7-15,-16 22 1 0,10-8-6 0,-3 0 0 16,2 4 3-16,1-2-4 16,2 1-6-16,2-2-4 0,-2 2-9 0,4-17-5 0,0 33-4 15,2-18-6-15,0-1-7 16,2 2-1-16,0-2-3 0,-4-14-6 0,16 22-1 15,-8-12-2-15,2 0-21 0,-2-2-30 16,-8-8-37-16,22 9-38 0,-11-5-49 0,-11-4-58 16,20 4-58-16,-20-4-138 0,18-4-472 15,-18 4-240-15</inkml:trace>
  <inkml:trace contextRef="#ctx0" brushRef="#br0" timeOffset="25340.48">8061 4372 2649 0,'-7'-15'-56'16,"7"15"28"-16,0 0 16 0,0 0 13 16,0 0 13-16,0 0 11 0,0 0 3 0,0 0 12 15,9-23-18-15,-9 23 8 0,0 0-7 0,25-3 0 16,-25 3-10-16,21-7 9 16,-21 7-20-16,23-3-36 0,-11 1-24 0,-12 2-47 0,26-5-51 15,-15-2-73-15,-11 7-467 16,19-7 56-16</inkml:trace>
  <inkml:trace contextRef="#ctx0" brushRef="#br0" timeOffset="25549.96">8142 4253 1993 0,'0'0'-27'0,"0"0"30"16,0 0 16-16,-18 10 51 15,18-10 14-15,-8 12 24 0,8-12 21 0,-7 13 0 0,7-13 3 16,-4 19-5-16,4-19 2 15,-3 21-13-15,3-21-6 0,0 25-10 16,0-25-13-16,3 25-6 0,-1-12-11 0,-2-13-4 0,4 25-11 16,-2-14-6-16,-2-11-9 0,5 25-29 15,-5-25-44-15,6 19-45 0,-2-9-48 0,-4-10-43 16,6 15-49-16,-6-15-88 16,10 11-539-16,-4-7-183 0</inkml:trace>
  <inkml:trace contextRef="#ctx0" brushRef="#br0" timeOffset="25850.26">8306 4193 2527 0,'0'0'-75'0,"0"0"17"16,4-15 23-16,-4 15 20 0,0 0 27 15,0 0 31-15,17-6 22 0,-17 6 12 16,0 0 3-16,0 0 1 0,23 21 10 0,-15-12 5 0,-1 5 7 16,2 0 1-16,-3-2-10 15,0 5-5-15,1-1-5 0,-1-2 1 0,-4 4-3 16,-2-2-5-16,0-16-2 0,-4 32-10 16,0-15-6-16,-1-2-6 0,-1 0-24 0,-2-1-42 15,2 0-51-15,-2-3-56 16,2 1-62-16,0-4-88 0,6-8-168 15,-12 16-418-15,12-16-211 0</inkml:trace>
  <inkml:trace contextRef="#ctx0" brushRef="#br0" timeOffset="26170.22">8697 4441 2594 0,'0'0'-46'0,"0"0"22"0,0 0 35 16,0 0 32-16,0 0 43 0,0 0 22 15,0 0 18-15,0 0-4 0,0 0-10 16,0 0-5-16,0 0-9 0,0 0-8 0,0 0-2 15,0 0-7-15,19-8-9 16,-19 8-8-16,0 0-2 0,26-2-10 0,-26 2-5 0,21 0-6 16,-21 0-9-16,23 0-17 0,-23 0-28 0,22-1-26 15,-22 1-36-15,21-3-47 16,-21 3-39-16,18-3-50 0,-18 3-76 0,14-6-641 16,-8 2-339-16</inkml:trace>
  <inkml:trace contextRef="#ctx0" brushRef="#br0" timeOffset="26420.39">8704 4361 2751 0,'0'0'-112'0,"0"0"26"16,-21 2 26-16,21-2 34 0,0 0 29 0,0 0 57 15,-20 2 15-15,20-2 2 0,0 0 0 16,0 0-16-16,0 0 3 0,0 0-4 15,0 0-1-15,0 0-4 0,0 0-8 16,0 0-2-16,0 0-8 0,0 0 0 0,0 0-5 16,62-6-6-16,-62 6-17 0,29-4-28 0,-13 2-49 15,0 0-42-15,-16 2-63 0,32-5-75 16,-17 1-177-16,-1 0-280 0,-14 4 40 0</inkml:trace>
  <inkml:trace contextRef="#ctx0" brushRef="#br0" timeOffset="26820.01">9017 4151 1956 0,'4'-17'-55'0,"-4"17"23"16,0 0 11-16,6-13 11 0,-6 13 20 0,0 0 16 16,11-12 13-16,-11 12 2 0,0 0 6 0,11-7-9 15,-11 7 5-15,0 0 0 16,0 0 19-16,0 0 16 0,20 0 15 0,-20 0-4 0,0 0 5 16,0 0 5-16,10 19 6 15,-10-19 11-15,0 18 3 0,0-18 4 0,0 0-2 16,-6 35 0-16,0-20 0 15,4 1 5-15,-2 0-2 0,0 0 0 0,0-1-13 0,2 2-8 16,2-17-10 0,-6 31-8-16,4-16-5 0,2-15-11 0,-2 25-5 0,-1-14-7 15,3-11-12-15,0 23-2 0,0-23-23 0,3 19-47 16,-3-19-58-16,4 13-70 0,-4-13-73 16,8 10-118-16,-2-6-192 0,-6-4-431 0,0 0-415 15</inkml:trace>
  <inkml:trace contextRef="#ctx0" brushRef="#br0" timeOffset="27000.1">9117 4528 3092 0,'0'0'41'0,"0"0"35"0,0 0 33 0,0 0 36 16,-5 22 25-16,5-22 12 0,0 0-11 15,0 0-12-15,0 0-21 0,0 0-15 0,0 0-29 16,-4 14-35-16,4-14-57 15,0 0-63-15,0 0-82 0,0 0-91 0,0 0-145 16,-13 0-232-16,13 0-333 16,0 0-367-16</inkml:trace>
  <inkml:trace contextRef="#ctx0" brushRef="#br0" timeOffset="66440.06">984 7034 373 0,'0'0'256'0,"-16"-12"-70"15,16 12-33-15,0 0-23 0,0 0-24 16,0 0-4-16,0 0 10 0,0 0-17 0,0 0 24 16,-13-7 2-16,13 7 13 0,0 0 4 0,0 0 6 15,0 0-8-15,0 0 8 16,0 0-9-16,0 0-2 0,0 0-7 0,0 0 0 0,0 0-5 16,0 0-5-16,0 0-12 15,0 0-6-15,0 0-7 0,0 0-7 0,0 0 1 16,0 0 5-16,0 0-9 15,0 0 3-15,0 0-4 0,0 0-3 0,0 0-7 16,0 0-8-16,0 0-3 0,0 0-6 16,31 35-3-16,-31-35 0 0,12 14-3 0,-3-6-4 15,-9-8-3-15,17 20-1 0,-10-12-4 0,3 2-4 16,-2-1-5-16,1 1 1 0,-1-1-5 16,1 3-2-16,1-5-2 0,-10-7-3 0,18 22-1 15,-8-15 0-15,-2 3-1 16,1 0-2-16,-9-10 1 0,14 12 0 15,-5-2-3-15,-9-10 0 0,15 13-3 16,-15-13 1-16,12 13-1 0,-12-13-2 0,9 11 0 0,-9-11 0 16,11 9-2-16,-11-9 1 0,0 0-14 0,9 12-29 15,-9-12-36-15,0 0-47 16,12 7-61-16,-12-7-61 0,0 0-89 0,8 2-167 0,-8-2-140 16,0 0-205-16,0 0-192 15</inkml:trace>
  <inkml:trace contextRef="#ctx0" brushRef="#br0" timeOffset="66890.17">1353 7051 2388 0,'2'-11'-101'16,"-2"11"14"-16,0 0 13 0,0 0 9 0,2-20 26 0,-2 20 15 16,0 0 14-16,0 0 18 0,0 0 22 0,3-17-1 0,-3 17 19 15,0 0-12-15,0 0 19 16,0 0 29-16,0 0 17 0,0 0 10 0,0 0 5 16,0 0-1-16,0 0-6 15,0 0-4-15,0 0-9 0,-18 47-6 0,13-34-6 0,-2-1-3 16,2 5-4-16,-3-3-4 15,3 3 0-15,-6 2-4 0,2 3-1 0,2-3-6 16,-5 1-3-16,2 1-2 16,-1 1-6-16,3-1-2 0,-2 1-5 0,-1-1-2 0,-1 1-6 15,5-2 0-15,-3 2-4 0,0-3 3 0,1 3-5 16,2 0 1-16,-3-2-3 16,3-1-2-16,-2-2-2 0,4 3-3 0,-1-4-1 15,1 0-3-15,-2 0-1 0,3-2-1 16,-3 1-1-16,7-15-1 0,-8 28-3 0,0-17 0 15,8-11-15-15,-5 20-26 16,1-10-30-16,4-10-31 0,-6 13-49 0,6-13-50 16,-5 14-66-16,5-14-122 0,-6 7-600 0,6-7-431 0</inkml:trace>
  <inkml:trace contextRef="#ctx0" brushRef="#br0" timeOffset="67310.14">1519 7188 2872 0,'0'0'-116'0,"0"0"24"0,0 0 11 16,-12-14 21-16,12 14 18 0,0 0 25 0,0 0 34 16,0 0 20-16,-37 19 19 15,37-19 6-15,-19 20 6 0,11-9 8 0,-1 1 6 16,1 2 10-16,0 1-2 0,-1 1-2 15,3 0-5-15,-4 1-7 0,5 1-3 0,1-3-9 16,-2 1-1-16,4 2-9 16,-2-2-5-16,0 4-6 0,4-20-7 0,-2 32-1 15,4-14-5-15,-2-18-11 0,4 24-26 0,-2-12-32 16,-2-12-48-16,8 22-34 16,-4-12-57-16,-4-10-53 0,9 12-105 0,-1-6-509 0,-8-6-190 15</inkml:trace>
  <inkml:trace contextRef="#ctx0" brushRef="#br0" timeOffset="67740.13">1671 7287 2578 0,'0'0'-19'16,"0"0"10"-16,-6-13-8 15,6 13 2-15,0 0 15 0,0 0 9 16,-14-7 17-16,14 7 12 0,0 0 8 0,0 0 2 0,-24-2 6 16,24 2 7-16,0 0 11 0,0 0 8 15,-27 13 3-15,27-13-3 0,-11 9-8 16,11-9-3-16,-12 13-8 0,12-13-6 16,-9 14-1-16,9-14-8 0,-6 13-6 0,6-13-1 0,-4 14-9 15,4-14 3-15,0 0-6 16,0 20-2-16,0-20-2 0,0 0-3 0,10 17-2 15,-10-17-2-15,9 14-2 16,-9-14 0-16,17 12-3 0,-17-12-1 0,12 13-1 0,-12-13 0 16,15 12-1-16,-15-12-2 0,11 10 1 0,-11-10 7 15,6 15 0-15,-6-15 5 16,4 10 5-16,-4-10-1 0,0 0-3 0,0 0 5 0,-10 23-8 16,10-23 0-16,-11 12-2 15,11-12-3-15,0 0-14 0,-19 7-24 16,19-7-31-16,0 0-37 0,-20 7-42 15,20-7-63-15,0 0-53 0,0 0-117 0,-20-10-513 16,20 10-254-16</inkml:trace>
  <inkml:trace contextRef="#ctx0" brushRef="#br0" timeOffset="68039.98">1755 7199 2614 0,'0'0'-76'16,"0"0"13"-16,0 0 13 0,0 0 25 0,0 0 25 0,0 0 17 15,0 0 18-15,0 0 22 16,23 22-4-16,-23-22-6 0,8 17 8 0,-4-4 7 16,1 1-3-16,0-1 9 15,2 2 3-15,0-2-6 0,-3 3-2 0,2-1 0 0,-4 0 4 16,0 3-8-16,0-3 1 15,1 2-2-15,-3-17-2 0,-5 30-7 0,3-15-2 16,-2 1-8-16,0-1-2 0,-2-2-4 0,6-13-4 16,-12 27-10-16,7-14-28 0,5-13-28 15,-7 17-47-15,7-17-56 16,-4 17-65-16,4-17-127 0,-6 8-541 0,6-8-237 16</inkml:trace>
  <inkml:trace contextRef="#ctx0" brushRef="#br0" timeOffset="68410.37">2123 7397 2556 0,'0'0'-86'0,"0"0"27"0,0 0 16 16,0 0 14-16,0 0 26 15,0 0 17-15,0 0 24 0,0 0 18 0,0 0 12 0,0 0 7 16,0 0 9-16,0 0 1 16,0 0 2-16,0 0-5 0,27 3-1 0,-27-3-4 15,20-3-10-15,-20 3 2 16,30-4-8-16,-14 3-5 0,3-2-2 0,-19 3-10 15,36-4-3-15,-20 1-5 0,2-1-6 16,-2 3-7-16,2-2-11 0,-18 3-16 0,25-4-23 16,-25 4-35-16,26-7-41 0,-26 7-47 0,18-6-39 15,-18 6-52-15,13-5-127 16,-13 5-389-16,5-5-40 0</inkml:trace>
  <inkml:trace contextRef="#ctx0" brushRef="#br0" timeOffset="68710.25">2178 7308 2233 0,'0'0'-18'0,"0"0"17"0,0 0 18 16,-19-3 22-16,19 3 9 0,0 0 19 0,0 0 17 15,0 0 3-15,0 0-4 0,-22-2-8 16,22 2 1-16,0 0-5 0,0 0-4 0,0 0 0 15,0 0 11-15,0 0 15 16,0 0 13-16,0 0 10 0,0 0-1 0,0 0-7 0,0 0-10 16,0 0-7-16,0 0-12 0,0 0-6 0,67 3-9 15,-67-3-5-15,28 0-3 16,-11-1-10-16,-17 1-4 0,38-5-13 0,-20 4-32 16,3-1-44-16,-4-2-54 0,0 2-73 15,-1-2-65-15,0-2-112 0,-2 3-182 0,-4-1-324 16,-10 4-208-16</inkml:trace>
  <inkml:trace contextRef="#ctx0" brushRef="#br0" timeOffset="70290.38">3492 6754 2435 0,'0'0'-122'0,"0"0"26"0,0 0 19 0,0 0 16 16,0 0 18-16,7-13 32 16,-7 13 4-16,0 0 6 0,0 0 12 0,0 0-6 15,0 0 11-15,0 0 14 16,0 0 9-16,0 0 18 0,0 0-7 0,0 0 3 15,0 0-7-15,-13-27-2 0,13 27-7 16,0 0-2-16,-15-4 1 0,15 4-9 0,0 0 3 16,-25 0-10-16,25 0 11 0,-26 1 15 15,26-1 9-15,-27 9 12 0,12-6 4 16,-2 5 8-16,0-2-2 0,2 3-5 0,-4 2 6 0,2 2-5 16,0-1-3-1,3 3-3-15,-2 1-6 0,4 2-6 16,0 1-3-16,0-1-8 0,4 3 1 0,0 2-4 15,4-2-2-15,-1 2-2 0,1-2-3 0,4 1-5 0,2-3-1 16,0 3-4-16,3 1 0 16,1 0-4-16,2-1-2 0,0 1-1 0,6-3-1 15,-4 0-4-15,5-1 3 0,-2 0-1 16,4-4-3-16,-3-1 1 0,4 2-2 16,-2-7-2-16,1 1-5 0,0-2-12 0,-2-2-13 0,2-2-12 15,0 0-10-15,-17-4-11 16,28 0-6-16,-14 0-5 0,-14 0-2 0,23-6-3 15,-23 6-6-15,22-13 2 16,-12 5-3-16,-4-2-10 0,-6 10 11 0,9-20-6 0,-9 20 10 16,3-20 14-16,-3 20 7 0,0 0 1 0,-8-28 6 15,8 28 15-15,-12-16 12 16,12 16 8-16,-13-14 20 0,13 14 5 0,-14-11 15 16,14 11 1-16,-16-8 13 0,16 8 3 15,-12-7 0-15,12 7-3 0,0 0-3 16,-16-9-7-16,16 9 3 0,0 0 5 15,0 0-2-15,0 0-6 0,0 0 0 0,0 0-8 16,0 0-1-16,0 0-7 16,39-10-15-16,-39 10-27 0,32-3-33 0,-15 1-51 0,4 2-30 15,-4-4-36-15,2 3-57 0,-2-4-116 0,0 2-368 16,-17 3 23-16</inkml:trace>
  <inkml:trace contextRef="#ctx0" brushRef="#br0" timeOffset="70650.31">3824 6957 2028 0,'6'-16'-69'15,"-6"16"27"-15,0 0 8 0,0 0 17 16,0 0 18-16,0 0 20 0,0 0 21 0,0 0 34 16,-33 34 0-16,27-23 7 0,-3 2 2 0,3-1 6 15,-3 2-9-15,3 2 3 16,0 2-12-16,0-3-2 0,2 3-9 0,0-2-5 15,0 1-8-15,2 0-3 0,2-17-4 16,0 35-9-16,2-19-6 0,0 0-30 0,-2-16-47 16,8 27-35-16,-2-16-53 0,-2-1-52 0,-4-10-103 15,14 17-401-15,-5-13 57 16</inkml:trace>
  <inkml:trace contextRef="#ctx0" brushRef="#br0" timeOffset="71010.22">3992 7103 1990 0,'-11'-28'-36'0,"11"28"24"16,0 0 16-16,-16-3 9 16,16 3 2-16,0 0 15 0,-26 0 18 0,26 0 4 0,0 0 5 15,-26 3-4-15,26-3 0 16,0 0-5-16,-16 8-10 0,16-8 6 0,0 0-9 15,-13 10-3-15,13-10-8 16,0 0 6-16,0 0-9 0,2 19 2 0,-2-19 2 16,0 0-10-16,17 22 3 0,-17-22-8 0,17 16 6 0,-6-6 23 15,-1-1-10-15,0 1 3 16,-1-1-4-16,2 2-2 0,-3-1 3 0,-8-10 7 16,13 22 11-16,-9-14 9 15,-4-8 3-15,4 19 6 0,-4-19-7 0,0 0-3 0,-10 25-7 16,3-15-4-1,7-10-8-15,-14 13-13 0,14-13-28 0,-16 9-37 0,16-9-40 16,-16 7-55-16,16-7-48 16,-17 1-65-16,17-1-132 0,-13-1-329 0,13 1 27 0</inkml:trace>
  <inkml:trace contextRef="#ctx0" brushRef="#br0" timeOffset="71280.39">4123 7006 2145 0,'0'0'-19'15,"20"7"8"-15,-20-7 2 0,10 12 18 16,-10-12 23-16,10 16 13 0,-4-6 22 0,-1 3 9 16,-1 1 6-16,0 1 1 15,1 0 6-15,-3 0-5 0,2 3-6 0,-4-18-3 16,4 33 0-16,-4-17-14 15,0-16-4-15,-2 33-10 0,0-18-1 16,0 1-7-16,2-16-15 0,-9 26-27 0,5-11-26 16,0-2-39-16,-3-1-36 0,7-12-25 0,-10 22-24 15,4-10-27-15,-2-3-67 0,8-9-462 0,-10 18 34 0</inkml:trace>
  <inkml:trace contextRef="#ctx0" brushRef="#br0" timeOffset="71920.5">4525 6815 2039 0,'0'0'-40'0,"0"0"20"0,-4-15 3 16,4 15 9-16,0 0 16 0,0 0 28 16,-13-12 16-16,13 12 8 0,0 0 8 0,0 0 10 0,0 0-1 15,0 0 1-15,0 0-2 16,0 0-6-16,-25 32-6 0,22-17-2 0,1 1 1 15,0 3-5-15,0-2-1 16,4 5-7-16,-2 0-5 0,2-2-2 16,3 6-7-16,-1-1-5 0,0 1 3 0,3-3-6 0,-1 4-2 0,0-5-1 15,3 1-2-15,-3 0-5 16,2-2 1-16,1 0 0 0,-2-3-5 0,1-3 1 16,0 0 0-16,-2-1-1 0,1-1-4 15,0-2 3-15,-7-11-4 0,10 17 4 0,-10-17-7 16,11 12 3-16,-11-12 5 15,12 5-12-15,-12-5 0 0,0 0-1 16,0 0-2-16,24-3-1 0,-24 3-6 16,0 0 2-16,16-19-2 0,-12 9-1 0,4-3 4 0,-2 0 0 15,0-3-1-15,0-1 1 0,-2-1-2 0,0 2 3 16,3-3 0-16,-3-3 0 16,0 2 1-16,1 1 5 0,-3-5 4 0,2 0 7 0,-2 3 1 15,0 0 3-15,1 0-3 16,1-3 5-16,-4 2 6 0,2 1-5 0,0 0-1 15,-2 3-2-15,2 0 0 16,-2 18 1-16,4-33 0 0,-2 20-1 0,-2 13-1 16,0-22-7-16,0 22-7 0,2-20-19 15,-2 20-30-15,2-17-40 0,-2 17-49 0,0 0-66 16,0 0-106-16,0-21-544 0,0 21-202 0</inkml:trace>
  <inkml:trace contextRef="#ctx0" brushRef="#br0" timeOffset="72290.39">5008 6918 2384 0,'0'0'-137'0,"0"0"30"0,0 0 25 0,0 0 30 15,0 0 15-15,0 0 27 0,-35-4 17 16,35 4 25-16,0 0 14 0,-24 29 11 0,15-18 9 16,0 3 15-16,3 1 4 15,-2 1 1-15,-1-2 1 0,3 4-2 0,2-2-3 16,0 1-6-16,0 1-8 15,1 0-6-15,1 1-3 0,2-1-4 0,0 1-4 16,2-1-6-16,-2-2-10 0,5 0-5 16,1 1-9-16,-2-2-38 0,2 1-6 0,1-3-71 15,1-2-39-15,0-2-45 0,-8-9-82 0,18 18-507 0,-12-13-58 16</inkml:trace>
  <inkml:trace contextRef="#ctx0" brushRef="#br0" timeOffset="72690.2">5167 7060 2233 0,'-6'-15'-22'0,"6"15"28"16,0 0-3-16,-14-13 14 15,14 13 25-15,-12-7 14 0,12 7 12 0,0 0 13 16,-23-7 0-16,23 7 5 15,0 0 2-15,-22 0-5 0,22 0-3 0,0 0-4 16,0 0-7-16,-25 10-6 0,25-10-2 0,-9 10-10 0,9-10-4 16,0 0-7-16,-2 21-4 15,2-21-3-15,0 0-8 0,8 24-8 16,-8-24-1-16,10 20-1 0,-2-9-6 16,-2 0 6-16,2 1-6 0,1 0-2 0,0 0 2 15,1 1-6-15,1-1-1 0,-3 1-4 16,2-1 3-16,0 0-1 0,-2-1 1 0,0 1 1 15,-8-12 0-15,10 17 1 16,-10-17 5-16,5 17 9 0,-5-17 5 0,0 15 0 0,0-15 4 16,0 0 2-16,-13 19-4 0,13-19 2 0,-14 8-7 15,14-8-10-15,-18 3-24 16,18-3-35-16,0 0-41 0,-25-3-48 0,25 3-55 16,-17-8-76-16,17 8-151 0,-13-15-364 15,13 15-85-15</inkml:trace>
  <inkml:trace contextRef="#ctx0" brushRef="#br0" timeOffset="73000.02">5310 6941 2344 0,'0'0'-14'0,"0"0"20"0,22 13 19 15,-22-13 1-15,4 14 18 0,-4-14 9 16,6 18 22-16,-1-5 15 0,-5-13 7 0,6 26 9 16,-2-10 8-16,0 2-4 0,0-2 4 0,0 2-3 15,2 1-2-15,-2 0-2 0,-2 0-5 16,0 0-8-16,0 2-8 0,0-5-10 0,0 3-5 16,-2 3-10-16,-2-4-6 15,0 0-7-15,0 2-7 0,0-3-23 0,2-17-24 16,-6 32-35-16,0-17-35 0,0 0-47 15,0 0-52-15,0-1-57 0,-3-2-104 0,3 0-621 16,-5-3-388-16</inkml:trace>
  <inkml:trace contextRef="#ctx0" brushRef="#br0" timeOffset="83195.33">1097 8687 2858 0,'0'0'-71'15,"6"-16"8"-15,-6 16 9 0,0 0 7 16,2-16 8-16,-2 16 26 0,0 0 26 16,0 0 2-16,0 0 15 0,3-14-4 0,-3 14 2 15,0 0-1-15,0 0 6 0,0 0 5 0,0 0 14 0,0 0 20 16,0 0 9-16,0 0 6 16,0 0 2-16,0 0-9 0,0 0 3 0,0 0-10 15,0 0-1-15,0 0-5 16,0 0-4-16,0 0-2 0,-17 46-9 0,17-46-4 0,-4 28-3 15,0-14 1-15,2 2-6 16,0 2-2-16,0-2-3 0,0 4-1 0,-1-1-4 16,-1-1-2-16,2 1-3 0,2-1 1 0,-1 0-6 15,1 1 1-15,0 0-3 16,0-19-3-16,0 35 2 0,0-18 0 0,1-1-4 0,1-1-2 16,-2-15 0-16,4 24 3 15,1-14-4-15,-5-10 1 0,6 21 2 0,-6-21-3 16,9 15 0-16,-9-15-2 0,13 11-1 15,-13-11 3-15,14 7-4 0,-14-7-1 0,16 3 1 16,-16-3-2-16,0 0-1 16,27-3 1-16,-27 3-3 0,16-9-6 0,-16 9-1 15,16-9-1-15,-16 9 0 0,15-15 3 0,-5 6-2 0,-2-3 2 16,-8 12 3-16,15-24-1 16,-7 8-3-16,-1 1 3 0,-1-2 2 0,2-4 0 15,0 0-1-15,0 2 2 16,-3-3 2-16,0 4 2 0,1-3 0 0,1 0 4 0,-4 2 3 15,1 0 13-15,5 1 5 16,-5 1 0-16,1 2 1 0,-1-3-4 0,1 6-2 16,-5 12-4-16,8-27-1 0,-7 18-2 0,-1 9-8 15,7-19-10-15,-7 19-26 0,4-16-24 16,-4 16-35-16,0 0-51 0,8-13-64 16,-8 13-74-16,0 0-158 0,0 0-207 15,0 0-205-15,0 0-187 0</inkml:trace>
  <inkml:trace contextRef="#ctx0" brushRef="#br0" timeOffset="83541.53">1621 8710 2435 0,'0'0'-44'0,"0"0"18"0,0 0 8 16,8-11 1-16,-8 11 0 0,0 0 5 0,0 0 15 15,0 0 31-15,0 0 12 0,0 0 8 16,0 0 7-16,0 0 6 0,0 0 10 16,0 0 6-16,0 0 11 0,-29 40-22 15,21-26 4-15,1 1 1 0,-3 0-3 0,3 5-6 16,1 0-2-16,0-2-6 0,0 1-6 15,2-1-3-15,3 3-7 0,-1-2 1 16,-1 2-10-16,3 0-5 0,3-2-1 16,-1 1-4-16,-1-4-16 0,1 2-42 0,3-3-40 15,0 0-58-15,-5-15-45 0,10 21-57 0,-6-12-95 0,1-2-492 16,-5-7-143-16</inkml:trace>
  <inkml:trace contextRef="#ctx0" brushRef="#br0" timeOffset="83899.97">1822 8874 2384 0,'0'0'-54'0,"0"0"22"0,-4-20 22 0,4 20 24 16,0 0 37-16,0 0 22 15,0 0 15-15,-23-4 12 0,23 4 4 0,0 0 4 16,0 0 0-16,-27 17-2 15,27-17-9-15,-13 11-7 0,13-11-7 0,-9 15-7 0,9-15-12 16,-7 17-5-16,7-17-6 16,-2 19-5-16,2-19-8 0,0 0-6 0,9 29-5 15,-5-16-2-15,-4-13-5 0,13 22-3 0,-8-11-3 16,3 0 2-16,-2 1-7 0,-6-12-1 16,10 25 0-16,-7-14 2 0,-3-11 8 15,5 23 14-15,-2-12 13 0,-3-11-1 16,0 24-4-16,0-24-1 0,-5 22-6 0,5-22-5 15,-6 20-1-15,2-9-7 16,4-11-20-16,-8 17-23 0,8-17-39 0,-6 13-46 0,6-13-48 16,-6 11-48-16,6-11-117 0,0 0-160 0,0 0-395 15,0 0-239-15</inkml:trace>
  <inkml:trace contextRef="#ctx0" brushRef="#br0" timeOffset="84170.04">1964 8835 2488 0,'10'-10'-100'15,"-10"10"36"-15,0 0 22 0,14-6 22 0,-14 6 25 16,0 0 10-16,0 0 13 16,0 0 9-16,8 31 27 0,-8-31 3 0,2 24 5 0,0-10 5 15,-2-14 1-15,2 33 4 16,-2-16 3-16,0 0-3 0,0 0-3 0,0 2-7 15,0-19-5-15,-2 36-11 16,-2-18-4-16,2-2 0 0,-3 0-16 0,4-2-6 0,1-14-21 16,-11 27-24-16,8-16-38 0,3-11-32 0,-6 22-30 15,6-22-36-15,-4 17-40 16,0-11-95-16,4-6-493 0,-7 7-75 0</inkml:trace>
  <inkml:trace contextRef="#ctx0" brushRef="#br0" timeOffset="84490.52">2260 9065 2298 0,'0'0'1'0,"0"0"24"0,0 0 2 15,0 0 1-15,0 0 22 16,15-7 17-16,-15 7 18 0,0 0 14 0,0 0-1 16,0 0-14-16,0 0-5 0,17-4-13 0,-17 4-4 0,0 0-7 15,21-6-6-15,-21 6-5 16,19-6-5-16,-19 6-9 0,23-7 1 0,-23 7-5 16,24-4-4-16,-13 0-5 15,-11 4-15-15,20-4-19 0,-20 4-21 0,21-4-20 0,-21 4-23 16,18-5-23-16,-18 5-26 15,0 0-39-15,19-4-35 0,-19 4-77 0,10-2-439 16,-10 2 16-16</inkml:trace>
  <inkml:trace contextRef="#ctx0" brushRef="#br0" timeOffset="84690.59">2314 8978 2066 0,'0'0'-14'0,"-17"1"41"0,17-1 1 0,0 0 4 0,-20 2 21 15,20-2 14-15,0 0 28 16,0 0 15-16,0 0 6 0,0 0-1 0,-21 0 2 16,21 0-15-16,0 0-10 0,0 0-6 0,0 0-12 15,0 0-6-15,0 0-15 16,0 0-15-16,0 0-35 0,0 0-41 0,51-21-46 0,-51 21-56 16,19-7-45-16,-8 1-81 15,-11 6-540-15,23-9-125 0</inkml:trace>
  <inkml:trace contextRef="#ctx0" brushRef="#br0" timeOffset="85640.31">3541 8532 2310 0,'0'0'-85'0,"6"-17"25"0,-6 17 21 0,0 0 12 0,6-16 19 16,-6 16 29-16,0 0 17 15,0 0 3-15,5-13 13 0,-5 13-14 0,0 0-6 0,0 0 8 16,0 0-1-16,0 0 9 15,0 0 13-15,0 0 5 0,0 0 16 0,0 0 11 16,0 0 15-16,0 0 0 16,0 0 0-16,-45 26-12 0,37-14-9 0,2 2-7 15,6-14-9-15,-15 23-7 0,8-9-4 0,1 2-10 0,2 1-7 16,-1-3-1-16,5-14-4 16,-4 24-2-16,2-10-5 0,2-14-3 0,2 20-1 15,-2-20-4-15,6 15-2 16,-6-15-6-16,13 14-12 0,-13-14-9 0,17 8-12 0,-17-8-9 15,19 3-5-15,-19-3 0 16,24-2-6-16,-24 2 1 0,21-5 0 0,-21 5-6 16,23-12 4-16,-10 4-7 0,-5 1 0 0,-8 7 11 15,18-12-1-15,-18 12 9 0,12-9 10 16,-12 9-13-16,10-10 3 0,-10 10-3 0,0 0 9 16,0 0 0-16,0 0 9 15,0 0 1-15,0 0 4 0,0 0 2 16,0 0-1-16,26 16 2 0,-26-16 5 15,8 9-2-15,-8-9 4 0,13 13 0 0,-13-13 6 16,13 10-7-16,-2-6 1 0,-11-4 1 16,18 8 0-16,-18-8 6 0,24 2-7 0,-12-1 0 15,-12-1 4-15,0 0 2 0,34-8 0 0,-23 5 6 0,-11 3 4 16,24-12 10-16,-14 4 9 16,0-1 7-16,-2 0 2 0,1-2 7 0,-2-4 11 15,-7 15-1-15,10-20 1 16,-6 9-8-16,-4 11-4 0,7-19-6 0,-7 19-8 0,4-22-19 15,-4 22-27-15,2-17-37 16,-2 17-38-16,4-13-40 0,-4 13-50 0,2-12-50 16,-2 12-76-16,0 0-656 0,0 0-378 0</inkml:trace>
  <inkml:trace contextRef="#ctx0" brushRef="#br0" timeOffset="86245.76">3175 9041 2793 0,'0'0'-125'0,"0"0"22"0,0 0 13 16,0 0 11-16,0 0 11 0,0 0 22 16,0 0 6-16,0 0 7 0,0 0 5 0,0 0 8 15,0 0 9-15,0 0-2 0,0 0 1 0,0 0 2 16,35-10 7-16,-35 10-6 16,26-5 1-16,-9 2 3 0,2 2 0 0,4-3 5 15,7 0-6-15,0 2 7 0,3-2 6 16,1 2-4-16,8-4 5 0,1 3-2 0,1 0 18 15,3-1 7-15,-1-1 8 16,12 1 11-16,-1 1 7 0,2-1-6 0,1 1-25 0,1-1-5 16,-2 0 5-16,-1-1 12 0,1 4 10 15,-5-3 11-15,-5 4 4 0,-3-2 11 16,-1 0 3-16,-7 2 7 0,0-2-4 0,-3 2-8 16,-3 0-4-16,-4 0-9 0,0 0-6 15,-5 2-7-15,-1-2-10 0,-1 0-19 0,-4 2-41 16,-17-2-28-16,27 2-38 15,-27-2-30-15,22 2-35 0,-14 0-46 0,-8-2-122 16,0 0-408-16,0 0 2 0</inkml:trace>
  <inkml:trace contextRef="#ctx0" brushRef="#br0" timeOffset="86820.17">3452 9478 2015 0,'0'0'-91'0,"0"0"25"16,0 0 15-16,0 0 8 16,0 0 14-16,0 0 24 0,0 0-2 0,0 0 14 15,0 0 14-15,-59 14-1 16,46-10 8-16,13-4 9 0,-25 13-1 0,14-7 14 0,-2 1 7 15,13-7-14-15,-21 14 1 16,12-8 2-16,9-6-4 0,-10 13-2 0,10-13-1 16,-4 13-7-16,4-13 2 0,0 0-17 0,0 0-12 0,14 29-11 15,-14-29-10 1,18 13-1-16,-8-4 3 0,3-1-4 0,0 0 1 0,-3 2 10 16,3-3-2-16,-3 2 12 15,1 1 6-15,0-3-1 0,-3 3 16 0,-8-10 2 16,12 15 23-16,-12-15 23 15,10 14 20-15,-10-14 8 0,2 15 7 0,-2-15 2 0,0 0-1 16,-14 19-2-16,14-19-8 16,-14 11-13-16,14-11-4 0,-19 10-11 0,8-6-6 15,11-4-10-15,-19 7-7 0,19-7-17 0,-21 0-25 0,21 0-35 16,0 0-40-16,-25-5-50 16,25 5-45-16,-15-11-68 0,15 11-130 0,-9-16-436 15,9 16-107-15</inkml:trace>
  <inkml:trace contextRef="#ctx0" brushRef="#br0" timeOffset="87200.4">3501 9200 2308 0,'6'-10'-60'0,"-6"10"24"0,0 0 8 0,10-14 3 15,-10 14 11-15,12-8 9 0,-12 8 10 0,0 0 0 16,16-11 4-16,-16 11 1 16,13-4 8-16,-13 4 0 0,0 0 13 0,0 0 6 0,0 0 14 15,0 0 9-15,23 15-6 16,-23-15 1-16,2 17 11 0,-2-17-1 0,-4 21 6 15,4-21 12-15,-8 29 8 16,3-16 12-16,-1 2 4 0,-1-1 9 0,1 1 6 0,6-15-5 16,-10 26-13-16,6-15-6 0,4-11-10 0,-6 20-7 15,6-20-11 1,-3 16-2-16,3-16-9 0,0 0-16 0,11 17-31 0,-11-17-44 16,14 3-34-16,-14-3-70 0,24 2-60 15,-24-2-59-15,23-4-138 0,-13 0-512 0,-10 4-291 16</inkml:trace>
  <inkml:trace contextRef="#ctx0" brushRef="#br0" timeOffset="87600.35">3747 9703 2660 0,'0'0'-54'0,"0"0"32"16,0 0 10-16,0 0 3 15,0 0-1-15,0 0 10 0,0 0 9 16,27 3 10-16,-27-3 0 0,0 0 1 0,25-3-3 16,-25 3-8-16,21-2 6 0,-21 2-5 0,26-4-1 15,-26 4-15-15,27-3-19 16,-27 3-30-16,21-4-15 0,-21 4-45 0,21-5-40 15,-21 5-76-15,16-4-408 16,-10 1 133-16</inkml:trace>
  <inkml:trace contextRef="#ctx0" brushRef="#br0" timeOffset="87820.45">3876 9661 1833 0,'0'0'34'0,"0"0"34"15,-14-7 3-15,14 7 2 0,0 0-8 0,0 0-9 16,0 0 17-16,0 0 27 15,0 0 20-15,0 0 8 0,0 0 10 0,0 0 2 16,-14 20-6-16,14-20-6 0,-4 14-9 16,4-14-11-16,-2 18-13 0,2-18-10 0,-2 18-9 15,2-18-5-15,-2 21-9 0,2-21-9 0,0 22-11 16,0-22-29-16,2 18-33 16,-2-18-44-16,2 19-38 0,-2-19-56 0,2 18-58 0,-2-18-95 15,6 13-602-15,-4-6-310 16</inkml:trace>
  <inkml:trace contextRef="#ctx0" brushRef="#br0" timeOffset="88780.4">4297 9365 2715 0,'0'0'-69'0,"0"0"32"0,6-16 0 0,-6 16 19 0,0 0 20 15,0 0 19-15,2-14 17 16,-2 14 11-16,0 0 4 0,0 0 11 0,0 0 3 16,0 0 11-16,0 0 10 15,0 0 3-15,0 0 2 0,-31 28 0 0,24-15-6 16,0 4-6-16,-1 2-3 0,2 2-9 15,-2 0-7-15,3 2-5 16,1 0-7-16,-1-4-4 0,3 0-4 0,2 0-5 0,0 0-2 0,2-2-5 16,0-1-2-16,3-2-3 0,0 0-13 15,3-3-8-15,-8-11-7 0,16 19-13 0,-5-15 4 16,-11-4-4-16,19 7-3 16,-19-7 5-16,23 0 0 0,-23 0 3 15,20-9 3-15,-20 9 2 0,20-15 10 16,-10 7 10-16,-10 8 14 0,10-15 7 0,-10 15 5 0,10-12-3 15,-10 12-6-15,7-9-3 16,-7 9 3-16,0 0 1 0,0 0-4 0,0 0-1 16,0 0-4-16,0 0 0 0,0 0-3 0,0 0-3 0,0 0 1 15,0 0-3 1,0 0-1-16,25 21 3 0,-25-21-7 0,13 6 2 0,-13-6-3 16,16 5 0-16,-16-5 1 15,18 4 0-15,-18-4-2 0,0 0 3 0,23 0-3 0,-23 0 0 16,0 0-1-16,21-9-1 15,-21 9-2-15,11-11 0 0,-11 11-1 0,6-22-4 16,-6 8-14-16,2-4-18 16,-2-1-29-16,0 1-32 0,0-2-44 0,0 1-54 0,0 0-64 15,0 19-147-15,-6-35-199 0,2 20-233 0,-1 0-172 16</inkml:trace>
  <inkml:trace contextRef="#ctx0" brushRef="#br0" timeOffset="89170.47">4676 9281 2464 0,'8'-20'-32'0,"-8"20"16"0,0 0-3 0,6-11 7 16,-6 11 6-16,0 0 12 0,13-13 3 15,-13 13 5-15,11-10-2 0,-11 10 0 0,15-9 8 16,-15 9 9-16,14-8 8 16,-14 8 1-16,18-4 18 0,-18 4 17 0,0 0 17 15,18 0 9-15,-18 0 6 0,0 0 2 0,15 12-6 0,-15-12 3 16,4 15-5-16,-4-15-5 16,-2 19 0-16,2-19 1 0,-4 25 4 0,-1-12-4 15,5-13 3-15,-6 28-3 16,2-14 0-16,0-3-7 0,4-11-5 0,-6 22-7 0,6-22-4 15,-4 18-4-15,4-18-5 16,-2 16-11-16,2-16 1 0,0 0-7 0,8 17-9 16,-8-17-19-16,0 0-32 0,23 2-34 0,-23-2-53 15,0 0-67-15,32-8-77 16,-32 8-122-16,23-13-217 0,-12 6-398 0,-1-4-442 16</inkml:trace>
  <inkml:trace contextRef="#ctx0" brushRef="#br0" timeOffset="-169562.31">13270 16974 3079 0,'0'0'65'0,"0"0"33"0,0 0 5 16,0 0 8-16,0 0 3 0,0 0 0 16,0 0-4-16,0 0-12 0,0 0-14 15,0 0-20-15,0 0-30 0,0 0-37 0,0 0-45 16,0 0-45-16,0 0-64 0,0 0-59 0,0 0-147 0,-4-16-597 16,4 16-396-16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8T17:05:18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13270 16974 3079 0,'0'0'65'0,"0"0"33"0,0 0 5 16,0 0 8-16,0 0 3 0,0 0 0 16,0 0-4-16,0 0-12 0,0 0-14 15,0 0-20-15,0 0-30 0,0 0-37 0,0 0-45 16,0 0-45-16,0 0-64 0,0 0-59 0,0 0-147 0,-4-16-597 16,4 16-396-16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8T17:07:42.329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9015 6832 629 0,'0'0'231'0,"2"-19"-69"0,-2 19-24 16,0 0 1-16,2-17 9 0,-2 17 2 0,0 0 4 15,4-16-10-15,-4 16 3 0,0 0 5 16,0 0-4-16,0 0-5 16,2-17-10-16,-2 17-9 0,0 0-15 15,0 0-8-15,0 0-5 0,0 0-2 0,0 0-5 16,0 0-9-16,0 0-7 0,0 0-11 15,0 0-1-15,0 0-6 0,-12 54-8 16,12-54-4-16,0 25-4 0,0-25-5 0,-2 22-2 16,2-22-3-16,4 22-5 0,-4-22-1 15,4 18-1-15,0-8 0 0,-4-10-2 0,9 15-3 0,-9-15-2 16,13 14 2-16,-13-14-6 0,14 7 0 16,-14-7-2-16,18 6 1 0,-18-6-5 0,16 1 5 15,-16-1-5-15,0 0 0 0,28-3-1 16,-28 3-1-16,15-8-4 0,-15 8 3 15,14-11-1-15,-14 11 2 0,11-13-2 0,-4 3 3 16,-7 10-3 0,10-19 1-16,-6 7-3 0,-4 12 4 15,10-22-2-15,-5 10-1 0,1 0 1 0,-6 12 1 16,9-20 1-16,-9 20 2 0,6-22-3 16,-6 22 9-16,7-19 1 0,-7 19 8 0,4-17 2 15,-4 17 3-15,6-13-2 0,-6 13 1 16,0 0-4-16,4-16-4 0,-4 16 0 15,0 0-3-15,6-13 0 0,-6 13 3 0,0 0 7 0,0 0 0 16,0 0-4-16,0 0 2 0,0 0 1 16,0 0-3-16,0 0 3 0,5 42-2 0,-5-42-4 15,-3 23 2-15,3-23-4 0,-2 33-1 16,0-15-1-16,2 1-1 0,0-1-2 0,-2 3-3 16,2-1 4-16,0 0-4 0,-2 2 2 15,2 0 1 1,2 1 0-16,-2-1 0 0,2 0-2 0,-2-2 1 15,4 6 0-15,-4-4-4 0,3-3 0 16,-1 3 3-16,-2-2-5 0,2-1 4 16,-2-1-2-16,3-1 1 0,-3-1 0 0,0-16 9 15,-3 28 1-15,3-28 4 0,-2 24 8 16,0-12 4-16,2-12-2 0,-11 19 2 16,11-19 0-16,-12 19-1 0,5-12 2 0,7-7 6 15,-21 13 3-15,21-13-23 0,-19 6-1 0,19-6 0 16,-24 3 0-16,24-3 0 15,-18 0-6-15,18 0 0 0,-19-10-1 0,19 10-3 0,-13-12-6 16,13 12-12-16,-9-19-14 0,9 19-22 16,-4-19-21-16,4 19-33 0,0-23-31 15,0 23-45-15,4-22-36 0,-2 11-31 0,3 0-29 0,-1 2-54 0,-4 9-118 16,6-19-480-16,-1 10-331 0</inkml:trace>
  <inkml:trace contextRef="#ctx0" brushRef="#br0" timeOffset="586.08">9459 7305 2664 0,'0'0'-122'16,"0"0"27"-16,0 0 27 0,0 0 42 16,6-14 4-16,-6 14 32 0,0 0 8 0,0 0 8 15,0 0 8 1,0 0-1-16,0 0 2 0,0 0 13 15,0 0 6-15,0 0 9 0,0 0 2 0,0 0-4 16,0 0 9-16,0 0 0 0,0 0 1 16,0 0 2-16,-54 14 0 0,54-14 1 15,-13 8-4-15,13-8-8 0,-12 9-5 0,12-9-8 16,-12 7-3-16,12-7-5 0,0 0-5 16,-6 13-1-16,6-13-4 0,0 0-4 0,0 0 0 0,0 0-5 15,0 0-4-15,16 28 2 0,-16-28-1 16,10 8-5-16,-10-8 0 0,12 11 0 0,-12-11-2 15,15 11-4-15,-15-11 1 0,13 11-1 16,-13-11-2-16,11 11 2 0,-11-11-1 16,8 9 2-16,-8-9 11 0,0 0 11 0,4 16 13 15,-4-16 3 1,0 0 8-16,-4 20-1 0,4-20-1 16,-10 12-4-16,10-12-3 0,-15 14-4 0,15-14-6 15,-15 13-4-15,6-6-6 0,9-7 1 0,-16 9-7 0,16-9-12 0,-18 9-21 16,18-9-29-16,-16 2-37 0,16-2-45 15,0 0-52-15,0 0-40 0,0 0-45 0,0 0-77 16,-15-19-628 0,15 19-409-16</inkml:trace>
  <inkml:trace contextRef="#ctx0" brushRef="#br0" timeOffset="1018.53">9590 7357 2812 0,'0'0'-136'16,"0"0"20"-16,0 0 19 0,14-7 18 0,-14 7 25 15,0 0 25-15,0 0 23 0,0 0 13 16,0 0 12-16,10-8 4 0,-10 8 9 16,0 0 24-16,0 0 18 0,0 0 10 0,0 0 5 31,0 0-3-31,0 0-2 0,0 0-2 0,0 0-1 15,0 0 4-15,0 0-3 0,0 0-5 16,0 0-4-16,0 0 4 0,0 0-4 0,-32 32-5 16,32-32-9-16,0 0-3 0,-6 12-7 15,6-12-3-15,0 0-6 0,0 0-1 0,0 0-3 16,8 25-6-16,-8-25-4 0,8 12 0 16,-8-12-4-16,12 12-4 0,-12-12-3 0,14 14 1 0,-7-8-21 15,-7-6-1-15,14 13 4 0,-7-5-2 16,-7-8 0-16,8 13 2 0,-8-13 3 15,7 16 9-15,-7-16 6 0,2 15 3 0,-2-15 7 16,0 0 2-16,-11 22-1 0,11-22-1 16,-15 13-4-16,7-7 0 0,8-6-3 0,-21 9-5 15,5-2-3 1,16-7-16-16,-22 6-22 0,9-4-38 0,13-2-45 16,-23 0-57-16,23 0-38 0,-21-6-49 15,21 6-91-15,-16-11-581 0,10 4-335 16</inkml:trace>
  <inkml:trace contextRef="#ctx0" brushRef="#br0" timeOffset="1450.92">9748 6835 2698 0,'0'0'-98'0,"0"0"21"15,0 0 24 1,-5-18 32-16,5 18 33 0,0 0 38 15,0 0 10-15,0 0 15 0,0 0 9 16,0 0 3-16,0 0 4 0,0 0 3 0,-38 22 7 16,38-22 2-16,-8 21 4 0,2-7-4 15,0-1 1-15,6-13-7 0,-6 29-6 0,2-14-8 16,4 0-10-16,-2 2-8 0,2-17-3 16,0 30-10-16,2-13-2 0,2-2-3 0,0-2-5 0,4 0-4 15,-2-1-5-15,4-1-8 0,-2-2 1 16,-8-9-19-16,22 16-30 0,-9-9-42 15,-3-3-52-15,-10-4-53 0,26 5-60 0,-26-5-66 16,22 0-141-16,-11-1-465 0,-11 1-291 16</inkml:trace>
  <inkml:trace contextRef="#ctx0" brushRef="#br0" timeOffset="1718">9919 6922 2691 0,'0'0'-61'0,"0"0"21"0,0 0 15 0,0 0 20 0,0 0 38 15,-13-12 23-15,13 12 18 0,0 0 0 16,0 0-8-16,0 0-3 0,0 0-7 0,0 0-4 16,0 0 3-16,30-14 0 0,-30 14-1 15,19-5-4-15,-19 5-6 0,27-8-6 0,-11 6-1 16,-2-1-6-16,3-1-5 0,-17 4-2 15,32-7-5 1,-18 3-24-16,0 0-26 0,-14 4-39 0,22-8-26 16,-22 8-34-16,20-6-29 0,-20 6-52 15,10-7-99-15,-10 7-453 0,4-6-51 0</inkml:trace>
  <inkml:trace contextRef="#ctx0" brushRef="#br0" timeOffset="1990.2">10037 6809 2145 0,'0'0'-79'16,"0"0"23"-16,0 0 20 0,-19 4 28 0,19-4 24 16,0 0 30-16,0 0 16 0,0 0 23 15,0 0 10-15,-8 11 12 0,8-11 9 0,0 0 6 16,0 0 2-16,-2 21 3 0,2-21-3 16,-4 18 0-16,4-18-3 0,-2 18-7 0,2-18-1 15,2 21-11-15,-2-21-5 0,-2 25-10 0,2-25-7 16,2 24-9-16,0-10-8 0,-2-14-5 15,2 25-7-15,0-12-3 0,-2-13-10 16,2 22 0-16,2-9-7 0,-4-13-2 0,4 19-18 16,-4-19-32-16,7 15-41 0,-7-15-64 15,6 14-72-15,-6-14-74 16,0 0-144-16,11 6-538 0,-11-6-385 16</inkml:trace>
  <inkml:trace contextRef="#ctx0" brushRef="#br0" timeOffset="2319.54">10194 6850 2745 0,'0'0'-113'0,"0"0"25"16,4-15 8-16,-4 15 15 0,0 0 27 15,8-13 27-15,-8 13 46 0,0 0 26 16,0 0 19-16,0 0 18 0,0 0 2 0,0 0 2 15,0 0-2 1,0 0 1-16,32 29-3 0,-27-17-1 16,-5-12-3-16,8 26-4 0,-6-11-4 0,-2 3 1 15,2-2-2-15,-2 2-2 16,0-18-5-16,-2 34-5 0,0-18-7 0,0 3-10 16,-2-3-2-16,0 0-11 0,-1-1 1 0,-1 0-13 15,0-2-21-15,-3-1-32 0,2 1-43 16,7-13-41-16,-14 21-49 0,8-11-53 0,6-10-54 0,-13 13-118 15,6-8-531 1,7-5-304-16</inkml:trace>
  <inkml:trace contextRef="#ctx0" brushRef="#br0" timeOffset="2808.41">10632 7100 2698 0,'0'0'-90'16,"-55"8"21"-16,55-8 29 0,0 0 49 16,0 0 13-16,0 0 28 0,0 0 21 15,0 0 11-15,0 0-1 0,0 0-6 0,0 0-1 16,0 0-4-16,0 0 7 0,0 0-3 15,0 0-4-15,0 0-2 16,0 0-6-16,0 0-8 0,0 0-5 16,0 0-2-16,0 0-6 0,49-13-6 0,-49 13-3 15,25-3 1-15,-25 3-8 0,30-5 0 16,-16 4-5-16,-14 1 1 0,32-7-5 16,-19 6 1-16,-13 1-10 0,26-4-11 15,-26 4-13-15,22-4-23 0,-22 4-21 16,22-6-26-16,-22 6-23 0,17-4-18 0,-17 4-23 0,13-5-36 0,-13 5-44 15,0 0-78-15,12-8-462 0,-12 8-61 16</inkml:trace>
  <inkml:trace contextRef="#ctx0" brushRef="#br0" timeOffset="3140.43">10641 6965 2153 0,'0'0'-80'0,"-23"0"30"16,23 0 15-16,0 0 16 0,0 0 25 0,-22 0 23 16,22 0 19-16,0 0 21 0,0 0 10 15,0 0 16-15,0 0 6 16,0 0 2-16,-21 0 4 0,21 0 10 16,0 0 3-16,0 0 3 0,0 0 8 0,0 0-1 15,0 0 2-15,0 0-7 0,0 0-7 16,0 0-5-16,0 0-4 0,0 0-12 15,0 0-2-15,0 0-9 0,0 0-8 0,0 0-12 16,61-9-6-16,-46 7-2 0,-15 2-11 16,32-3-7-16,-16 2-7 0,4 1-26 0,-20 0-27 0,30-2-37 15,-16 0-37-15,-14 2-45 0,25 0-43 16,-25 0-40-16,26-2-63 0,-26 2-127 0,22 0-518 16,-22 0-342-16</inkml:trace>
  <inkml:trace contextRef="#ctx0" brushRef="#br0" timeOffset="9225.53">11227 7327 211 0,'0'0'129'0,"0"0"-47"16,0 0 3-16,0 0-12 0,0 0-4 0,0 0 1 16,0 0-5-16,0 0 4 0,0 0 7 0,0 0 3 15,0 0 1-15,0 0 2 0,0 0 6 16,0 0 0-16,0 0 1 0,0 0 14 0,0 0 6 15,0 0 18-15,0 0-6 0,0 0-7 16,0 0-11-16,0 0-4 0,0 0-3 16,0 0-15-16,0 0-8 0,0 0-1 0,0 0-14 15,13-17-3-15,-13 17-9 0,8-17-2 0,-2 5-6 0,1-1-3 16,-1-1-4-16,-2-1-5 0,3-1-1 16,1-4-1-16,-1 0 0 0,-1-3-11 0,0-2 1 15,2-4-4-15,2-2 2 0,-2 1-3 16,0 3-3-16,-2-5 5 0,3 5-4 15,0 1 2-15,0 2-1 0,1-4-2 0,-2 6 4 16,1-2 0 0,-1 0 1-16,3 1 6 0,-1 2-9 15,1-2 7-15,-1 4-8 0,-1-2 4 0,1 4-2 16,1-1 2-16,-3 3-2 0,-2-1 9 16,3 2-11-16,0-1 6 0,-2 3-1 0,0-1-1 15,-7 13 0-15,16-21-3 0,-10 10-1 16,3 1 0-16,-9 10-5 0,14-13 1 15,-6 5 1-15,-8 8 3 0,20-11-4 0,-20 11 1 0,16-8-4 16,-16 8 3-16,19-6-6 0,-19 6 7 16,15-1-4-16,-15 1-1 0,0 0 2 0,0 0 0 15,0 0-1-15,26 7 7 0,-26-7-4 16,0 0 0-16,0 0-3 0,2 19 0 0,-2-19 4 16,0 0 0-16,0 0 1 0,-16 25 1 15,16-25-6-15,-16 15 0 16,8-9 1-16,8-6 0 0,-20 13 3 15,10-6 0-15,10-7-2 0,-17 12-2 0,17-12-3 16,-17 12 4-16,17-12 2 0,-13 7 4 16,13-7-6-16,-10 7 5 0,10-7-6 15,0 0 0-15,0 0 1 0,0 0-1 0,-16 7-3 16,16-7 5-16,0 0-4 0,0 0-6 16,0 0 7-16,0 0-3 0,0 0 4 0,0 0-2 0,0 0-2 15,0 0 0-15,0 0-1 0,0 0 5 16,48-15-3-16,-48 15 0 0,0 0 3 15,25-3 3-15,-25 3 3 0,0 0-9 0,29 3 1 16,-29-3 1-16,13 3 1 0,-13-3 0 16,15 5-1-16,-15-5-1 0,13 10-3 0,-13-10 5 15,8 11 1-15,-8-11 3 0,0 0 0 0,5 17-5 16,-5-17 7-16,0 13 3 0,0-13 10 0,0 0 0 16,-9 20 8-16,5-14-1 0,4-6 1 15,-15 12 0-15,6-6-8 0,1-1 0 16,8-5 2-16,-23 10-3 0,23-10-1 0,-21 7-2 15,8-5-2-15,13-2 5 0,-19 4-10 16,19-4-15-16,-19 3-23 16,19-3-31-16,0 0-41 0,-24-1-37 15,24 1-39-15,0 0-51 0,-12-6-99 0,12 6-460 16,0 0-90-16</inkml:trace>
  <inkml:trace contextRef="#ctx0" brushRef="#br0" timeOffset="9642.51">11822 6805 2243 0,'0'0'-68'0,"0"0"24"16,0 0 14-16,0 0 27 0,0 0 4 16,0 0 36-16,14 6 19 0,-14-6 11 0,0 0 10 0,0 0 9 15,0 0 4-15,3 20 0 0,-3-20-1 0,0 0-3 16,-3 20 0-16,3-20-8 0,0 0-3 15,-2 24-5-15,2-24-9 0,-2 20-3 16,2-20-3-16,-4 17-5 0,4-17-5 16,-2 19 0-16,2-19-6 0,-2 19-2 0,2-19-9 15,-4 18 0 1,4-18-3-16,-2 15-12 0,2-15-33 0,0 0-33 16,-1 19-46-16,1-19-49 0,0 0-51 15,0 0-93-15,0 13-554 0,0-13-189 16</inkml:trace>
  <inkml:trace contextRef="#ctx0" brushRef="#br0" timeOffset="12783.29">12347 6715 2441 0,'0'0'-108'0,"0"0"15"0,0 0 11 16,0 0 15-16,0 0 18 0,0 0 13 15,0 0 15-15,0 0 10 0,0 0 28 0,0 0 10 16,-27 5 8-16,27-5 22 0,0 0 8 0,0 0 8 0,0 0 9 16,0 0 5-16,0 0-8 0,0 0 2 15,0 0 5-15,0 0-10 0,0 18 1 16,0-18-4-16,0 0-3 0,0 0-5 15,0 0-6-15,0 0-7 0,0 0-3 0,29 8-6 16,-29-8-3-16,0 0-6 0,28-2-2 16,-28 2-6-16,24-6-3 0,-24 6-6 0,29-5 0 0,-18 1 2 15,-11 4 0-15,25-9-2 0,-14 3-8 16,-11 6 4-16,23-10-2 0,-15 5 2 0,-8 5-4 16,19-12 1-16,-19 12-4 0,15-11-1 15,-10 4-1-15,-5 7-1 0,11-13 1 0,-11 13-7 16,5-13 3-16,-5 13 2 0,0 0-1 15,4-19-2 1,-4 19 3-16,0 0-4 0,0 0 2 0,0 0 1 16,-9-25-4-16,9 25 1 0,0 0-2 15,-16-10 1-15,16 10 2 0,-13-5 1 16,13 5-2-16,0 0 1 0,-18-4 1 0,18 4-2 16,0 0 2-16,0 0 0 0,-27 2 1 15,27-2-2-15,0 0-1 0,-20 5 1 0,20-5 4 16,0 0-2-16,-22 12 0 0,22-12-1 0,-14 10 8 15,14-10-4-15,-14 11 1 0,14-11 0 0,-12 14 2 16,7-7 0-16,5-7-1 0,-12 15 10 16,12-15-1-16,-13 16 5 0,9-7 4 0,4-9 1 15,-10 18 0-15,3-9 2 0,7-9 0 16,-8 17 2-16,8-17-3 0,-7 17 0 16,7-17 2-16,-7 17-5 15,7-17 7-15,-7 18-8 0,7-18 1 16,-4 15 4-16,4-15 5 0,-5 15 3 15,5-15 0-15,-4 15 10 0,4-15-3 0,0 0 1 16,0 22-2-16,0-22 0 0,0 0-1 16,2 19-3-16,-2-19-3 0,0 0 1 15,4 16-3-15,-4-16 1 0,0 0-5 0,7 16 3 16,-7-16 3-16,0 0-1 0,7 14-1 0,-7-14-2 0,0 0 2 16,12 9-1-16,-12-9 3 0,0 0-2 15,15 9 0-15,-15-9 0 0,0 0-2 16,16 6 1-16,-16-6 5 0,15 4-6 0,-15-4 6 15,19 1 2-15,-19-1-1 0,22 3-3 16,-22-3-2-16,22 2 18 0,-22-2-11 0,25-2 0 16,-25 2 0-1,25-3-9-15,-25 3 1 0,27-1-16 16,-14-1 6-16,-13 2-6 0,27-6-27 0,-11 1-40 16,-2 0-37-16,-2-2-52 0,3-1-69 15,-1 0-65-15,0-2-131 0,0-4-224 0,0-1 25 16,-1 0-322-16,1-3-334 0</inkml:trace>
  <inkml:trace contextRef="#ctx0" brushRef="#br0" timeOffset="13955.83">12837 6029 2667 0,'0'0'-138'0,"0"0"21"16,0 0 29-16,0 0 20 0,0 0 20 16,0 0 18-16,0 0 22 15,4-13 14-15,-4 13 18 0,0 0 2 16,0 0 13-16,0 0 14 0,0 0 2 16,0 0 27-16,0 0 16 0,0 0 10 0,0 0 0 15,0 0-3-15,0 0-3 0,0 0-7 16,0 0-2-16,0 0-4 0,0 0-6 15,0 0-9-15,0 0-10 0,2 51-2 16,-2-51-6-16,0 16-8 0,0-16-3 0,1 21-3 0,-1-21-2 16,-1 21-2-16,1-21-2 0,-2 19 2 0,2-19-3 15,0 17-6-15,0-17 4 0,-4 17-2 16,4-17 2-16,-9 17 1 0,9-17 0 0,-16 18-3 16,7-11-6-16,9-7-1 0,-20 14-2 15,13-9-1-15,7-5-2 0,-23 11-5 16,23-11-12-16,-17 6-20 15,17-6-25-15,-18 3-33 0,18-3-35 16,-19 0-50-16,19 0-33 0,0 0-35 16,-17-10-76-16,17 10-638 0,-10-11-365 0</inkml:trace>
  <inkml:trace contextRef="#ctx0" brushRef="#br0" timeOffset="14241.14">12789 5835 2756 0,'0'0'-93'0,"8"-11"33"15,-8 11 35-15,0 0 33 0,0 0 24 16,0 0 17-16,0 0 20 0,0 0 4 0,9-11-4 15,-9 11-12-15,0 0 0 0,0 0-9 16,0 0-5-16,0 0-2 0,0 0-7 16,0 0-6-1,0 0-25-15,0 0-39 0,0 0-31 0,0 0-65 16,0 0-51-16,0 0-86 0,8-11-506 16,-8 11-74-16</inkml:trace>
  <inkml:trace contextRef="#ctx0" brushRef="#br0" timeOffset="15128.47">12586 6151 2167 0,'0'0'-61'0,"0"0"43"15,0 0 42-15,0 0 29 0,0 0 30 0,0 0 16 16,0 0-20-16,0 0 7 0,0 0 1 0,0 0-6 15,0 0-8-15,0 0-6 0,0 0-12 16,0 0-2-16,0 0-5 0,31-20-10 16,-31 20-4-16,0 0-24 0,0 0-18 0,19-4-43 15,-19 4-34-15,0 0-41 0,21-2-39 16,-21 2-47 0,0 0-87-16,20 0-366 0,-11-2 96 15</inkml:trace>
  <inkml:trace contextRef="#ctx0" brushRef="#br0" timeOffset="16031.25">13014 6021 1809 0,'0'0'-87'0,"0"0"22"0,0 0 20 16,0 0 22-16,7-12 18 0,-7 12 23 15,0 0 9-15,0 0 23 0,0 0 11 0,0 0 1 16,0 0 13-16,0 0-4 0,2-16-7 16,-2 16-3-16,0 0 0 0,0 0 14 15,0 0 3-15,0 0-3 0,0 0 6 0,0 0 2 0,0 0-6 16,0 0-4-16,0 0-7 0,0 0-1 15,0 0-9-15,0 0-4 0,-18 42-4 16,18-42-7-16,0 0-4 0,-2 22 0 0,2-22-5 16,-2 17 2-16,2-17-7 0,0 0 2 15,0 0-1-15,2 26-3 0,-2-26 4 0,0 0-10 16,4 15-4 0,-4-15-1-16,0 0 1 0,7 12 0 15,-7-12-1-15,0 0-5 0,0 0 11 0,0 0-8 16,12 10-9-16,-12-10 1 0,0 0-2 15,0 0-2-15,0 0 2 0,0 0-4 0,0 0 4 16,0 0 0-16,29-26-3 0,-29 26 5 16,6-12-4-16,-6 12 0 0,5-14 3 15,-5 14-1-15,6-11 5 0,-6 11 2 0,0 0-1 0,10-17 3 16,-10 17-4-16,0 0-5 0,0 0 5 16,6-10-1-16,-6 10 0 0,0 0 2 0,0 0 0 15,0 0-3-15,0 0 4 0,0 0-5 16,0 0 3-16,0 0 0 0,0 0-7 0,0 0 7 15,0 0 1-15,0 0-4 0,21 28 1 16,-21-28 5-16,0 0 3 16,8 10-7-16,-8-10 4 0,0 0 4 15,13 10-3-15,-13-10-2 0,0 0 5 16,15 5-2-16,-15-5-2 0,0 0 1 16,17 4 4-16,-17-4-3 0,0 0 2 0,21 0 4 15,-21 0 9-15,0 0 5 0,0 0 3 16,25-4 6-16,-25 4 2 0,15-4-4 15,-15 4-3-15,0 0-3 0,16-9 0 0,-16 9 0 0,8-10-1 0,-8 10-3 16,5-13 2-16,-5 13 0 0,9-17 2 16,-9 17-5-16,3-18-1 0,-3 18-4 15,6-16-4-15,-6 16-5 0,2-16 3 0,-2 16-8 16,5-15-15-16,-5 15-28 0,0 0-39 16,0 0-56-16,2-19-64 0,-2 19-69 15,0 0-139-15,0 0-210 0,-7-12-216 0,7 12-154 0</inkml:trace>
  <inkml:trace contextRef="#ctx0" brushRef="#br0" timeOffset="16293.81">13365 5992 2347 0,'0'0'-79'0,"0"0"20"0,0 0 14 0,0 0 2 16,0 0 12-16,0 0 18 0,29 1 27 15,-29-1 29-15,0 0 14 0,27-1 19 0,-27 1 7 0,21-3-5 16,-21 3 0-16,26-3-6 0,-26 3-10 16,29-4-7-16,-17 4-7 0,-12 0-16 0,24-5-23 15,-24 5-64-15,20-3-59 0,-20 3-72 16,11-5-131-16,-11 5-348 0,0 0 96 15</inkml:trace>
  <inkml:trace contextRef="#ctx0" brushRef="#br0" timeOffset="16594.73">13484 5932 1901 0,'0'0'-16'0,"0"0"31"15,0 0 14-15,0 0 30 0,0 0 6 16,0 0 19-16,0 0 19 0,0 0 16 0,0 0 9 15,0 0-10-15,0 0 3 0,-19 18-2 0,19-18-8 16,-2 15 1-16,2-15-5 0,-4 21-3 16,4-21-1-16,-2 23-9 0,-1-11 4 0,3-12 4 15,-2 28 3-15,2-14-1 0,0-14 3 16,-2 28-6-16,2-15-17 0,0-13 1 16,2 27 4-16,-2-27-5 0,2 23-6 0,3-12-6 15,-5-11-5 1,6 17-7-16,-6-17-2 0,10 15-6 0,-3-7-10 15,-7-8-5-15,15 9-8 0,-15-9-15 16,18 4-40-16,-9-6-38 0,-9 2-43 0,0 0-53 16,27-7-55-16,-18 3-57 0,-9 4-92 15,16-12-168-15,-10 7-430 0,-6 5-402 16</inkml:trace>
  <inkml:trace contextRef="#ctx0" brushRef="#br0" timeOffset="17018.12">13760 6750 2906 0,'0'0'-93'0,"0"0"26"0,0 0 4 0,0 0 9 15,0 0 15-15,0 0 21 0,0 0 14 0,0 0 4 0,0 0-3 16,0 0 13-16,0 0-5 0,42 4-4 16,-42-4-1-16,30-3-3 0,-12 2 2 0,-18 1 2 15,38-6 2-15,-18 4-4 0,-4 1-17 16,2-2-35-16,-3 0-36 0,-15 3-29 16,29-4-28-16,-20 1-31 0,-9 3-66 0,0 0-312 15,19-8 252 1</inkml:trace>
  <inkml:trace contextRef="#ctx0" brushRef="#br0" timeOffset="17234.49">13951 6679 1515 0,'0'0'-36'0,"0"0"26"16,0 0 23-16,0 0 28 0,0 0 21 16,0 0 28-16,0 0 22 0,-27 12 7 0,27-12 16 0,-5 11 8 15,5-11 3-15,-8 18-7 0,8-18-5 0,-3 18-7 16,1-5-11-16,2-13-11 0,-5 27-15 15,3-12-5-15,0 1-13 0,2-16-6 16,-2 30-17-16,2-15-34 0,0 3-34 16,0-18-45-16,0 29-52 0,2-14-34 0,-2-2-48 15,2-1-93-15,2-2-482 0,-4 2-66 0</inkml:trace>
  <inkml:trace contextRef="#ctx0" brushRef="#br0" timeOffset="18014.68">14175 7142 2194 0,'0'0'-99'16,"0"0"21"-16,0 0 23 0,0 0 17 0,0 0 23 15,27-27 20-15,-27 27 18 0,2-18 7 16,-2 18 2-16,2-23 0 0,0 6-5 0,-1 1 6 16,1-3-12-16,1-4 6 15,2-1-7-15,-3-5-9 16,0 2 3-16,0-1-1 0,0-3 4 15,3 3 2-15,-3-1-4 0,2 0 5 0,0 1 10 16,1 0 5-16,-2 1 5 0,3 0-4 16,-1 1 1-16,4 1-2 0,-2-1-4 15,-1 2 10-15,1 2 2 0,0 0 1 0,2 2-5 16,0 0 3-16,-1 1-1 0,-1 4-10 16,1-1-5-16,0 4 0 0,-1-2-5 0,3 3-2 0,-10 11-5 15,15-19 2-15,-7 11 4 0,-8 8-10 0,18-14 1 16,-18 14 5-16,14-5-2 0,-14 5 2 15,0 0-2-15,0 0-4 0,25 11-1 16,-25-11 0-16,9 13 1 0,-9-13 2 16,4 17-7-16,-4-17 4 0,0 19 3 0,0-19-7 15,-2 22 3-15,2-22 8 16,-9 19 0-16,9-19 9 0,-9 20 3 16,4-12-1-16,5-8 4 0,-13 18 0 15,13-18 0-15,-11 11 6 0,11-11-6 0,-12 10 6 16,12-10-1-16,-9 7-1 0,9-7-6 15,0 0-7-15,0 0-1 0,0 0-5 16,0 0-6-16,0 0-1 0,0 0-2 0,0 0 0 16,0 0-5-16,0 0-5 0,0 0 2 0,0 0 0 15,0 0-1-15,0 0 1 0,0 0-3 0,32 6 5 16,-32-6 1-16,18 8-1 0,-18-8 7 16,18 10 5-16,-9-3 2 0,-2 2-3 15,-7-9-3-15,13 18 1 0,-13-18 3 0,10 17-1 16,-10-17 3-16,4 18 4 0,-4-18 18 0,-4 18 3 15,4-18 2-15,-12 17 0 0,12-17-5 0,-16 18-2 16,3-13-3-16,0 0-6 0,-2 1-1 16,15-6-4-16,-29 10-15 0,16-7-22 0,-3 0-36 15,16-3-42-15,-24 1-57 0,12 1-52 16,12-2-68-16,0 0-159 0,-33-7-441 0,24 5-233 16</inkml:trace>
  <inkml:trace contextRef="#ctx0" brushRef="#br0" timeOffset="18538.39">14621 6676 2524 0,'0'0'-92'0,"0"0"36"0,0 0 25 16,0 0 31-16,0 0 11 0,0 0 27 16,0 0 12-16,0 0 11 0,0 0 2 0,0 0 6 0,0 0-7 15,0 0-3-15,0 0-4 0,0 0-3 16,0 0-6-16,51-12-5 0,-51 12-1 0,0 0-4 16,0 0 9-16,22 5 4 0,-22-5 1 15,11 7 4-15,-11-7-1 0,0 0-4 16,10 15-7-16,-10-15 4 0,0 15 0 0,0-15 9 15,0 0 3-15,-10 27 8 0,10-27 10 0,-8 18 1 16,1-4 2-16,2-2 4 0,5-12 3 0,-11 20-9 16,6-10-8-16,5-10-5 0,-6 17-7 15,6-17-7-15,-4 14-4 0,4-14-7 16,0 0-2-16,0 0-11 0,2 21-20 0,-2-21-44 16,0 0-61-16,18 5-84 0,-10-5-69 15,-8 0-134-15,21-5-214 16,-21 5-298-16,21-9-281 0</inkml:trace>
  <inkml:trace contextRef="#ctx0" brushRef="#br0" timeOffset="19541.45">14991 6475 2475 0,'0'0'-211'0,"0"0"38"0,0 0 24 0,0 0 34 15,0 0 24-15,0 0 35 0,0 0 30 16,0 0 16-16,0 0 25 0,-23 3 28 15,23-3 8-15,0 0 34 0,0 0-10 16,0 0 8-16,0 0 9 0,0 0-7 0,0 0-5 16,0 0-8-16,0 0-6 0,0 0-2 15,0 0-10-15,0 0-3 16,61 1-5-16,-61-1-10 0,22-4 1 16,-22 4-6-16,18-7-2 0,-18 7-6 15,20-8 2-15,-13 2 5 0,-7 6 1 0,19-11 0 16,-11 3 6-16,-8 8-7 0,11-14 9 15,-11 14-5-15,8-12-6 0,-8 12-2 0,0 0-2 16,0-17-4-16,0 17 0 0,0 0-4 16,0 0-3-16,-19-15 3 0,19 15-3 0,-18-4 7 0,18 4 7 15,0 0 13-15,-28 1 8 0,28-1 10 16,-24 9 10-16,13-5 16 0,11-4 4 16,-22 14 4-16,10-4 0 0,4-1 5 0,-1 3-1 15,9-12-4-15,-12 22-2 0,8-8-6 16,-1-1-3-16,5-13-2 0,-6 27-5 0,6-27-5 15,0 24-2 1,0-24-7-16,4 25 3 0,0-9-5 16,3-5-8-16,2 1-6 0,-1 1-6 15,2-4-3-15,4-2 2 0,-3 3-9 0,5-4-1 16,-2 0-9-16,4 1-10 0,-3-5-25 16,-15-2-46-16,33 0-55 0,-18-2-69 0,4 2-63 15,-2-8-75-15,2 0-160 0,-3-5-120 16,4 1-320-16,-5-2-329 0</inkml:trace>
  <inkml:trace contextRef="#ctx0" brushRef="#br0" timeOffset="19942.77">15433 5806 2737 0,'0'0'-104'0,"-3"-17"15"15,3 17 15-15,0 0 24 0,0 0 36 16,0 0 25-16,0 0 16 0,0 0 22 0,0 0 2 15,0 0 14-15,0 0 3 0,0 0 3 16,0 0-3-16,-6 46 0 0,6-46 0 0,2 22 7 16,-2-22-5-16,0 28-1 0,-2-14 0 0,2-14-2 15,0 28 2-15,-2-13-6 0,2-15-6 16,-6 27-3-16,0-14-5 0,0-2-4 0,6-11-5 16,-12 21-4-16,6-14-3 0,6-7-4 15,-18 13-4-15,8-8-8 0,10-5-30 0,-17 6-35 16,17-6-53-16,0 0-43 0,-30-6-51 15,22 1-58-15,-2-1-145 16,1-4-423-16,-2-3-147 0</inkml:trace>
  <inkml:trace contextRef="#ctx0" brushRef="#br0" timeOffset="20174.68">15341 5449 2623 0,'0'0'63'0,"10"-18"-1"0,-10 18-6 15,7-10 5-15,-7 10 3 0,0 0 7 16,6-14 2-16,-6 14-9 0,0 0-3 16,7-12-10-16,-7 12-14 15,0 0-33-15,0 0-41 0,0 0-68 16,8-13-64-16,-8 13-83 0,0 0-174 15,5-6-295-15,-5 6 19 0</inkml:trace>
  <inkml:trace contextRef="#ctx0" brushRef="#br0" timeOffset="20908.16">15527 5707 2044 0,'4'16'-64'16,"-4"-16"35"-16,0 0 16 0,0 0 28 16,0 0 17-16,2 17 25 0,-2-17 32 15,0 0 9-15,0 0 6 0,2 19-2 0,-2-19-4 16,0 0-5-16,0 21-9 0,0-21-4 15,0 17-2-15,0-17 0 16,0 19-3-16,0-19-2 0,1 19-7 16,-1-19-9-16,4 21 2 0,-4-21-6 15,2 19 0-15,-2-19-4 0,4 24-4 0,-2-15-6 16,-2-9-4-16,5 21-5 0,-5-21 1 16,6 18-6-16,-6-18 0 0,4 16-4 15,-4-16 3-15,7 14-4 0,-7-14-1 0,0 0-6 16,5 11-4-16,-5-11-8 0,0 0-5 0,0 0-1 0,0 0-1 15,0 0-7-15,0 0 5 0,0 0 1 16,27-23 3-16,-27 23-4 0,4-15 1 16,-4 15 1-16,4-18 1 0,-4 18 3 0,3-17 0 15,-3 17 4-15,5-15 7 0,-5 15 2 16,0 0-3-16,4-18 1 0,-4 18-4 16,0 0-1-16,4-14 2 15,-4 14-1-15,0 0 3 0,0 0-5 16,0 0 2-16,0 0 1 0,0 0-3 15,0 0-1-15,0 0 4 0,0 0-1 0,0 0 1 16,0 0-1-16,30 24 0 0,-30-24 6 16,7 10-1-16,-7-10-1 0,0 0 2 0,10 11-1 15,-10-11 4-15,0 0 0 0,13 12-4 16,-13-12 2-16,0 0-3 0,11 6 1 0,-11-6 1 0,0 0 3 16,0 0 3-16,0 0 10 0,16 1 3 15,-16-1 0-15,0 0 7 0,0 0-5 16,0 0-2-16,0 0 3 0,16-21 0 0,-16 21 4 15,4-12-4-15,-4 12-4 0,4-17-2 16,-4 17-3-16,4-22-3 0,0 7 0 0,-2-1-3 16,-2 16-2-1,7-30-4-15,-4 15 0 0,0 0 1 0,3 1-2 16,-3-1-1-16,-3 15-3 0,8-22-2 16,-4 11-9-16,-4 11-27 0,7-16-44 15,-7 16-51-15,6-12-59 0,-6 12-64 0,1-8-95 16,-1 8-185-16,0 0-374 0,0 0-287 15</inkml:trace>
  <inkml:trace contextRef="#ctx0" brushRef="#br0" timeOffset="21162.15">15842 5702 2621 0,'0'0'-115'0,"0"0"20"0,-2 27 5 0,2-27 20 16,0 0 25-16,20 2 20 0,-20-2 13 15,0 0 15-15,29 0-6 0,-29 0 9 16,26-2-3-16,-26 2 3 0,30-2 4 0,-16 2-7 16,-14 0 1-1,27-2-18-15,-27 2-41 0,24-4-49 16,-24 4-70-16,14-8-160 0,-6 5-157 0,-8 3 340 15</inkml:trace>
  <inkml:trace contextRef="#ctx0" brushRef="#br0" timeOffset="21509.88">15927 5634 1416 0,'0'0'7'15,"0"0"22"-15,0 0 13 0,0 0 19 0,0 0 21 16,0 0 27-16,0 0 12 0,0 0 3 15,0 0-3 1,-10 23 4-16,10-23-1 0,0 0 3 16,0 26-3-16,0-26 0 0,-2 21-14 0,2-21 2 15,0 23-5-15,0-23 0 0,0 24 1 16,0-24 0-16,-2 25-3 0,4-12 2 0,-2-13 1 16,0 27 2-16,2-15-4 0,-2-12 2 15,2 26-3-15,0-14-6 0,-2-12-2 16,6 21-4-16,-6-21-5 0,6 19-26 0,-6-19-4 15,9 17-4-15,-9-17-1 0,11 11-12 16,-11-11-2-16,12 8-2 0,-12-8-4 0,17 4-6 0,-17-4-9 16,20 0-20-16,-20 0-32 0,0 0-48 0,30-9-58 15,-30 9-57-15,22-12-47 0,-11 6-60 16,-11 6-140-16,19-17-164 0,-10 10-270 16,-3 1-247-16</inkml:trace>
  <inkml:trace contextRef="#ctx0" brushRef="#br0" timeOffset="22333.99">16642 6635 2688 0,'0'0'-31'0,"8"19"7"15,-8-19 18-15,0 0 34 0,4 10 40 0,-4-10 36 0,0 0 24 16,0 0 11-16,0 0 6 0,0 0 0 15,0 0-9-15,0 0-10 0,0 0-10 16,0 0-11-16,0 0-11 0,0 0-12 0,0 0-5 16,0 0-9-16,0 0-11 0,0 0 0 15,31-17-8-15,-31 17-2 0,0 0 5 16,19 7 5-16,-19-7-1 0,9 10-4 0,-9-10-5 0,2 17-7 16,-2-17-2-16,-2 21-7 0,2-21-7 15,-13 29-20-15,7-16-26 0,-5-1-40 0,0 2-38 16,-1-2-48-16,-1 3-49 0,2-3-43 15,-1-2-50-15,-3 2-125 0,4-4-157 0,1 0-272 16,-1-1-187-16</inkml:trace>
  <inkml:trace contextRef="#ctx0" brushRef="#br0" timeOffset="23183.35">16979 6868 2391 0,'0'0'-100'0,"-4"15"29"15,4-15 20-15,0 0 18 0,0 0 20 16,0 0 19-16,0 0 19 0,0 0 22 0,0 0 2 16,0 0 11-16,0 0-2 0,0 0 11 15,0 0-9-15,0 0 3 0,0 0 1 0,0 0-2 0,19-51-3 16,-15 38-3-16,3-1 2 0,-3-2-9 15,3 0-5-15,-1-6-7 0,0 0-5 16,2-5-9-16,1-5-5 0,0 0-5 0,-1-4-1 16,0-1-3-16,3 1-4 0,-2 0 5 15,-1-1-6-15,3 2 7 0,-1 5-5 0,0-2-2 16,2 2-3 0,-2 1 6-16,0 6-4 0,1 0 4 15,2 3-6-15,-3-1-1 0,3 1-5 0,-3 4 5 16,-1 2 0-16,2 1-2 0,-1 0-2 15,0 1 4-15,2 2 0 0,-12 10 0 16,18-16-7-16,-9 9 9 0,-9 7-4 0,15-9 1 16,-15 9-2-16,15-1 7 0,-15 1 3 15,0 0 0-15,0 0 4 0,20 14-1 0,-20-14 0 0,8 15-2 16,-8-15 7-16,2 20-9 0,-2-20 0 0,-2 20 0 16,2-20-1-16,-8 27 1 0,2-16 2 15,0 3-2-15,6-14-1 0,-13 22 0 0,5-9 5 16,-1-6-3-16,1 4 1 0,8-11 3 15,-15 15-4-15,15-15-2 0,-14 12 3 16,14-12 2-16,-12 10-4 0,12-10 3 0,0 0-7 0,-14 7-2 16,14-7-4-16,0 0 4 0,0 0-4 15,0 0-7-15,0 0 0 0,0 0-1 0,0 0 0 16,0 0 1-16,0 0-7 0,0 0 6 16,0 0 0-16,0 0 4 0,0 0-2 0,0 0-1 15,0 0 4-15,38-25-1 0,-38 25 2 16,0 0 1-1,0 0 4-15,32 8 3 0,-32-8 4 0,17 10 12 16,-17-10 12-16,12 11 12 0,-6-4 4 16,-6-7 7-16,10 18-2 0,-10-18 3 15,4 19-2-15,-4-19 1 0,-2 17 4 0,2-17-1 16,0 0 3-16,-18 26-9 0,10-18-5 16,-3-1-4-16,11-7-6 0,-23 12-4 15,10-6-3-15,13-6-11 0,-28 8-27 0,16-6-25 0,12-2-49 16,-23 0-48-16,23 0-37 0,-19 0-49 0,19 0-83 15,-17-10-623-15,9 6-329 0</inkml:trace>
  <inkml:trace contextRef="#ctx0" brushRef="#br0" timeOffset="23537.59">17557 6383 2732 0,'0'0'-83'0,"0"0"39"0,0 0 32 0,0 0 37 15,4 16 36-15,-4-16 25 0,0 0 28 16,0 0 13-16,-4 19 11 0,4-19 4 0,0 0-2 15,-6 23-5-15,6-23-2 0,-2 19-6 16,2-19-12-16,-2 21-4 0,2-21-19 0,0 19-8 16,0-19-10-16,0 21-6 0,0-21-8 0,0 17-6 15,0-17-9-15,0 0-15 0,0 25-25 16,0-25-24-16,0 0-32 0,0 17-43 0,0-17-61 16,0 0-59-16,-2 12-64 0,2-12-149 15,0 0-164-15,0 0-247 0,0 0-176 16</inkml:trace>
  <inkml:trace contextRef="#ctx0" brushRef="#br0" timeOffset="23838.02">17714 6424 2450 0,'0'0'-80'0,"0"0"15"0,0 0 14 0,0 0 23 16,0 0 19-16,0 0 21 0,0 0 27 15,0 0 23-15,0 0 22 0,27 0 4 16,-27 0 0-16,0 0 2 16,24 1-1-16,-24-1 3 0,18 3-1 15,-18-3-2-15,22 1-12 0,-22-1-8 0,21 0-10 16,-21 0-2-16,24 0-7 0,-24 0-5 15,22 0-9-15,-22 0-11 0,20-1-30 16,-20 1-45-16,0 0-38 0,25-4-46 16,-25 4-34-16,13-4-43 0,-13 4-84 0,6-7-483 15,-6 7-74-15</inkml:trace>
  <inkml:trace contextRef="#ctx0" brushRef="#br0" timeOffset="24085.42">17769 6318 2268 0,'0'0'-45'0,"-15"-7"30"0,15 7 18 31,0 0 47-31,0 0 33 0,0 0 25 16,0 0 18-16,0 0 4 0,-15-7-16 16,15 7-17-16,0 0-7 0,0 0-10 0,0 0-5 15,0 0-5-15,0 0-5 0,0 0-3 0,0 0-7 0,51-4-3 0,-51 4-7 16,23-1-4-16,-23 1-7 15,23 1 0-15,-23-1-14 0,22 0-20 16,-22 0-42-16,18 0-45 0,-18 0-51 0,20-1-44 16,-20 1-55-16,0 0-136 0,17-4-426 15,-11 0-107-15</inkml:trace>
  <inkml:trace contextRef="#ctx0" brushRef="#br0" timeOffset="33398.42">18656 5753 638 0,'0'0'267'16,"0"0"-76"-16,-11-16-57 0,11 16-27 15,0 0-7-15,0 0-2 0,0 0-16 0,-12-10-5 16,12 10 13 0,0 0-7-16,0 0 3 0,0 0 2 15,-13-9 3-15,13 9-3 0,0 0 0 0,0 0 4 16,-17-5 4-16,17 5-5 0,0 0-1 15,0 0 2-15,-24 0 1 0,24 0-6 16,0 0-3-16,-25 5 2 0,25-5 0 0,-19 5-7 16,19-5-4-16,-23 9-3 0,11-3-3 15,-2 0-7-15,4 1-4 0,0 3-3 0,-4 2-5 0,2-1-3 16,1 2-9-16,1 0 6 0,2 1 0 0,-1 1 7 16,0 6-2-16,3-4 1 0,0 2-4 15,2 0 0-15,0 0-5 0,1 1-4 16,1 0-3-16,2-1-3 0,2 2-3 0,1 0-1 15,1-2-3-15,0 1 0 0,2-3-7 16,2 2 2 0,1-4-4-16,0-2-1 0,1 3 2 0,-2-3-4 15,3-2-2-15,-1 0 0 0,-1-1-3 16,4 2 1-16,-3-3-3 0,1-1 0 0,2-2 2 16,-1 1-5-16,-12-7-4 0,28 9-10 15,-15-6-10-15,-13-3-3 0,26 3-7 16,-26-3-6-16,24 0-4 0,-24 0-5 0,24-6 2 15,-24 6-4-15,19-7 4 0,-9 2 3 0,-10 5 3 16,13-13 3-16,-13 13 2 0,9-14 8 0,-9 14-3 16,2-18 2-16,-2 18 4 0,0 0 7 15,-8-24-1-15,8 24 0 0,-14-15 1 0,14 15 4 16,-14-14 2-16,7 6 1 0,7 8 2 16,-14-11 3-16,14 11 6 0,-13-10 2 15,13 10 0-15,0 0 5 16,-15-11 7-16,15 11 4 0,0 0 0 15,-8-9 7-15,8 9-1 0,0 0-3 16,0 0 2-16,0 0 2 0,0 0 1 0,0 0-1 16,0 0-3-16,0 0 0 0,0 0-3 15,23-21-3-15,-23 21 0 0,21-3-9 16,-21 3 0-16,23-3-25 0,-23 3-38 0,26-4-43 16,-26 4-54-16,25-3-58 0,-12 2-72 0,-13 1-157 0,19-7-457 15,-13 5-277-15</inkml:trace>
  <inkml:trace contextRef="#ctx0" brushRef="#br0" timeOffset="33730.5">18991 5845 2660 0,'0'0'-85'0,"0"0"24"0,0 0 14 15,0 0 26-15,0 0 22 0,0 0 22 0,-32 23 15 16,32-23 26-16,-15 19 12 0,8-6 9 16,1 0 7-16,6-13-3 0,-9 27 0 15,5-12 0-15,4-15-6 0,-2 31-5 16,4-18-9-16,-2-13-7 0,2 30-7 0,2-14-10 15,1-4-26-15,1 2-27 0,1-2-31 0,1 0-31 0,1-1-37 16,-1-2-37-16,-8-9-20 0,22 16-40 16,-16-10-87-16,6-1-478 0,-6-1-60 15</inkml:trace>
  <inkml:trace contextRef="#ctx0" brushRef="#br0" timeOffset="33984.61">19136 5992 2287 0,'0'0'-28'0,"11"-14"8"0,-11 14 9 0,0 0 12 15,0 0 23-15,0 0 11 0,19-1 25 0,-19 1 0 16,0 0-4-16,19-3-8 0,-19 3 2 15,0 0-6-15,26 0-7 0,-26 0-6 16,20 0-7-16,-20 0-26 0,22-1-43 0,-22 1-37 16,19 1-41-16,-9-2-50 0,-10 1-115 15,16-4-341-15,-16 4 151 0</inkml:trace>
  <inkml:trace contextRef="#ctx0" brushRef="#br0" timeOffset="34370.3">19456 5839 1763 0,'0'0'-36'16,"0"0"17"-16,0 0 13 0,0 0 11 15,0 0 21-15,13-8 15 0,-13 8 10 0,0 0 6 0,0 0 9 16,0 0 0-16,0 0 8 0,0 0-8 16,11 26-1-16,-11-26 12 0,4 18-8 0,-4-18 9 15,4 21-9-15,-4-21-4 0,4 22-5 16,-2-11 8-16,-2-11-15 0,2 22-5 16,-2-22-1-16,0 26-1 0,0-26-1 0,0 22 7 15,0-22 9 1,-2 21 10-16,2-21-5 0,-6 19 4 15,6-19-1-15,-6 17 1 0,6-17 1 16,-11 15-9-16,11-15-7 0,-11 14-5 0,11-14-7 16,-10 10-2-16,10-10-3 0,-11 7-20 15,11-7-24-15,0 0-37 0,0 0-45 0,-22 0-64 16,22 0-45-16,0 0-95 0,-14-13-618 16,8 7-305-16</inkml:trace>
  <inkml:trace contextRef="#ctx0" brushRef="#br0" timeOffset="34649.14">19435 5574 2666 0,'0'0'-49'16,"0"0"28"-16,0 0 9 0,0 0 9 0,0 0 21 16,0 0 15-16,10-9 12 0,-10 9 4 0,0 0-6 0,0 0-5 15,0 0-2-15,0 0-1 0,0 0-5 16,0 0-17-16,0 0-6 0,0 0-30 16,0 0-43-16,0 0-36 0,0 0-41 0,0 0-60 15,0 0-136-15,0 0-311 0,0 0 126 16</inkml:trace>
  <inkml:trace contextRef="#ctx0" brushRef="#br0" timeOffset="35335.55">19566 5902 1859 0,'27'-19'-34'0,"-27"19"23"16,0 0 12-16,0 0 11 0,0 0 15 0,0 0 6 15,0 0 14-15,0 0 4 0,0 0 3 0,4-15-3 16,-4 15 1-16,0 0 11 0,0 0 11 15,0 0 12-15,0 0 7 0,0 0 11 0,0 0 1 16,0 0 0-16,0 0-3 0,0 0-4 16,0 0-8-16,-20 43-1 0,20-43-13 15,-4 20 0 1,4-20-12-16,-3 23-8 0,3-23-4 0,3 20-5 16,-3-20-3-16,4 23-3 0,0-14-6 15,-4-9-4-15,6 18-4 0,-6-18-5 16,8 13 1-16,-8-13-1 0,12 10-3 0,-12-10-3 15,12 3-3-15,-12-3-3 0,0 0-2 16,0 0-5-16,0 0 5 0,30-13 0 16,-30 13-5-16,8-16 4 0,-8 16-7 0,4-15 5 0,-4 15 1 0,5-17 4 15,-5 17 4-15,0 0 3 0,2-19 5 16,-2 19-3-16,0 0-3 0,0 0 0 16,0 0-2-16,0 0-1 0,0 0 0 0,0 0-2 15,0 0 0-15,0 0-1 0,0 0-3 16,0 0 0-16,0 0 1 0,0 0-2 15,0 0 0-15,0 0-5 16,0 0 3-16,0 0 0 0,0 0-4 16,14 36 1-16,-14-36 0 0,14 8 3 0,-14-8 2 15,0 0-6-15,14 6 2 0,-14-6 3 16,0 0 1-16,17 4 2 0,-17-4 2 0,0 0-3 16,0 0 2-16,19-11-5 0,-19 11 4 15,0 0-1-15,11-16 4 0,-11 16-7 16,4-15-6-16,-4 15 0 0,6-17-4 0,-6 17-6 0,4-18-20 15,-4 18-24-15,5-15-36 0,-5 15-36 16,0 0-34-16,4-19-42 0,-4 14-57 0,0 5-138 16,0 0-468-16,0-17-227 0</inkml:trace>
  <inkml:trace contextRef="#ctx0" brushRef="#br0" timeOffset="35636.58">19862 5818 2597 0,'0'0'-67'0,"0"0"16"0,0 0 18 0,0 0 33 15,0 0 24-15,30 10 21 0,-30-10 21 16,12 11 7-16,-12-11 6 0,12 15-2 0,-12-15 9 15,10 20 7-15,-4-7-6 0,0-1-5 16,1 0-10-16,-3 4-5 0,1-3-5 16,-3 2-9-16,-2-15-11 0,2 31-8 0,-2-16-29 0,0-15-31 15,-9 31-55-15,3-16-30 0,-3 2-29 16,-3-2-26-16,-3 2-25 0,0-2-55 0,-2 1-538 16,-2-1-86-16</inkml:trace>
  <inkml:trace contextRef="#ctx0" brushRef="#br0" timeOffset="36508.06">18455 6438 2245 0,'0'0'-103'16,"0"0"11"-16,0 0 6 0,0 0 9 16,0 0 13-16,0 0 20 0,0 0 13 0,0 0 21 15,0 0 2-15,55 3 16 0,-55-3 14 16,29 0 33-16,-11-2 4 0,2 2 18 15,4 0 3 1,1 0 14-16,1-1-4 0,4 1-4 0,-1 0-2 16,1 0-14-16,2-3-2 0,-4 3-14 15,5-1-1-15,-1-1-4 0,-2 2-8 0,-2-3-5 16,2 2 5-16,0 1-2 0,-3-3 9 16,3 2-8-16,-3-2 1 0,1 2 4 15,0-1 11-15,1 2 4 0,1-1 1 0,2 1-11 16,0-3 20-16,1 2-12 0,1 1 0 0,-2 0 1 15,4 0-3-15,-1 0-2 0,0 0-4 0,-1 0-2 16,0 1-6-16,-5-1-2 0,3 0-8 16,-6 0-2-16,-2 0-2 0,0 0-3 0,-1 0-5 15,1 0-2-15,-4-1 0 0,0 1-1 16,-1-2-5-16,-19 2 1 0,36-2-2 16,-18 2 0-16,-18 0-4 15,30-3 2-15,-15 3-2 0,-15 0-2 16,28 0 1-16,-28 0-2 0,30 0-1 0,-16 0 2 15,-14 0-1-15,30 0-2 0,-15 0 2 16,-15 0-2-16,28 0 1 0,-28 0-2 0,24 0 1 16,-24 0 1-16,24 0-3 0,-24 0-3 15,21 0-5-15,-21 0-9 0,0 0-19 16,26 0-18-16,-26 0-32 0,0 0-41 0,20 0-32 0,-12 0-41 16,-8 0-69-16,0 0-133 0,0 0-432 15,0 0-167-15</inkml:trace>
  <inkml:trace contextRef="#ctx0" brushRef="#br0" timeOffset="38962.06">18920 6874 2536 0,'0'0'0'0,"0"0"11"0,0 0-5 15,0 0 0-15,0 0-3 0,0 0-3 16,0 0 13-16,0 0-7 0,0 0 2 0,0 0 3 16,57-2 0-16,-57 2-7 0,26-4 14 15,-26 4-9-15,26-4 6 0,-14 0 1 0,-12 4-1 16,27-3-1-16,-27 3 2 0,26-6-4 15,-14 6-13-15,-12 0-27 0,28-4-33 0,-28 4-32 16,23-3-35-16,-12-2-58 0,-11 5-118 16,17-7-308-16,-11 3 173 0</inkml:trace>
  <inkml:trace contextRef="#ctx0" brushRef="#br0" timeOffset="39400.68">19286 6695 1809 0,'7'-14'-7'0,"-7"14"22"0,0 0 14 0,0 0 2 16,11-12 6-16,-11 12 11 0,0 0 5 0,10-8 20 15,-10 8 4-15,0 0 3 0,13-10 3 0,-13 10-12 16,0 0 2-16,17-4-4 0,-17 4-7 15,0 0 8-15,19-1 0 0,-19 1 9 16,0 0 15-16,23 5 6 0,-23-5-4 0,15 10-6 16,-15-10-8-16,12 13-9 0,-8-4-4 15,-4-9-7-15,8 19-5 0,-6-6-4 0,-2-13-5 16,2 26 0-16,-2-26-2 0,-2 26-5 16,0-11 6-16,-3 0-10 0,0 1 2 15,-1-2 1-15,0 1 5 0,0-3 8 0,6-12 3 16,-13 24 1-1,6-13-5-15,7-11-4 0,-10 17-1 0,10-17-6 16,-6 13-7-16,6-13 0 0,-4 14 0 16,4-14-8-16,0 0-1 0,0 0-6 0,10 18-4 15,-10-18-3-15,13 6-9 0,-13-6-13 16,19 4-24-16,-19-4-24 0,18 0-34 16,-18 0-36-16,0 0-46 0,33-4-40 0,-21 1-34 15,-12 3-66-15,20-11-666 0,-12 5-435 0</inkml:trace>
  <inkml:trace contextRef="#ctx0" brushRef="#br0" timeOffset="39786.28">19631 6723 2935 0,'16'-13'-90'0,"-16"13"35"0,0 0 21 16,0 0 36-16,0 0 28 0,0 0 25 15,0 0 18-15,0 0 7 0,0 0 4 0,0 0 0 0,0 0 5 16,10 40-5-16,-10-40-3 0,0 23 2 16,0-23 1-16,2 24-1 0,-2-8 2 0,0 2-2 15,2 1 1-15,0-2-5 0,1 2-4 16,-3-1-9-16,2 2-6 0,-2 0-4 15,-2-1-7-15,-1 1-2 0,3-1-4 0,-2-3-3 16,-2 2-2-16,2-1-3 0,-2-2 0 0,4-15-2 16,-8 29-3-16,1-18-2 0,0 0-3 0,7-11 3 15,-12 19-7-15,6-11-15 0,6-8-12 16,-16 14-19-16,16-14-27 0,-16 5-34 16,16-5-35-16,0 0-53 0,0 0-42 0,-30-14-68 15,24 4-159-15,-1-4-134 0,1-5-261 16,0-3-176-16</inkml:trace>
  <inkml:trace contextRef="#ctx0" brushRef="#br0" timeOffset="40029.82">19631 6561 2618 0,'0'0'134'0,"0"0"40"15,0 0-8-15,26-2-4 0,-26 2 7 0,0 0 2 16,0 0 2-16,0 0 3 0,0 0-15 16,0 0-25-16,0 0-12 0,0 0-16 0,0 0-14 15,0 0-22-15,0 0-36 0,21 0-41 16,-21 0-41 0,0 0-63-16,0 0-74 0,0 0-62 0,0 0-121 15,0 0-193-15,0 0-393 0,0 0-379 16</inkml:trace>
  <inkml:trace contextRef="#ctx0" brushRef="#br0" timeOffset="40619.92">20718 6445 2777 0,'0'0'-100'0,"0"0"38"0,0 0 27 16,0 0 23-16,0 0 37 0,0 0 28 0,0 0 24 15,0 0 12-15,0 0-2 0,0 0 14 16,0 0 27 0,0 0 9-16,0 0 8 0,0 0 4 15,0 0-6-15,0 0-4 0,0 0-5 0,0 0-12 16,0 34-1-16,0-34-1 0,0 0 18 15,0 0-17-15,-9 29-12 0,9-29-18 16,-8 17 0-16,8-17-19 0,-9 17-8 0,5-7-33 16,-5-1-35-16,3 3-49 0,-2-3-71 15,0 1-94-15,-2 0-91 0,-2-3-209 0,2 1-94 0,10-8-354 16,-24 8-407-16</inkml:trace>
  <inkml:trace contextRef="#ctx0" brushRef="#br0" timeOffset="41624.25">21146 6525 2784 0,'0'0'-129'16,"-2"21"30"-16,2-21 16 0,0 0 24 15,0 0 21-15,0 0 10 0,-6 15 24 0,6-15 22 16,0 0 5-16,0 0 24 15,0 0 5-15,0 0 5 0,0 0 11 0,0 0 12 16,0 0-4-16,0 0-1 0,0 0-3 16,0 0 1-16,0 0-10 0,0 0-8 15,0 0-5-15,16-50-8 0,-16 50 1 0,8-22-8 0,-6 8-3 0,2-1-4 16,3-2-2-16,-5-2-2 0,4 1-5 0,-1-4-3 16,1-3-3-16,-2 3 0 0,0-4 1 15,1 4-5-15,-1-3-5 0,0 2 5 16,2-2-1-16,1 2 9 0,-1 0 0 0,1 3 6 15,-1-1 4-15,2 0 3 0,-2 4-1 16,3 0-6 0,-2 0-6-16,1 3 2 0,0-1-3 0,1 3-4 15,1 1-3-15,-1-1-1 0,2 3-5 16,-3-1-1-16,2 3 3 0,2 1-5 0,-4 0-2 16,-8 6 2-16,18-5-3 0,-18 5 2 15,15 0-2-15,-15 0-1 0,0 0 4 0,15 7 0 16,-15-7 3-16,0 0-3 0,7 21 3 15,-7-21-3-15,0 15 5 0,0-15 2 0,0 0 0 0,-11 28 0 16,5-15 4-16,6-13 2 0,-11 16 5 16,5-6 0-16,6-10-1 0,-11 17 4 15,11-17-3-15,-12 12-1 0,12-12 0 0,-9 11-5 16,9-11 2-16,0 0 0 0,-13 11-2 16,13-11-3-16,0 0-2 0,0 0 0 0,0 0-2 15,0 0-6-15,0 0-5 0,0 0-5 0,0 0 0 0,0 0-4 16,0 0 5-16,0 0-2 0,0 0 0 15,0 0 3-15,0 0-1 0,0 0 1 0,0 0 3 16,0 0 2-16,0 0 8 0,0 0 11 16,49-16 7-16,-49 16 3 0,0 0 6 15,19 13-1-15,-19-13 0 0,11 10-3 0,-11-10-2 16,10 14 2 0,-10-14 2-16,6 18-2 15,-6-18-1-15,4 17 3 0,-4-17 8 0,-2 17 2 16,2-17 4-16,0 0-3 0,-10 22 0 0,10-22-3 15,-10 14-1-15,10-14-7 0,-15 12-3 16,4-6-4-16,11-6-9 0,-19 7-17 16,19-7-27-16,-16 4-33 0,16-4-42 0,0 0-55 15,-24-2-45-15,24 2-50 0,-13-6-108 0,13 6-153 16,-8-7-362-16,8 7-242 16</inkml:trace>
  <inkml:trace contextRef="#ctx0" brushRef="#br0" timeOffset="42105.25">21623 6195 2584 0,'0'0'-66'16,"0"0"29"-16,0 0 11 0,0 0 27 16,7 11 27-16,-7-11 18 0,0 0 39 0,0 0 17 15,0 0 16-15,0 0 6 0,0 0 2 16,0 0-6-16,0 0-14 0,13 7-11 16,-13-7-12-16,0 0-8 0,0 0-9 0,0 0-8 0,0 0-8 15,0 0-6-15,22-2-3 0,-22 2-5 16,0 0-2-16,0 0-4 0,18 3-2 15,-18-3-2-15,0 0-1 0,15 6 2 0,-15-6-5 16,0 0-2-16,10 12-1 0,-10-12 0 16,0 0-1-16,7 15-2 0,-7-15-4 0,0 0 6 15,-5 20 0 1,5-20 7-16,0 0-1 0,-10 22 2 0,10-22 3 16,-9 13 0-16,9-13 0 0,-6 12 0 15,6-12 2-15,0 0 3 16,-8 17-4-16,8-17 2 0,0 0-2 0,0 15-3 15,0-15-6-15,0 0-1 0,0 0-6 16,16 11-16-16,-16-11-9 0,13 4-22 0,-13-4-30 16,0 0-38-16,26 0-40 0,-26 0-49 0,18-2-49 0,-8-3-69 15,-10 5-157-15,18-8-463 0,-12 4-334 0</inkml:trace>
  <inkml:trace contextRef="#ctx0" brushRef="#br0" timeOffset="42352.73">22009 6238 2774 0,'17'7'-82'0,"-17"-7"33"0,0 0 15 0,0 0 14 15,0 0 12-15,0 0 24 0,0 0 27 16,23-2 2-16,-23 2 9 0,0 0 10 0,26 0-9 0,-26 0-11 15,20 0-2-15,-20 0-7 0,24-2-11 16,-24 2-35-16,23 0-37 0,-23 0-43 16,20-2-45-16,-12 1-48 0,-8 1-104 0,0 0-415 15,10-6 39-15</inkml:trace>
  <inkml:trace contextRef="#ctx0" brushRef="#br0" timeOffset="42522.11">22059 6167 2055 0,'0'0'16'15,"0"0"49"-15,-18-6 25 0,18 6 23 16,0 0 27-16,0 0 17 0,0 0 8 0,-13-5-11 16,13 5-19-16,0 0-17 0,0 0-15 15,0 0-10 1,0 0-10-16,0 0-11 0,0 0-21 0,39-14-34 16,-39 14-46-16,16-5-54 0,-16 5-57 15,19-5-62-15,-19 5-115 0,19-5-554 16,-13 1-236-16</inkml:trace>
  <inkml:trace contextRef="#ctx0" brushRef="#br0" timeOffset="43655.74">22871 5601 2527 0,'0'0'-119'0,"-13"-12"12"0,13 12 18 0,0 0 16 15,0 0 25-15,-17-3 25 0,17 3 32 0,0 0 7 16,-21-3 1-16,21 3 24 0,0 0 25 16,0 0 8-16,-34 9 14 0,34-9 14 15,-20 3 1-15,20-3 4 0,-18 10-1 16,7-6-5-16,-2 3-6 0,13-7-5 15,-21 18-2-15,11-9-6 0,2 2 2 0,-4 3-6 16,4 0-5-16,-2 3 5 0,-1-3-2 16,5 4-2-16,-3-2-2 0,0 6 2 15,3-3-5-15,2-2-8 0,-2 2-5 0,2 0-1 16,2-2-5-16,0 2-3 0,0-2-7 16,2 2-3-16,0-19-4 0,2 35-2 15,0-20-2-15,2 0 0 0,2 0-8 16,0-1-1-16,0 1-3 0,5-4 3 0,-2 1-10 15,1-3-12-15,-10-9-7 0,21 14-12 16,-9-9-8-16,-12-5-13 0,18 8-4 0,-18-8 1 16,19 0-3-16,-19 0 1 0,0 0 4 15,0 0 4-15,28-12 8 0,-28 12-1 0,10-11 3 16,-10 11 6-16,4-13-1 0,-4 13 1 0,0 0 3 16,0-19 1-16,0 19 6 0,0 0 1 0,0 0 2 15,-14-23 3-15,14 23 6 0,0 0 2 16,-11-12 3-16,11 12 2 0,0 0 0 15,-10-9 4-15,10 9 0 0,0 0 7 0,0 0 9 16,0 0 7-16,0 0 1 0,0 0 0 16,0 0-2-16,0 0-7 0,0 0 0 0,0 0-3 0,23-14-2 15,-23 14-11-15,0 0-20 0,28 0-32 16,-28 0-42-16,22-1-55 0,-22 1-50 0,26-4-61 16,-13 2-117-16,1-2-568 0,-1 0-348 15</inkml:trace>
  <inkml:trace contextRef="#ctx0" brushRef="#br0" timeOffset="43947.68">23111 5732 2762 0,'0'0'-114'0,"-14"-9"19"0,14 9 21 0,0 0 24 16,0 0 24-16,0 0 22 0,0 0 31 16,-34 23 17-16,26-16 27 0,8-7 12 15,-11 20 4-15,5-9 2 0,1 2 7 0,5-13-3 32,-8 27-6-32,3-14-2 0,3 3-9 0,2-16-8 15,0 26-10-15,0-26-3 0,5 27-9 0,-3-12-5 0,2-4-21 16,3 1-36-16,-1-1-37 0,-6-11-44 15,17 19-49-15,-9-11-47 0,-8-8-98 0,18 10-546 16,-10-7-177-16</inkml:trace>
  <inkml:trace contextRef="#ctx0" brushRef="#br0" timeOffset="44257.39">23273 5795 2473 0,'0'0'-54'0,"0"0"20"0,6-15-7 0,-6 15 22 0,0 0 33 0,0 0 0 0,0 0 18 15,0 0 9-15,0 0-1 0,0 0 6 0,0 0 5 16,0 0 9-16,28 34 3 0,-24-23 2 31,0 3 3-31,0 1 5 0,0 1 4 0,0-1 2 0,-1 2 2 0,-1-1-1 0,-2 0-13 16,0-16 0-16,0 29 0 0,-5-14-5 31,5-15 2-31,-6 27-8 0,0-14-3 0,0-2-3 16,6-11-7-16,-18 18-5 0,8-12-10 0,10-6-25 15,-19 10-27-15,8-6-38 0,11-4-35 16,-19 1-48-16,19-1-40 0,-16-1-50 0,16 1-104 16,-16-13-496-16,10 6-172 0</inkml:trace>
  <inkml:trace contextRef="#ctx0" brushRef="#br0" timeOffset="44442.36">23327 5499 2557 0,'0'0'11'16,"0"0"14"-16,9-13 9 15,-9 13 6-15,0 0-5 0,0 0-2 16,0 0-6-16,9-11-5 0,-9 11-26 15,0 0-43-15,0 0-34 0,0 0-44 0,10-2-51 16,-10 2-115-16,0 0-360 0,0 0 120 16</inkml:trace>
  <inkml:trace contextRef="#ctx0" brushRef="#br0" timeOffset="45049.64">23469 5789 1882 0,'0'0'-24'0,"0"0"14"0,0 0 3 15,0 0 9-15,0 0 16 0,0 0 8 16,-2 20 17-16,2-20 33 0,0 0-6 0,0 0 12 0,-2 19-12 16,2-19 7-16,0 0-6 0,2 19-7 15,-2-19-8-15,0 0 4 0,2 23-14 16,-2-23-3-16,4 15-8 0,-4-15 2 16,5 15-3-16,-5-15-4 0,9 13-8 0,-9-13-3 15,8 12-1-15,-8-12-2 0,10 9 0 16,-10-9-6-16,0 0-7 0,18 6 6 0,-18-6-12 0,0 0 6 15,0 0-3-15,0 0-3 0,0 0 7 16,23-17-5-16,-23 17 8 0,4-13 10 0,-4 13 10 16,0 0 18-16,2-19 13 0,-2 19 6 15,0 0 7-15,2-17-5 0,-2 17-6 16,0 0-8-16,0 0-7 0,2-17-5 0,-2 17-3 16,0 0-5-16,0 0-2 15,0 0-4-15,0 0-1 0,0 0-4 16,0 0 3-16,0 0-6 0,0 0-1 15,0 0-5-15,0 0-2 0,38 17 3 0,-38-17-3 16,0 0-1-16,22 8-1 0,-22-8 3 16,12 3-2-16,-12-3-1 0,0 0 1 15,0 0 1-15,24 2 0 0,-24-2 2 0,0 0-1 16,17 0 4-16,-17 0-5 0,0 0-4 0,14-10 0 0,-14 10-1 16,0 0-7-16,10-14-17 0,-10 14-38 15,5-14-39-15,-5 14-45 0,5-15-59 16,-5 6-60-1,0 9-154-15,-2-19-408 0,2 19-149 0</inkml:trace>
  <inkml:trace contextRef="#ctx0" brushRef="#br0" timeOffset="45297.53">23792 5686 2423 0,'0'0'-38'0,"0"0"18"15,0 0 11-15,0 0 30 0,0 0 37 16,16 20 22-16,-16-20 17 0,0 0 17 0,4 19 2 16,-4-19-4-16,6 19-4 0,-4-8-4 15,-2-11-12-15,10 25-9 0,-6-10-6 16,-2 0-11-16,2 0-3 0,-2 1-9 0,-2 0-5 16,0-16-8-16,-2 34-20 0,2-17-30 15,-4 0-37-15,-2-2-44 0,-1 2-46 0,-4 3-39 16,1-5-44-16,-5-1-81 0,2 4-541 0,-6-5-177 15</inkml:trace>
  <inkml:trace contextRef="#ctx0" brushRef="#br0" timeOffset="46048.21">22693 6274 2394 0,'0'0'-99'0,"0"0"18"16,0 0 12-16,0 0 15 0,0 0 12 16,0 0 5-16,0 0 18 0,0 0 16 0,0 0 4 15,0 0 20-15,0 0 13 0,53 9 7 16,-37-9 1-1,-16 0 20-15,38 0 1 0,-16-1 24 16,1 1 4-16,7 0 18 0,0 0 2 16,1 0 6-16,3 1 0 0,2 1-3 0,2-2-2 15,3 2 0-15,1 2 0 0,0-4-4 16,-2 2-5-16,-4 0-5 0,4 2-13 16,-4-4-5-16,0 1-7 0,-1-1-9 0,0 0-6 15,-1 0 11-15,0 0-8 0,-2-1-7 0,-1 1-3 0,1 0-7 16,-2 0 4-16,2-3-5 0,-3 2-1 0,1 1-2 15,0 0 1-15,-5-2-1 0,3 2-2 16,-6-2-4-16,2 4-3 0,-1-4-5 16,-1 2-1-16,-2 0-3 0,0 0-3 0,-20 0-2 15,38 0-1-15,-23 0-5 0,-15 0 0 16,27 2-2-16,-27-2-7 0,23 0-13 0,-23 0-15 0,20 2-23 16,-20-2-20-16,0 0-32 0,18 1-38 31,-18-1-34-31,0 0-40 0,9 3-33 0,-9-3-47 15,0 0-94-15,0 0-547 0,0 0-346 16</inkml:trace>
  <inkml:trace contextRef="#ctx0" brushRef="#br0" timeOffset="46763.83">23033 6689 2702 0,'0'0'-124'0,"0"0"24"15,0 0 9-15,-21 6 12 0,21-6 16 16,0 0 13-16,0 0 19 0,0 0 29 16,0 0 9-16,0 0 15 0,0 0 13 0,0 0 13 15,0 0 9-15,0 0-3 0,0 0 4 16,-4-26 2-16,4 26 2 0,0 0-10 0,0 0-8 0,0 0-3 16,0 0-1-16,25-22-11 0,-25 22-3 15,15-4-1-15,-15 4-5 0,15-4-1 16,-15 4-1-16,19-1 8 0,-19 1 4 0,0 0 3 15,27 1-4-15,-27-1 7 0,18 4-1 16,-18-4-2-16,12 6-4 0,-12-6-1 0,0 0 3 16,11 14-4-1,-11-14-1-15,2 13 4 0,-2-13-3 0,0 0 4 16,-9 26 7-16,9-26 1 0,-8 20 1 16,8-20 5-16,-8 20 3 0,4-8 9 15,4-12 5-15,-9 19 10 0,4-7-2 0,5-12 2 16,-4 18-5-16,4-18 3 0,-2 16-11 15,2-16-6-15,0 0-2 0,0 20-11 16,0-20 3-16,0 0-13 0,11 14-5 0,-11-14-14 0,13 4-10 16,-13-4-18-16,0 0-17 0,23 2-22 0,-23-2-23 15,0 0-33-15,34-8-54 0,-20 4-36 16,0-1-59-16,0-2-138 0,-1 0-510 16,-1-2-301-16</inkml:trace>
  <inkml:trace contextRef="#ctx0" brushRef="#br0" timeOffset="47087.2">23493 6683 2652 0,'0'0'-74'0,"0"0"35"16,0 0 15-16,0 0 18 0,0 0 18 15,10-9 11-15,-10 9 14 0,0 0 6 0,0 0 21 0,0 0 19 16,0 0 12-16,0 0 2 0,0 0-2 15,0 0-5-15,18 19-7 0,-18-19-9 16,0 0-1-16,2 22-4 0,-2-22-3 0,0 23 0 16,0-23-1-16,2 25-3 0,0-8-1 15,-2 0 0-15,0 3-5 0,0-2 0 0,2 1-2 16,-4 2-5 0,2-1-2-16,-2-1-4 0,2 0 1 0,-4-2-2 15,-1 1 1-15,0-2 0 0,1-1-4 16,-2-1-3-16,-2-2-3 0,0-1-3 15,-6-2-13-15,4 1-22 0,-5-5-41 16,15-5-62-16,-28 7-71 0,16-6-66 0,12-1-120 16,-32-9-189-16,17 3-346 0,1-6-280 15</inkml:trace>
  <inkml:trace contextRef="#ctx0" brushRef="#br0" timeOffset="47287.9">23398 6506 2995 0,'0'0'131'0,"8"-11"-3"16,-8 11-8-16,0 0-1 0,0 0 5 15,0 0-2-15,10-9-4 0,-10 9-15 0,0 0-11 16,0 0-15-16,0 0-21 0,0 0-39 16,0 0-44-16,0 0-58 0,0 0-75 15,13-7-55-15,-13 7-97 0,0 0-186 0,0 0-387 16,0 0-257-1</inkml:trace>
  <inkml:trace contextRef="#ctx0" brushRef="#br0" timeOffset="100978.67">10742 8971 2658 0,'0'0'-143'0,"0"0"21"0,0 0 17 0,0 0 31 16,0 0 19-16,0 0 16 15,0 0 12-15,0 0 8 0,-25 8-6 0,25-8 10 16,0 0 3-16,0 0-7 0,0 0-7 16,0 0-14-16,0 0-22 0,-4 14-21 0,4-14-27 15,0 0-22-15,0 0-22 0,-2 7-299 0,2-7 388 0</inkml:trace>
  <inkml:trace contextRef="#ctx0" brushRef="#br0" timeOffset="101148.83">10711 9000 1240 0,'0'0'-21'0,"0"0"25"0,0 0 24 0,0 0 27 15,0 0 5-15,23 14 29 16,-23-14 28-16,0 0 28 0,0 0 9 0,21 1 14 0,-21-1 2 15,0 0-3 1,25 0-10-16,-25 0-4 0,24 0-4 0,-24 0-8 16,25-1 1-16,-10-1-12 0,-15 2-6 0,27-2-12 0,-9 2-16 15,-18 0-4-15,26-2-14 0,-26 2-12 16,28-2-10-16,-28 2-29 0,24-2-31 0,-24 2-42 16,19-1-50-16,-19 1-46 15,18 1-38-15,-18-1-49 0,0 0-74 16,0 0-581-16,16 0-253 0</inkml:trace>
  <inkml:trace contextRef="#ctx0" brushRef="#br0" timeOffset="101519.04">10766 9179 2550 0,'0'0'-104'0,"-11"8"31"16,11-8 10-16,0 0 27 0,-13 10 38 16,13-10 35-16,0 0 44 0,0 0 25 0,-8 11 26 15,8-11 19-15,0 0 8 0,0 0 2 0,0 0-7 16,0 0-5-16,0 0-8 15,0 0 1-15,0 0-2 0,0 0-7 0,0 0-13 0,0 0-9 16,25 14-7-16,-25-14-9 16,0 0-8-16,23 0-13 0,-23 0-4 0,20 1-5 15,-20-1-15-15,25 0-13 0,-12 3-21 0,-13-3-34 0,27 0-38 16,-27 0-52-16,28 0-50 16,-14 1-61-16,0-1-46 0,-2 0-93 0,-12 0-147 15,25-1-432-15,-13 1-352 16</inkml:trace>
  <inkml:trace contextRef="#ctx0" brushRef="#br0" timeOffset="104508.85">12288 8415 2723 0,'9'-12'-130'0,"-9"12"21"0,0 0 19 0,8-12 17 15,-8 12 20-15,0 0 24 16,8-12 21-16,-8 12 28 0,0 0 13 15,0 0 24-15,11-14 11 0,-11 14 19 0,0 0 3 16,0 0 4-16,0 0 0 0,0 0-2 0,3-12-9 16,-3 12-9-16,0 0-8 0,0 0-7 0,0 0-5 15,0 0-4-15,0 0-10 0,0 0-2 16,-34-8-4-16,34 8-6 0,-23 0-2 0,23 0-2 16,-22 1-2-16,22-1 1 15,-33 7-1-15,14-2 6 0,1-2 5 0,-1 6 7 16,-2-4 9-16,-1 6-1 0,1-2-5 15,1 2 4-15,-1 0 2 0,4 4 8 0,-1-1 1 16,3 1 4-16,-2 1-4 16,4 0-2-16,0 3-5 0,3 1-7 0,0-1 1 15,0 1-6-15,6 2-2 0,0-3-6 0,2 2-1 0,2-3-1 16,2 5-3-16,4-2 3 16,4 2 0-16,0-3-8 0,2 0-3 0,3 0 1 15,0-1-2-15,2-2-1 16,3-5-2-16,-2 3-2 0,1-4-1 0,0 0 0 0,2-1-3 15,-1-5-5-15,-2 1-3 16,2-2-5-16,-2-2-10 0,-18-2-10 16,36-4-8-16,-23 2-5 0,3-5-2 0,-2-1-1 0,-2 0 4 15,0-1-2-15,-1-2 5 0,-4 1 2 16,-7 10 3-16,9-21 3 0,-5 11 2 0,-4 10 3 16,3-19 8-16,-3 19 12 15,0 0 0-15,-7-23 7 0,7 23 7 16,-6-13 4-16,6 13 8 0,0 0 2 0,-10-16 1 15,10 16 6-15,0 0 5 0,0 0 1 0,-10-9 1 16,10 9-1-16,0 0-2 16,0 0-3-16,0 0-5 0,0 0-2 0,0 0-3 15,44 2-6-15,-44-2-24 0,29 0-34 0,-10 0-50 0,-19 0-70 16,35-4-64-16,-15 3-68 16,-4-1-135-16,4-3-166 0,-2 2-288 15,0-1-246-15</inkml:trace>
  <inkml:trace contextRef="#ctx0" brushRef="#br0" timeOffset="104769.01">12738 8545 2499 0,'3'-13'-102'0,"-3"13"35"15,0 0 22-15,0 0 7 0,0 0 27 0,-3-23 20 16,3 23 25-16,0 0 35 0,0 0 26 15,0 0 15-15,0 0 4 0,0 0 7 0,-41 20-7 16,41-20 1-16,-15 22 1 16,8-12-7-16,0 4-4 0,1 2-1 0,3-1-15 15,-4 2-7-15,5 1 8 0,0-1-10 0,0-1-7 0,2-16-10 16,4 35-16-16,1-20-40 16,1 0-35-16,-1-1-61 0,4 0-68 0,2-6-65 15,0 2-98-15,1-4-632 16,-1 0-384-16</inkml:trace>
  <inkml:trace contextRef="#ctx0" brushRef="#br0" timeOffset="105038.95">12922 8604 2875 0,'0'0'-75'0,"-18"-8"23"16,18 8 8-16,0 0 11 16,0 0 26-16,0 0 20 0,0 0 17 0,0 0 11 15,0 0 8-15,0 0-3 0,0 0 2 0,0 0-1 0,0 0 0 16,0 0-11-16,0 0-3 16,44 3-1-16,-44-3-6 0,21 0-28 0,-21 0-56 15,25-3-46-15,-25 3-60 16,23-3-90-16,-12-1-530 0,0 1-84 0</inkml:trace>
  <inkml:trace contextRef="#ctx0" brushRef="#br0" timeOffset="105378.47">13254 8446 2281 0,'0'0'-66'0,"0"0"23"0,0 0 10 16,0 0 25-16,0 0 19 16,0 0 34-16,0 0 7 0,0 0 16 0,0 0 1 15,0 0 2-15,21 25-4 0,-21-25-9 0,8 13-6 0,-3-4-2 16,4 2 2-16,-2 2-6 16,-7-13-2-16,15 24 6 0,-10-12 3 0,0 2 13 15,-1 0 8-15,3 0-5 16,-5 1-3-16,-2-15 5 0,2 26-2 0,-2-12 7 0,0-14-3 15,-7 27-2 1,3-14-2-16,-4-4-6 0,0 2-8 0,8-11-1 0,-20 19-8 16,9-10-4-16,0-4-7 15,11-5-19-15,-21 8-37 0,21-8-43 0,-15 2-64 0,15-2-56 16,0 0-59-16,-25-17-129 0,16 9-517 0,0-3-266 16</inkml:trace>
  <inkml:trace contextRef="#ctx0" brushRef="#br0" timeOffset="105588.79">13268 8272 2637 0,'0'0'-38'0,"7"-11"35"16,-7 11 1-16,0 0 14 0,0 0 11 15,0 0 28-15,10-12 8 0,-10 12 2 0,0 0-13 16,0 0-2-16,0 0-41 0,0 0-48 0,0 0-68 16,6-8-69-16,-6 8-171 15,0 0-345-15,0 0 56 0</inkml:trace>
  <inkml:trace contextRef="#ctx0" brushRef="#br0" timeOffset="106129.96">13461 8478 1996 0,'0'0'-45'0,"9"12"11"16,-9-12 22-16,0 0 28 0,0 0 17 0,0 0 35 15,0 0 13-15,0 0 16 0,-3 22 13 16,3-22 8-16,0 0-2 0,0 0-3 0,-4 26-8 16,4-26-5-16,-2 15-7 15,2-15-10-15,0 0-7 0,2 22-7 0,-2-22-9 16,2 14-2-16,-2-14-6 0,0 0-5 0,5 15-1 0,-5-15-4 16,0 0-6-16,0 0-2 15,12 10-5-15,-12-10-3 0,0 0-6 0,0 0-1 16,0 0-3-16,0 0-3 15,0 0-5-15,0 0-3 0,24-31-1 16,-24 31 1-16,3-12 0 0,-3 12-1 0,0 0 4 16,6-17-3-16,-6 17 2 0,0 0-1 0,9-13 0 15,-9 13 2-15,0 0 11 0,0 0 14 0,16-5 1 0,-16 5 5 16,0 0 2-16,0 0-5 16,29 9 2-16,-29-9 2 0,18 8-1 15,-4-3 0-15,1 1-3 0,-4 1-1 16,-11-7-4-16,27 8 3 0,-15-4-8 0,-12-4 1 15,19 6 7-15,-19-6 9 0,17 4-6 16,-17-4-2-16,0 0-2 0,20 0-5 0,-20 0-3 16,0 0-9-16,13-12-16 0,-13 12-21 0,0 0-34 15,5-21-42-15,-5 21-50 16,0-17-46-16,2 6-53 0,-2 11-71 16,0 0-133-16,-5-35-467 0,5 24-312 0</inkml:trace>
  <inkml:trace contextRef="#ctx0" brushRef="#br0" timeOffset="106330.51">13796 8372 2781 0,'0'0'-42'0,"0"0"27"0,18-2 36 15,-18 2 46-15,0 0 27 0,0 0 27 0,0 0 13 16,20 13-1-16,-20-13-7 0,6 12-9 16,-6-12-14-16,6 17-13 0,-6-17-8 0,6 20-9 15,-1-8-2-15,-5-12-14 16,6 25-10-16,-2-10-22 0,-2 0-34 0,0 1-35 15,2-2-50-15,-4 4-42 16,2-1-42-16,-2 2-28 0,0-19-32 0,-10 34-100 0,6-15-530 16,-7 3-228-16</inkml:trace>
  <inkml:trace contextRef="#ctx0" brushRef="#br0" timeOffset="107018.77">12123 9174 2615 0,'0'0'-46'0,"0"0"13"16,0 0 6-16,0 0 15 0,0 0 24 0,0 0 6 16,0 0 17-16,0 0 9 0,46 11-7 15,-29-11 3-15,-17 0-8 0,42-2 1 0,-11 0-7 16,1 2 1-16,2 0 10 0,4-2 6 0,9 2 11 0,3-1 8 16,-2 1 5-16,11-2 4 15,-7 0-6-15,6 2-7 0,3-3-3 16,-6 3-9-16,4-3-6 0,2 0 0 15,-11 2 1-15,-2 0 5 0,2 1 11 0,-2-3 9 0,-2 3 3 16,0 0 8-16,-2 0 2 16,-8-2-6-16,0 2-4 0,-1 0-8 0,-4 0-4 15,-3 0-6-15,3 0-9 0,-6 0-3 0,-2 0-6 16,-2 0-30-16,-2-1-43 0,-19 1-59 16,34 0-77-16,-18 0-73 0,-16 0-136 0,19-2-191 15,-19 2-276-15,0 0-195 16</inkml:trace>
  <inkml:trace contextRef="#ctx0" brushRef="#br0" timeOffset="107459.06">12264 9735 2467 0,'8'18'-27'0,"-8"-18"36"16,0 0 6-16,0 0 0 15,13 8-4-15,-13-8 10 0,0 0 10 16,22 3 5-16,-22-3-6 0,20 0-5 15,-20 0-1-15,24 3-1 0,-24-3-12 0,28 0-11 0,-28 0-17 16,27 0-36-16,-12 0-38 16,-15 0-49-16,23-5-108 0,-11 4-427 0,0-2 86 15</inkml:trace>
  <inkml:trace contextRef="#ctx0" brushRef="#br0" timeOffset="107832.45">12626 9618 2030 0,'0'0'6'16,"0"0"10"-16,0 0-7 0,4-15-1 0,-4 15 11 0,0 0 18 16,14-10 22-16,-14 10 7 15,13-6 3-15,-13 6 9 0,15-4 9 0,-15 4-18 16,23 0-4-16,-23 0-3 15,0 0-5-15,27 7-3 0,-27-7-9 0,18 9 5 0,-18-9 2 16,11 13 0-16,-11-13-1 16,7 17 2-16,-7-17-5 0,0 23 0 0,0-23 7 15,-9 25 9-15,5-10 11 0,-1-1 15 0,-2-1 11 0,0 0 5 16,1 0 3-16,6-13 1 16,-13 26-2-16,7-18-10 0,6-8-4 0,-4 20-12 15,4-20-5-15,0 0-11 16,5 23-6-16,-5-23-12 0,18 7-22 0,-5-3-46 0,-13-4-45 15,27 2-58 1,-8-2-70-16,3 0-61 0,-5-4-130 0,4 0-180 0,-6 0-334 16,6 0-282-16</inkml:trace>
  <inkml:trace contextRef="#ctx0" brushRef="#br0" timeOffset="108079">13055 9700 2771 0,'0'0'-20'15,"0"0"14"-15,0 0 22 0,20-3 27 0,-20 3 15 16,0 0 15-16,0 0 11 16,9 22 1-16,-9-22-2 0,2 17-2 0,-2-17-5 15,2 22-5-15,0-6-2 0,1 0-7 0,-3-16 1 0,2 32-2 16,-2-15-5-16,0 0 1 16,0-17 0-16,-5 34 5 0,3-17-5 0,-2 1 3 15,2-3-5-15,-3 0-4 16,0 2 15-16,-1-4-12 0,6-13-2 15,-9 25-8-15,0-13-12 0,9-12-33 0,-16 13-33 16,9-8-52-16,7-5-53 0,0 0-60 0,-24 0-85 16,24 0-198-16,-14-11-466 15,5 0-374-15</inkml:trace>
  <inkml:trace contextRef="#ctx0" brushRef="#br0" timeOffset="108278.63">13032 9551 2931 0,'0'0'83'0,"0"0"42"16,0 0-6-16,0 0 10 0,0 0 9 0,18-2 10 15,-18 2-11-15,0 0-13 0,0 0-11 0,0 0-16 0,0 0-15 16,0 0-31-16,0 0-42 16,0 0-68-16,0 0-91 0,16 0-83 0,-16 0-175 15,0 0-180-15,0 0-281 16,0 0-232-16</inkml:trace>
  <inkml:trace contextRef="#ctx0" brushRef="#br0" timeOffset="109338.87">14422 8987 2603 0,'6'17'-53'15,"-6"-17"23"-15,6 14 12 16,-6-14 4-16,11 13 17 0,-11-13 20 15,16 10 19-15,-16-10 11 0,11 7 2 0,-11-7 4 16,15 6-5-16,-15-6-2 16,18 0-3-16,-18 0 4 0,0 0-2 0,25-9 0 15,-25 9-9-15,18-10-2 0,-18 10 3 0,16-13 1 16,-10 3-1-16,-6 10-1 0,11-18 4 0,-11 18 8 0,5-18-5 16,-5 18 7-16,1-19-1 15,-1 19-4-15,-1-19-1 0,1 19-3 0,0 0 1 16,-13-21 8-16,13 21 4 15,-11-8 0-15,11 8-1 0,0 0-3 0,-25 4-8 0,25-4 1 16,-23 11-6-16,14-2-1 16,-3 1 1-16,-2 4 6 0,2 0 1 0,-1 0 4 15,0 4 5-15,3-2-1 0,-1-2 6 0,2 3-2 16,3-2 1-16,-2 1 20 16,6 0-3-16,0 0-3 0,2-16 3 0,2 26-6 0,7-14-5 15,-9-12-6-15,16 20-12 16,-4-13-5-16,3-2-6 0,3 2-5 0,0-4-5 0,2-2-8 15,1-2-39-15,0-1-41 16,0-2-55-16,2-4-76 0,2 1-78 0,-5-7-121 16,0 1-212-16,0-4 1 0,-4-1-373 0,5-4-415 15</inkml:trace>
  <inkml:trace contextRef="#ctx0" brushRef="#br0" timeOffset="109708.75">14771 8305 2840 0,'0'0'-84'0,"0"0"42"0,-8 9 39 0,8-9 31 16,0 0 26-16,0 0 21 15,0 0 11-15,0 0 10 0,0 0 0 0,0 0-4 16,0 0-9-16,0 0-9 0,0 0-7 15,0 0-13-15,48-4 0 0,-48 4-9 0,23-4-7 16,-23 4-45-16,27-3-60 16,-27 3-69-16,24-4-75 0,-24 4-126 0,20-6-546 15,-13 3-251-15</inkml:trace>
  <inkml:trace contextRef="#ctx0" brushRef="#br0" timeOffset="110118.53">15113 8019 2559 0,'4'-15'-71'0,"-4"15"26"16,0 0 18-16,2-18 5 15,-2 18 18-15,0 0 17 0,0 0 19 0,0 0 17 16,6-12 20-16,-6 12 10 15,0 0 3-15,0 0 4 0,0 0 6 0,0 0 9 0,0 0 2 16,0 0-4-16,0 0-6 16,0 0-3-16,2 45-6 0,-2-45-9 0,0 23 1 15,2-10-5-15,-2-13-6 0,2 32-5 0,-1-14-7 0,-1-1-1 16,2 2 1-16,2-2-2 16,-4 0 0-16,0 0 6 0,0 1-1 0,0-18 1 15,-4 32 1-15,2-15 3 16,1-4 0-16,1-13-1 0,-6 24-3 0,2-14-2 15,4-10-7-15,-11 19-2 0,11-19-5 16,-11 13-3-16,11-13-7 0,-14 8-5 0,14-8-13 16,0 0-21-16,-19 0-31 15,19 0-45-15,0 0-54 0,-19-15-77 0,12 6-61 0,7 9-127 16,-11-29-200-16,6 14-325 0,1-2-334 0</inkml:trace>
  <inkml:trace contextRef="#ctx0" brushRef="#br0" timeOffset="110328.8">15123 7783 2814 0,'0'0'-53'0,"0"0"31"0,4-16 12 15,-4 16 21-15,0 0 16 16,4-17 12-16,-4 17-6 0,0 0-3 0,3-12-8 15,-3 12-24-15,0 0-41 0,0 0-50 16,0 0-42-16,0 0-75 0,0 0-164 0,6-16-270 16,-6 16 132-16</inkml:trace>
  <inkml:trace contextRef="#ctx0" brushRef="#br0" timeOffset="110948.84">15347 7937 1887 0,'0'0'-4'0,"0"0"4"0,0 0-1 0,0 0-1 16,0 0 20-16,0 0 11 0,0 0 23 16,0 0 18-16,0 0 12 0,0 0-2 15,0 0 4-15,-44 17 1 0,44-17 2 0,-8 16-7 16,8-16 2-16,-7 20-3 0,5-6-6 0,2-14 1 0,-2 23-5 16,2-23-8-16,2 23-5 15,-2-23-4-15,3 23-6 0,-3-23-2 0,6 18-5 16,-2-8-5-16,-4-10-2 15,8 13-4-15,-8-13-4 0,9 8-5 0,-9-8-6 0,0 0 5 16,0 0-9-16,19 3 3 16,-19-3 0-16,0 0-3 0,0 0 1 0,0 0-1 15,16-24 3-15,-16 24 0 0,0 0 1 0,4-18 10 16,-4 18 0-16,0 0 1 16,5-15 3-16,-5 15-5 0,0 0 1 0,0 0 15 0,0 0 5 15,0 0 0-15,0 0-5 16,0 0-1-16,0 0-2 0,0 0-6 0,0 0 1 15,26 27-3-15,-26-27-4 0,14 14 1 16,-8-9-3-16,-6-5 1 0,18 11-3 0,-11-4-4 16,-7-7 3-16,20 6-2 0,-20-6-1 0,17 0 13 15,-17 0 3-15,0 0 7 16,21-9 10-16,-21 9 8 0,15-11 2 0,-15 11-4 0,11-17-1 16,-7 7-4-16,-4 10-3 15,8-18-6-15,-8 18-5 0,6-19 0 0,-6 19-9 16,3-18-12-16,-3 18-22 15,6-17-32-15,-6 17-42 0,0 0-58 0,4-19-73 0,-2 12-81 16,-2 7-167-16,3-12-146 16,-3 12-273-16,6-10-251 0</inkml:trace>
  <inkml:trace contextRef="#ctx0" brushRef="#br0" timeOffset="111138.55">15682 7967 2649 0,'0'0'5'0,"0"0"5"0,0 0 6 16,0 0-7-16,0 0-2 0,0 0-1 0,25 3 0 15,-25-3 0-15,0 0 6 16,23-6-14-16,-23 6-2 0,21-4-42 0,-21 4-45 0,22-6-45 16,-12 4-89-16,-10 2-472 15,15-7 50-15</inkml:trace>
  <inkml:trace contextRef="#ctx0" brushRef="#br0" timeOffset="111428.99">15739 7897 2036 0,'0'0'-10'0,"0"0"12"16,0 0 0-16,0 0 17 16,0 0 9-16,0 0 26 0,0 0 12 0,0 0 19 15,-18 15 17-15,18-15 8 0,0 0-4 16,4 21-1-16,-4-21 4 0,0 0 6 0,4 34 4 15,-4-34-7-15,1 23-9 0,2-11-9 16,-1 3 1-16,-2-15 2 0,2 29 2 0,0-18-4 16,-2-11 2-16,4 25-3 15,-4-25-7-15,2 21-6 0,-2-21-1 0,4 17-5 16,-4-17-7-16,7 15-6 0,-7-15-8 16,10 12-5-16,-10-12-4 0,13 6-4 0,-13-6-11 15,16 1-30-15,-16-1-56 0,0 0-66 0,33-9-82 16,-21 3-77-16,-12 6-153 15,22-17-174-15,-12 9-276 0,1-1-255 0</inkml:trace>
  <inkml:trace contextRef="#ctx0" brushRef="#br0" timeOffset="112598.59">16181 9073 2602 0,'-14'5'-97'0,"14"-5"21"16,0 0 24-16,0 0 25 16,0 0 27-16,0 0 50 0,-16 6 32 0,16-6 29 15,0 0 16-15,0 0-4 0,0 0 3 0,0 0-3 16,0 0-17-16,0 0-1 16,0 0 4-16,0 0 1 0,0 0-2 0,0 0-11 0,0 0-9 15,0 0-8-15,0 0-13 16,0 0-4-16,67-6-6 0,-67 6-7 0,29-4 0 15,-12 4-9-15,-17 0-14 16,36-1-25-16,-19-1-34 0,-17 2-31 0,28-2-47 0,-14 0-35 16,-14 2-46-16,23 0-36 0,-23 0-75 0,20-6-655 15,-14 5-390-15</inkml:trace>
  <inkml:trace contextRef="#ctx0" brushRef="#br0" timeOffset="112808.65">16365 8999 2962 0,'0'0'-21'16,"0"0"18"-16,0 0 1 0,-8-14 15 16,8 14 11-16,0 0 38 0,0 0 35 0,0 0 19 15,0 0 15-15,0 0-7 0,0 0-8 0,0 0 1 16,-8 37-7-16,8-37-7 16,-2 23-10-16,2-23-7 0,-2 29-10 15,2-13-9-15,0 1-5 0,0 2-16 0,0-19-33 16,2 34-30-16,0-16-45 0,0-2-46 0,4 0-66 15,-2 0-52-15,2-5-92 16,1-2-166-16,1 0-426 0,1-1-305 0</inkml:trace>
  <inkml:trace contextRef="#ctx0" brushRef="#br0" timeOffset="113659.09">17527 8427 2671 0,'0'0'-109'16,"0"0"22"-16,9-13 15 0,-9 13 22 16,0 0 19-16,0 0 17 0,7-15 28 15,-7 15-9-15,0 0 24 0,0 0 5 16,4-16 10-16,-4 16 12 0,0 0 10 0,0 0 7 15,0 0 0-15,0 0-3 16,0 0 0-16,-11-22 2 0,11 22 4 0,0 0 2 0,-19-3 1 16,19 3-6-16,-19-1-6 0,19 1 3 0,-24 1-1 15,24-1-2-15,-33 6-3 16,14 0-2-16,2-1-2 0,-5 6-3 0,4-2-2 0,-2 2-1 16,2 2-2-16,-2 3-3 15,3-1-3-15,3 2-2 0,-2 2-4 0,6-1 1 16,0 3-3-16,2 3-1 15,3-2-5-15,1 2-4 0,4-4 3 0,2 6-4 0,2-2-4 16,3 1-3 0,1-2 0-16,2 2-3 0,4-3-1 0,0-1-2 0,1-2-3 15,4-1-3-15,-2-1-4 0,1-4-3 0,2 0-12 16,1-3 0-16,-2 0-9 0,-4-3-12 16,2-5-7-16,-2 1-15 0,-15-3 1 0,25-2-12 15,-25 2-8-15,19-7-5 16,-19 7 3-16,13-15-4 0,-13 15 12 0,6-17 7 15,-6 17 9-15,0-17 14 0,0 17 12 16,0 0 13-16,-10-21 19 0,10 21 11 0,0 0 14 16,-13-14 6-16,13 14 10 15,0 0-2-15,-12-9-2 0,12 9 1 0,0 0-2 16,0 0-5-16,0 0-2 0,0 0-7 0,0 0-4 0,0 0-25 16,0 0-36-16,37-8-46 15,-37 8-63-15,26-2-51 0,-14-1-63 0,-12 3-133 16,26-7-502-16,-11 3-275 15</inkml:trace>
  <inkml:trace contextRef="#ctx0" brushRef="#br0" timeOffset="113888.72">17771 8641 2643 0,'0'0'-44'0,"0"0"50"16,0 0 0-16,0 0 4 0,0 0 21 0,0 0-1 15,0 0 17-15,0 0 15 16,0 0 8-16,0 0 0 0,0 0 2 0,-40 19-13 0,40-19 4 16,-6 20-12-16,6-20-3 15,-3 23-1-15,3-9-4 0,0-14-6 0,3 25-10 16,1-10-23-16,-4-15-35 0,10 24-49 0,-2-11-41 0,4-1-53 16,-2-3-72-16,0 1-137 15,1-4-350-15,2-1-3 0</inkml:trace>
  <inkml:trace contextRef="#ctx0" brushRef="#br0" timeOffset="114158.88">17987 8724 2131 0,'4'-17'17'0,"-4"17"22"16,0 0-12-16,2-17-5 0,-2 17-8 15,0 0 24-15,0 0 12 0,0 0 20 0,0 0 3 16,0 0-4-16,0 0-4 0,0 0-3 0,0 0-12 15,0 0 6-15,0 0-7 16,0 0 14-16,13 53-6 0,-11-38-3 0,2 2-12 0,1-1-1 16,-5-1-1-16,2 2 13 15,0-1 3-15,-2-16 3 0,-2 26 0 16,2-10 3-16,0-16 3 0,-7 22-10 0,7-22 1 0,-10 19-9 0,1-12-7 16,9-7-21-16,-16 9-42 15,16-9-62-15,-20 4-59 0,20-4-85 0,0 0-167 16,-34-13-468-16,24 5-217 15</inkml:trace>
  <inkml:trace contextRef="#ctx0" brushRef="#br0" timeOffset="114328.71">17959 8486 2705 0,'0'0'31'0,"14"-9"4"16,-14 9-13-16,0 0-14 0,0 0-10 0,0 0-22 15,12-10-18-15,-12 10-42 16,0 0-44-16,0 0-78 0,0 0-180 0,0 0-226 16,0 0 173-16</inkml:trace>
  <inkml:trace contextRef="#ctx0" brushRef="#br0" timeOffset="114758.69">18139 8617 1722 0,'0'0'-5'16,"2"18"28"-16,-2-18 5 0,2 16 11 15,-2-16 0-15,0 18-5 0,0-18 15 0,0 18 31 0,0-18 2 16,3 20-12-16,-3-20 6 16,6 18-9-16,-6-18-3 0,9 20 0 0,-9-20-6 0,8 15-9 15,-2-7-2-15,-6-8-3 16,8 11-7-16,-8-11-2 0,12 10 0 0,-12-10 0 15,0 0 5-15,0 0-1 16,0 0-2-16,0 0 1 0,0 0 1 0,0 0 3 0,0 0 8 16,23-25 8-16,-23 25 17 15,0 0 11-15,4-17-3 0,-4 17-7 0,0 0-7 16,4-18-3-16,-4 18-9 0,0 0-5 0,0 0-9 0,6-14-1 16,-6 14-7-16,0 0-1 15,0 0-8-15,18-6 0 0,-18 6-2 0,0 0-3 16,18-2-2-16,-18 2-2 15,0 0-1-15,20-4-1 0,-20 4-2 0,0 0 0 0,18-2-4 16,-18 2 11-16,0 0 14 16,18-10 12-16,-18 10 8 0,8-9 8 0,-8 9-9 15,6-11-6-15,-6 11-7 0,0 0-15 0,7-20-42 16,-7 20-57-16,0-16-75 0,0 16-72 16,0-16-111-16,0 16-227 0,-4-15-366 0,4 15-333 15</inkml:trace>
  <inkml:trace contextRef="#ctx0" brushRef="#br0" timeOffset="114978.51">18434 8524 2799 0,'0'0'-35'0,"0"0"32"0,16 9 4 0,-16-9 27 16,0 0 28-16,7 12 22 15,-7-12 7-15,7 11 9 0,-7-11 0 0,6 18-1 16,-6-18-4-16,6 19-4 15,-2-8-11-15,0 2-10 0,-4-13-11 0,6 26-2 0,-4-11-7 16,1 0-11-16,-1-1-15 16,-2-14-36-16,0 33-47 0,0-17-68 0,-2 1-62 15,-3-2-88-15,3 0-181 0,-4 1-351 0,-2-1-135 16</inkml:trace>
  <inkml:trace contextRef="#ctx0" brushRef="#br0" timeOffset="115678.74">17227 9239 2373 0,'0'0'-55'16,"0"0"42"-16,0 0 29 0,-15 3 10 0,15-3 1 15,0 0-1-15,0 0 11 0,0 0-4 0,0 0-3 16,0 0-4-16,0 0-2 0,0 0-2 16,0 0 2-16,56-1-11 0,-56 1 2 0,35-2 3 15,-11 2-5-15,-2-2-1 16,8 2-3-16,2-2 0 0,0 0-2 0,11 0-1 15,-8 2 1-15,7-2 2 0,1 0 13 16,-1 2 1-16,-2-1 6 0,3-2 2 0,-1 3-2 16,-6-1-6-16,5-2 2 0,-5 2 1 0,-3-3 1 15,1 2 6-15,-2 0 9 16,0 0-4-16,-3 0 0 0,1 0-2 0,0 1-6 0,-3-2-1 16,-1 0-2-16,-4 0-4 15,2 2-3-15,-5 1-14 0,0-2-34 16,-19 2-49-16,31-1-49 0,-31 1-42 15,26 0-65-15,-26 0-125 0,17-5-356 0,-17 5 25 0</inkml:trace>
  <inkml:trace contextRef="#ctx0" brushRef="#br0" timeOffset="116188.88">17458 9622 2023 0,'0'0'-67'15,"0"0"19"-15,0 0 2 0,0 0 6 0,30-18 14 16,-30 18 16-16,0 0 13 16,23-4 2-16,-23 4 11 0,16 0 12 0,-16 0 17 0,0 0 20 15,24 3 4-15,-24-3 26 16,0 0 21-16,14 7 9 0,-14-7-6 15,7 12 2-15,-7-12-15 0,0 0-2 16,-3 23 1-16,3-23 0 0,0 0 8 0,-12 28 6 0,8-19-7 16,4-9 2-16,-8 21-6 0,8-21-3 0,-7 21-4 15,7-21-8-15,-2 21-7 16,2-21-4-16,0 17-11 0,0-17 0 0,7 16-7 0,-7-16-8 16,14 12-5-16,-6-7-8 15,-8-5-11-15,22 6-26 0,-22-6-44 16,25 0-46-16,-25 0-53 0,30-6-53 15,-16 2-40-15,2-2-67 0,-2-1-124 0,-1 0-501 16,2 0-321-16</inkml:trace>
  <inkml:trace contextRef="#ctx0" brushRef="#br0" timeOffset="116501.9">17923 9646 2787 0,'0'0'-25'0,"0"0"32"0,0 0 11 16,0 0 1-16,0 0 17 0,0 0 23 0,0 0 19 15,0 0 14-15,0 0 3 16,0 0-5-16,0 0-7 0,18 21-10 0,-18-21-3 16,2 18-9-16,-2-18-4 15,2 22-8-15,-2-22-1 0,0 25-7 0,2-8 2 0,0-2-1 16,-2 0-2-16,0-15 2 15,-2 31 3-15,2-14 4 0,0-17-1 0,-2 31-3 16,0-16-2-16,-3-2-3 0,5-13-5 16,-10 27-2-16,3-15-15 0,-1-4-20 0,8-8-31 15,-17 14-54-15,7-8-53 0,10-6-58 0,-22 2-102 16,10-2-174-16,12 0-443 16,-26-9-315-16</inkml:trace>
  <inkml:trace contextRef="#ctx0" brushRef="#br0" timeOffset="116679.22">17801 9568 2746 0,'0'0'80'0,"19"-10"38"0,-19 10-5 16,0 0-17-16,0 0 5 0,12-5 6 0,-12 5 3 16,0 0-14-16,0 0-11 0,0 0-11 15,0 0-22-15,16-6-44 0,-16 6-51 16,0 0-70-16,0 0-66 0,8-4-85 15,-8 4-174-15,0 0-405 0,0 0-185 0</inkml:trace>
  <inkml:trace contextRef="#ctx0" brushRef="#br0" timeOffset="117309.1">18777 9060 2556 0,'0'0'-11'0,"0"0"41"16,0 0 16-16,0 0 19 16,0 0 10-16,0 0 3 0,0 0 1 0,0 0-8 15,0 0-6-15,0 0-8 16,0 0-4-16,0 0-4 0,0 0-6 0,0 0-8 15,0 0-1-15,32 9 0 0,-32-9-7 16,20-9-7-16,-9 3 0 0,-11 6-4 0,21-13-11 16,-12 3 2-16,1 1-3 15,-10 9 6-15,12-18-3 0,-12 18 5 0,12-17 8 16,-12 17-8-16,2-15 1 0,-2 15 0 0,0 0-4 0,0 0 1 16,-18-21 2-16,18 21-1 15,-16-4 2-15,16 4 2 0,-26 0 7 16,26 0 11-16,-25 6 9 0,11-2 4 15,0 3 6-15,0 0 11 0,3 1 8 0,-2 3 8 0,3-2 0 16,-1 2-4-16,3 1-2 16,8-12 3-16,-11 28-4 0,7-15-5 0,1 1-3 15,3-14-8-15,3 28-5 0,1-15-2 0,3 4-11 16,-1-5-2-16,2-1 0 0,5 3-9 16,-3-5 2-16,6 0-3 0,-2-2-4 0,4-1-13 15,-2-3-20-15,3-1-31 16,0-2-39-16,-19 0-45 0,39-5-58 0,-19 1-42 0,2-8-60 15,-3 1-124 1,2-5-161-16,-2-1-332 0,-2 0-287 0</inkml:trace>
  <inkml:trace contextRef="#ctx0" brushRef="#br0" timeOffset="118028.88">19327 8106 2581 0,'0'0'-112'15,"0"0"28"-15,0 0 20 0,0 0 28 16,0 0 32-16,0 0 38 0,0 0 13 0,0 0 13 16,0 0 11-16,0 0 8 0,0 0-2 0,0 0 9 15,0 0 2-15,-9 61-2 0,9-49-5 0,0-12-6 16,0 27-4-1,0-27-2-15,0 29 2 0,0-16-3 0,0-13-1 0,0 29-2 0,0-29-4 16,-2 26 0-16,0-15-4 16,2-11 1-16,-6 24-5 0,0-13-5 0,6-11-4 15,-16 16-5-15,8-9-8 0,8-7-3 0,-17 9-8 16,17-9-24-16,-21 6-21 0,21-6-34 16,-21-1-41-16,21 1-44 0,0 0-37 0,-28-13-51 15,18 5-104-15,2 0-547 16,-1-6-251-16</inkml:trace>
  <inkml:trace contextRef="#ctx0" brushRef="#br0" timeOffset="118268.81">19333 7821 2685 0,'0'0'-18'0,"7"-11"22"16,-7 11-1-16,0 0 21 0,0 0 5 0,0 0 11 15,6-11-7-15,-6 11-3 0,0 0-8 0,0 0-22 16,0 0-48-16,0 0-42 16,0 0-30-16,11-11-51 0,-11 11-94 0,0 0-414 15,0 0 78-15</inkml:trace>
  <inkml:trace contextRef="#ctx0" brushRef="#br0" timeOffset="119978.58">19583 8083 1896 0,'0'0'-42'0,"0"0"23"0,0 0 4 16,0 0 7-16,6-16 8 0,-6 16-3 0,0 0 16 16,0 0 21-16,0 0 34 0,0 0 11 0,0 0 16 0,0 0 8 15,0 0 3-15,0 0 4 16,0 0 3-16,0 0 5 0,0 0-5 0,0 0 1 16,0 0-10-16,-23 36-5 15,23-36-9-15,-6 19-8 0,6-19-4 16,-4 26-7-16,-1-13-6 0,5-13-7 0,-2 31-8 15,0-17-4-15,2-14 0 0,2 27-8 0,0-14-2 16,-2-13-5-16,2 23-1 16,-2-23-1-16,7 21-5 0,-7-21-4 0,4 15 1 15,-4-15 0-15,6 9 0 0,-6-9-6 0,0 0-4 16,0 0 1-16,0 0-3 0,0 0-4 16,0 0 2-16,0 0 1 0,0 0-1 0,0 0-1 15,27-28 8-15,-27 28-2 16,0 0 1-16,8-15-1 0,-8 15 1 0,0 0-2 0,6-14-4 15,-6 14-1-15,0 0 0 16,0 0 0-16,0 0-1 0,0 0 2 16,0 0-2-16,27 6 0 0,-27-6-1 0,19 8 0 0,-19-8 0 0,21 7-2 15,-21-7 2 1,24 6 2-16,-12-4-4 0,-12-2 3 0,24 2-2 0,-24-2 1 16,21-2 6-16,-21 2 18 15,21-7 7-15,-21 7 12 0,15-12 3 0,-7 2 3 0,0 1-3 16,-8 9-5-16,12-23-3 15,-8 12-6-15,-4 11-3 0,6-24-2 0,-4 13-13 16,-2 11-28-16,2-24-42 16,-2 24-67-16,2-17-95 0,-2 4-104 0,0 13-215 0,-2-16-67 15,2 16-259-15,0 0-211 0</inkml:trace>
  <inkml:trace contextRef="#ctx0" brushRef="#br0" timeOffset="120169.09">19920 8078 2506 0,'0'0'-84'0,"0"0"21"0,0 0 5 0,32-2-3 0,-32 2 15 16,0 0 3-16,27-3 2 15,-27 3-3-15,23-5-16 0,-10 4-21 0,-1-3-35 16,-1 2-73-16,-11 2-331 0,19-7 298 15</inkml:trace>
  <inkml:trace contextRef="#ctx0" brushRef="#br0" timeOffset="120498.82">19981 7990 1575 0,'0'0'54'15,"0"0"40"-15,0 0-2 16,0 0 18-16,0 0 22 0,0 0 12 0,0 0 6 0,0 0 8 15,0 0 18-15,0 0-8 16,0 0-4-16,0 0-5 0,0 0-5 0,0 0-8 16,2 37-8-16,-2-37-8 15,0 23-5-15,0-23-7 0,0 26-3 0,0-26-18 16,0 29-4-16,0-16 6 0,0-13-14 0,0 29-4 0,0-16-2 16,0-13-3-16,2 25 0 15,-2-25 1-15,4 22 23 0,-2-12 2 0,-2-10 1 0,7 18-2 16,-7-18-10-16,13 14-10 15,-7-8-10-15,-6-6-6 0,19 9-7 0,-19-9-8 16,21 5-8-16,-21-5-21 16,23-2-36-16,-12-2-41 0,2 0-41 0,-3 0-56 15,4-2-62-15,-4 1-65 0,-2-3-78 0,2 1-164 0,-10 7-114 16,11-12 45-16,-11 12-274 16,0 0-219-16</inkml:trace>
  <inkml:trace contextRef="#ctx0" brushRef="#br0" timeOffset="49633.05">6435 11053 1474 0,'0'0'156'16,"0"0"-63"-16,0 0-42 0,0 0 8 0,0 0 0 16,0 0-1-16,0 0 23 0,0 0 5 15,0 0 8-15,0 0 14 0,0 0 13 0,0 0-5 16,0 0-11-16,0 0-4 16,2-22-8-16,-2 22-13 0,0 0-9 15,0 0-11-15,10-9-2 0,-10 9-9 0,0 0-2 0,13-14-7 0,-13 14-3 16,8-13-5-16,-8 13-6 15,13-17-3-15,-6 7-3 0,-1 0-3 0,-6 10-1 16,10-28-1-16,-4 17 5 16,1-3-7-16,-2 1-5 0,1-1 0 0,-6 14 0 15,10-24-2-15,-6 15-2 16,-4 9 0-16,9-19 11 0,-9 19-11 0,6-16 0 0,-6 16-4 16,5-11-2-16,-5 11 1 0,0 0 2 0,8-12 1 15,-8 12-4-15,0 0 9 16,0 0-1-16,0 0 10 0,0 0-7 15,0 0 0-15,17 33 3 0,-17-33-4 0,6 21 1 16,-4-12 1-16,-2-9 2 0,6 23-4 0,-4-11 3 16,-2-12-7-16,8 20-1 15,-4-10-38-15,-4-10-38 0,6 18-31 16,-6-18-49-16,6 18-39 0,-6-18-61 0,6 14-121 16,-4-8-396-16,-2-6-60 0</inkml:trace>
  <inkml:trace contextRef="#ctx0" brushRef="#br0" timeOffset="50743.93">6615 10814 2121 0,'0'0'-136'0,"0"0"25"0,0 0 15 15,0 0 17-15,0 0 9 0,0 0 11 16,0 0 19-16,0 0 11 0,-24-6 10 0,24 6 9 16,0 0 7-16,0 0 11 0,0 0 6 0,0 0 1 0,0 0 4 15,-14 27 6-15,14-27 0 16,0 0 22-16,-7 21-24 0,7-21-1 15,-2 19 10-15,2-19-6 0,-4 22 7 16,2-9-13-16,2-13-1 0,-5 29 7 0,3-13 0 16,0 1-3-16,0 0 10 0,0 2-6 15,-2 2-5-15,1 0 1 0,1 3 10 0,0 2-9 16,2-1-1-16,-2 1 2 16,0 3-12-16,2-2 9 0,0-1 6 0,0 3-14 15,0-1 0-15,2-1-6 0,-2 2 0 0,2 0 8 0,0-3-7 16,-2 3 0-16,5-3 8 15,-3 0-12-15,0 3-3 0,0-1 15 0,0 0-10 16,0-1 1-16,0-1-6 16,3 0-1-16,-5 1 12 0,2 0-3 0,0 0-10 15,0-3 0-15,0 3 0 0,-2 0 5 16,2-2-2-16,0 1 2 0,1-1-8 0,-3-2 13 16,0 0-4-16,2 4-4 0,-2-3 13 0,0-1-16 15,0 0-2-15,0 2 1 16,0-5 1-16,0 4 7 0,0-2-3 0,0 3 5 15,0-2-2-15,0 0-5 0,0 0 8 16,0 0-9-16,0 3-3 0,0-3 3 0,2 3 5 16,-2-4-4-16,0 0 1 15,0 0 4-15,2 0 0 0,-2 0 6 0,0 0-12 0,2 1 0 16,-2 0 3-16,0 0-1 16,2 0 4-16,-2 0-8 0,0-1 2 0,0 1 5 15,0-1 3-15,0 0-11 16,0 0 4-16,0 2 1 0,-2-2-1 0,2-2 5 15,-2 3 0-15,2-1-1 0,0 0-2 0,0 1-3 0,-2-3 3 16,4 3 0-16,-4 0-6 16,4 1 7-16,-2-4-5 0,0 3 1 0,0-1-5 15,0 5 21-15,2-2-18 16,0-4 8-16,0 2-6 0,-2 0 8 0,2 0-5 16,-2-1-2-16,2 0 1 0,-2-2-8 0,2 3 9 0,-2-2-6 15,0 2 6-15,2-3 0 16,-4 2-5-16,4 1 4 0,-2-3 4 15,-2 4-6-15,2-1 0 0,0-3 9 0,-2 3-5 16,2 0 4-16,0-2-5 0,0 2 13 0,0-2 4 16,0 2-4-16,2 0 5 15,-2 0 4-15,2 1-1 0,0 3 1 0,0 2-17 0,0-3-4 16,-2 3 9-16,4-1-5 16,-2-1 11-16,-2 1 3 0,2 1-3 0,-2 0-1 15,2-1 3-15,0 1 3 0,0 0 1 0,0 1 2 16,0 1-1-16,2-1 0 15,-2 1 0-15,2-1-4 0,-2 0-5 0,0 2 2 0,1 0-2 16,1-3 5-16,-2 2-12 16,0 2 4-16,0-3-7 0,1 1-13 0,-3 1-36 15,2-2-38-15,-2 1-37 0,0-1-37 16,-2-1-79-16,-1-2-161 0,-1-1-253 0,0-1 126 16</inkml:trace>
  <inkml:trace contextRef="#ctx0" brushRef="#br0" timeOffset="52303.78">1739 13278 1725 0,'0'0'-110'0,"18"-2"18"16,-18 2 11-16,21-4 5 0,-21 4 23 0,20-4 6 15,-20 4 18-15,24-4 25 0,-24 4 11 16,25-2 14-16,-25 2 12 0,25-1 15 0,-25 1 9 15,27 1-7-15,-27-1-1 16,24-1-12-16,-8 2 0 0,-16-1 5 0,29 0-6 16,-12 2 6-16,2-2-4 15,0 0 0-15,0 2-1 0,0-2-6 0,3 0-3 16,-2 0-2-16,4 0 5 0,-3 0-15 16,1 0 1-16,2 0 1 0,0 0-2 0,1 0 0 15,1 0 0-15,0 0-3 0,-2 0 0 0,6 0-4 0,2 0-7 16,-3 0 2-16,3 0 4 15,0 0 2-15,1-2-1 0,2 2-6 0,1-2 4 16,0 1 4-16,0-2-3 16,4 3-5-16,3-1 2 0,-4-3 2 15,1 1-8-15,-4 2 4 0,5-1 2 0,1 0-5 16,-2 0 3-16,3 0-1 0,-3 1-4 0,3-2 5 16,-1 2 0-16,0-2-3 0,-1 1 6 0,1 1 5 15,0-1-7-15,1 0-1 16,1 0-10-16,-1 0 20 0,-2 1-15 0,-1-3 7 15,3 1-5-15,-3 2 3 16,2-1-6-16,-1-2 11 0,-1 2-2 0,2 0-4 0,1 0-1 16,-3 0 6-16,2 1-12 15,1-2 11-15,3 2-1 0,1-1-5 0,-3 2 4 0,3-2-7 16,-3 0 3 0,3 2 2-16,-1 0-5 0,-1 0 3 0,1-2 3 0,-1 4-2 15,-3-2 10-15,2 0-8 0,-1 0 1 0,-1 0 10 16,3 0 7-16,-1 0 1 0,0 0 7 15,1 0-1-15,-1 0-1 0,1 0 4 0,-1 0-13 16,1 0-1-16,-3-2 2 16,2 2 0-16,-1 0-4 0,1-1-6 0,-3 1 4 15,-3-3-1-15,-2 3-7 16,2-1 4-16,-5-1-6 0,3-1 9 0,1 2-9 0,-1 1 7 16,4-4-7-16,-4 2 0 0,-3 2 3 0,4-2 0 15,-1-2 3-15,-2 3-6 16,1-2 7-16,-1 2-4 0,2-2 3 0,-2 2-6 15,3-1 9-15,-4 0 0 16,3 0-2-16,0 0 3 0,-2 0 2 0,2 2-6 0,-1 0 1 16,2-1-1-16,-3 1-8 15,4 0 8-15,-2 0-6 0,0 0 3 0,-1-3 17 16,2 3-20-16,-1 0 2 16,0 0-4-16,-2 0-1 0,-3 0 1 0,3-1 2 0,0 1-8 15,0 0 7-15,-3 0-7 0,-1 0 0 0,2-2-1 16,-1 2 5-16,1 0-2 15,-2 0 5-15,-3 0 0 0,5 0-3 0,-2 0 4 0,2 0-2 16,-3 0 10-16,3 0-6 16,0 0-10-16,-1 0 12 15,1 0-6-15,0-3-1 0,3 3 6 0,-2-1 1 16,1 1 1-16,0 0 8 0,-2-2-3 0,1 2 4 0,-1-2-1 16,2 0-5-16,0 0 1 0,-3 0-4 0,1 2-11 15,0-4-14-15,-2 4-36 16,-3-1-27-16,-3 1-30 0,-1-2-50 0,-4 0-95 15,2 2-440-15,-7 0 57 0</inkml:trace>
  <inkml:trace contextRef="#ctx0" brushRef="#br1" timeOffset="84743.65">2675 13250 1594 0,'0'0'-84'0,"0"0"14"15,0 0 19-15,8-14 11 0,-8 14 9 0,0 0 16 16,9-12 13-16,-9 12 18 16,0 0 13-16,0 0 2 0,13-13 13 0,-13 13 12 0,0 0-3 15,10-8 11-15,-10 8-1 0,0 0 0 0,0 0 3 16,0 0-3-16,16-8 5 15,-16 8 6-15,0 0-4 0,0 0 11 0,0 0-3 16,0 0 0-16,0 0-9 0,24 16-1 16,-24-16 0-16,0 0 0 0,9 15-2 0,-9-15-1 15,6 11 5-15,-6-11 3 16,5 13-6-16,-5-13-3 0,4 14-7 0,-4-14-1 16,0 0-3-16,2 19-9 0,-2-19-3 0,0 0-3 0,0 21-2 15,0-21-1 1,0 0-4-16,-4 17 1 0,4-17 5 0,0 0 7 0,-7 16 6 15,7-16 5 1,0 0 1-16,-10 11 3 0,10-11-2 0,0 0 1 16,-11 10-8-16,11-10-1 0,0 0-2 0,-14 5 1 15,14-5-6-15,0 0 0 0,0 0-1 0,-24-1-7 16,24 1 0-16,0 0-1 16,0 0-5-16,-28-7 4 0,28 7-3 0,0 0 0 15,-14-7-1-15,14 7-3 0,0 0 0 0,-13-9-4 16,13 9 0-16,0 0-4 15,-8-14-2-15,8 14 2 0,0 0-9 0,-2-21 0 0,2 21-1 16,0 0-8-16,4-22-12 16,-4 22-27-16,4-18-22 0,-4 18-38 0,6-15-41 0,-6 15-50 15,11-16-56-15,-11 16-63 16,10-15-169-16,-6 8-421 0,3-1-283 0</inkml:trace>
  <inkml:trace contextRef="#ctx0" brushRef="#br1" timeOffset="85556.19">4159 12344 2603 0,'0'0'-112'0,"0"0"29"0,0 0 17 0,0 0 19 16,0 0 17-16,0 0 16 15,0 0 17-15,0 0 16 0,-6-25-4 16,6 25 12-16,0 0 9 0,0 0 13 0,0 0 20 16,0 0 9-16,0 0 10 0,0 0 4 0,0 0 0 15,0 0 0-15,0 0-3 0,0 0-9 0,-24 36-2 16,24-36-6-16,-10 18-4 15,10-18-5-15,-11 17-1 0,3-8-3 16,1 3-1-16,7-12-4 0,-15 20 1 16,9-8-6-16,0-2-2 0,6-10-1 0,-15 20-7 0,8-8-4 15,7-12-1-15,-8 19-8 16,2-11 3-16,6-8-6 0,-8 13 1 0,8-13-4 16,-7 14-3-16,7-14-3 0,0 0-14 0,-11 11-29 0,11-11-37 15,0 0-48-15,0 0-43 16,0 0-63-16,0 0-57 0,0 0-122 0,-10 4-456 15,10-4-202-15</inkml:trace>
  <inkml:trace contextRef="#ctx0" brushRef="#br1" timeOffset="85953.99">4024 12351 2432 0,'0'0'-124'0,"0"0"22"0,6-15 27 15,-6 15 23-15,0 0 25 16,0 0 28-16,0 0 36 0,0 0 18 0,0 0 29 0,0 0 14 15,0 0 13 1,0 0 7-16,0 0 8 0,0 0-2 0,0 0-5 0,0 0-6 16,0 0-7-16,0 0-5 15,8 48-9-15,-8-48-5 0,2 17-10 0,-2-17-4 0,6 17-6 16,-6-17-4-16,8 19-3 16,-4-10-5-16,-4-9-4 0,8 19-9 0,-2-9 0 15,-6-10-7-15,11 18-3 0,-5-11 1 0,-6-7-8 16,11 15-1-16,-11-15-13 15,8 12-25-15,-8-12-34 0,9 9-45 16,-9-9-54-16,10 10-54 0,-10-10-61 0,8 11-126 16,-6-5-512-16,-2-6-283 0</inkml:trace>
  <inkml:trace contextRef="#ctx0" brushRef="#br1" timeOffset="86998.74">4161 13956 2591 0,'0'0'-122'0,"0"0"26"0,0 0 11 15,0 0 14-15,0 0 16 0,0 0 21 16,0 0 12-16,0 0 20 0,0 0 12 0,0 0 18 0,0 0 11 16,0 0 31-16,0 0 6 15,0 0 14-15,0 0 5 0,0 0 13 0,0 0 2 0,0 0 2 16,0 0-6-16,-26 38 0 16,26-38-9-16,-6 13-5 0,6-13-2 0,-10 15-9 15,10-15-6-15,-11 15 0 0,11-15-3 16,-8 18-2-16,1-11-7 0,7-7-4 15,-10 15-5-15,10-15-10 0,-9 18-2 16,9-18-3-16,-6 13-9 0,6-13 1 0,-8 12-5 16,8-12-4-16,0 0-11 0,-6 13-25 0,6-13-30 15,0 0-49-15,0 0-53 0,0 0-47 16,-10 6-44-16,10-6-80 0,0 0-615 16,0 0-341-16</inkml:trace>
  <inkml:trace contextRef="#ctx0" brushRef="#br1" timeOffset="87354.11">4054 13998 2677 0,'0'0'-106'0,"0"0"28"0,0 0 17 16,0 0 20-16,4-16 15 0,-4 16 20 0,0 0 27 15,0 0 22-15,0 0 21 0,0 0 23 0,0 0-3 16,0 0 0-16,0 0 14 15,0 0-3-15,0 0 5 0,0 0-7 0,0 0-2 16,0-19 6-16,0 19 5 0,0 0 0 16,0 0-7-16,0 0-1 0,0 0 1 0,0 0-7 15,0 0-3-15,0 0 0 16,0 0-4-16,12 46-1 0,-12-46-2 0,8 16-4 0,-8-16-2 16,7 16-3-16,-1-8-5 0,-6-8-17 15,13 17 2-15,-7-8-1 0,-6-9-10 16,15 16-1-16,-9-6-3 0,-6-10-6 0,16 14-4 15,-8-7-15-15,-8-7-20 16,12 13-24-16,-12-13-28 0,13 9-33 0,-13-9-39 16,11 10-52-16,-11-10-49 0,10 10-65 15,-10-10-126-15,7 5-173 0,-7-5-258 0,4 8-209 16</inkml:trace>
  <inkml:trace contextRef="#ctx0" brushRef="#br1" timeOffset="128593.71">6570 12094 397 0,'0'0'200'15,"0"0"-52"-15,0 0-28 0,0 0-29 0,0 0-6 16,0 0-3-16,0 0 0 0,0 0-3 0,0 0 3 16,0 0 2-16,0 0-9 15,0 0 7-15,0 0-7 0,0 0-17 0,9-12 1 16,-9 12 4-16,0 0-4 0,0 0-3 16,0 0-3-16,0 0-6 0,0 0 12 0,0 0-8 15,0 0 5-15,0 0 14 0,0 0 5 0,0 0 4 16,0 0-2-16,0 0-7 15,0 0-7-15,0 0 0 0,0 0-3 0,0 0 2 0,0 0-5 16,0 0-3-16,0 0-4 16,0 0-4-16,0 0-5 0,0 0 2 0,0 0-5 15,0 0-1-15,0 0-2 16,0 0 1-16,0 0 2 0,0 0 3 0,0 0 1 16,0 0 2-16,0 0-1 0,0 0-8 0,-17-18 2 15,17 18-7-15,0 0-2 0,0 0-2 16,0 0-1-16,0 0-5 0,4-25-1 0,-4 25-1 15,0 0-1-15,0 0-3 16,6-13-3-16,-6 13-2 0,0 0 1 0,0 0-5 16,0 0 2-16,0 0-5 0,0 0 3 15,0 0-2-15,0 0 0 0,0 0 2 0,0 0 0 16,0 0 2-16,0 0 2 16,0 0-6-16,0 0 5 0,0 0-1 0,0 0 1 0,0 0-2 15,17 36 2-15,-17-36-1 0,0 0 1 0,0 0-1 16,0 0 2-16,0 0 1 15,0 0-1-15,-10 27 1 0,10-27 3 0,0 0-3 16,0 0-4-16,0 0 5 0,-13 7-1 16,13-7-2-16,0 0 2 0,0 0 1 0,0 0 1 15,0 0-1-15,0 0 1 16,0 0-2-16,0 0-1 0,-32-17 0 0,32 17 2 16,0 0-2-16,-8-11-1 15,8 11 0-15,0 0 0 0,0 0-1 0,-4-18-1 16,4 18-1-16,0 0-1 0,0 0-1 0,0 0 3 15,0-18-5-15,0 18 4 0,0 0-3 16,0 0 1-16,0 0-2 0,0 0 0 0,0 0-2 16,0 0 2-16,12-15-2 15,-12 15 2-15,0 0-3 0,0 0 3 0,0 0-1 0,0 0-1 16,0 0 1-16,0 0-3 16,0 0 2-16,0 0 0 0,0 0-4 0,0 0 5 15,0 0-2-15,0 0 2 0,0 0-3 0,30 22 3 16,-30-22 0-16,0 0 1 0,0 0-2 15,0 0 4-15,0 0-1 0,0 0-4 0,0 0 4 16,0 0-2-16,-9 26 2 16,9-26 0-16,0 0-2 0,0 0 3 0,0 0 2 0,0 0 1 15,0 0-3 1,0 0 1-16,0 0-2 0,-21 8 3 0,21-8-4 16,0 0 3-16,0 0-2 0,0 0 2 0,0 0-4 0,0 0 1 15,0 0 0-15,0 0 0 0,-12-30 1 16,12 30 0-16,0 0-2 0,0 0 2 0,0 0 0 15,0 0-1-15,4-23-1 16,-4 23 0-16,0 0-1 0,0 0 2 0,0 0-2 16,12-13 1-16,-12 13-2 0,0 0 0 15,0 0 2-15,0 0-1 0,0 0 0 16,21 0-1-16,-21 0 0 0,0 0-1 16,0 0 0-16,0 0 3 0,0 0-3 0,20 15 0 15,-20-15 2-15,0 0 0 0,0 0 3 0,8 11-3 16,-8-11 2-16,0 0 2 0,0 0-1 15,4 13-1-15,-4-13 2 0,0 0 2 0,0 0 1 16,0 0 2-16,0 0 0 16,0 0 1-16,0 0-3 0,0 0 1 0,0 0 1 0,-10 26 1 15,10-26-2 1,0 0 0-16,0 0-1 0,0 0-2 0,0 0-1 0,0 0 0 16,0 0-2-16,0 0 1 0,0 0-1 0,0 0 0 15,0 0-5-15,0 0 0 16,0 0-1-16,0 0-1 0,0 0 0 0,0 0 2 15,0 0-5-15,0 0-13 0,0 0-11 16,0 0-17-16,0 0-34 0,0 0-29 0,0 0-54 16,0 0-54-16,0 0-107 15,0 0-649-15,0 0-429 0</inkml:trace>
  <inkml:trace contextRef="#ctx0" brushRef="#br1" timeOffset="132883.73">4167 12436 2751 0,'0'0'-222'0,"0"0"20"16,0 0 20-16,0 0 22 0,0 0 20 0,0 0 23 0,0 0 18 15,0 0 23-15,0 0 16 16,0 0 17-16,-20 32 11 0,20-32 11 0,0 0 9 16,0 0 9-16,0 0-2 15,0 0 8-15,0 0 4 0,0 0 5 0,0 0 7 0,0 0 5 16,0 0-4-16,0 0 9 16,0 0-4-16,0 0 7 0,0 0-6 0,0 0-1 15,0 0 0-15,0 0-5 0,0 0-2 0,0 0 0 16,0 0-4-16,0 0 12 15,0 0-14-15,0 0 4 0,0 0 2 0,0 0-3 0,0 0 3 16,0 0 3-16,0 0 2 16,0 0 6-16,38 0-6 0,-38 0 1 0,0 0 2 15,18-3 0-15,-18 3-7 16,0 0 1-16,23-1-2 0,-23 1 1 0,0 0-8 0,26-2 11 16,-26 2 4-16,19-2-12 0,-19 2 14 15,21-3-15-15,-21 3-2 0,21-3 6 16,-21 3 5-16,20-4 0 0,-20 4-4 0,18-4-8 15,-18 4 11-15,20-1-5 16,-20 1-3-16,19-2 6 0,-19 2 1 0,19-4 6 16,-19 4 6-16,19-3 4 0,-19 3 4 15,18-3-7-15,-18 3 1 0,18-3-1 0,-18 3 1 16,19-2-7-16,-19 2-1 16,0 0-9-16,25-4 5 0,-25 4-8 0,19-4 1 15,-19 4 2-15,18-2 14 0,-18 2-18 16,16-4 4-16,-16 4-4 0,0 0-5 0,26-3-3 15,-26 3 3-15,16-4-6 0,-16 4 6 0,17-2-3 16,-17 2 0-16,18-4 0 0,-18 4-2 16,18-3 0-16,-18 3-7 0,20-3 8 15,-20 3 3-15,16-5-2 0,-16 5-8 16,19-4 6-16,-19 4 5 0,18-4 2 0,-18 4 2 16,16-4 0-16,-16 4 6 0,16-5-4 0,-16 5 8 0,0 0 5 15,18-4 4 1,-18 4-1-16,0 0 3 0,15-6-1 0,-15 6-4 0,0 0 2 15,0 0-1 1,17-4-6-16,-17 4-3 0,0 0-3 0,0 0 2 16,0 0-4-16,17-5 0 0,-17 5-1 0,0 0-10 15,0 0-5-15,0 0-22 0,0 0-26 0,0 0-37 16,0 0-41-16,0 0-38 16,0 0-43-16,0 0-61 0,0 0-486 0,19-3-41 15</inkml:trace>
  <inkml:trace contextRef="#ctx0" brushRef="#br1" timeOffset="134044.07">5112 12326 2039 0,'0'0'-160'0,"0"0"19"0,17-5 17 0,-17 5 16 15,0 0 16-15,0 0 12 16,18-4 5-16,-18 4 16 0,0 0 7 0,0 0 7 16,24-2 14-16,-24 2 6 0,0 0 18 0,21-3 1 0,-21 3-4 15,0 0 11-15,21-2 1 16,-21 2 4-16,15-3-3 0,-15 3 4 0,0 0 4 15,26-3 7-15,-26 3-4 16,14-3 16-16,-14 3-13 0,0 0 1 16,22-3 1-16,-22 3 1 0,0 0-6 0,22-2 3 15,-22 2-1-15,0 0-1 0,22-2-4 16,-22 2 6-16,15-1-6 0,-15 1-1 16,0 0 2-16,22-4 9 0,-22 4-9 0,16-4 7 15,-16 4-6-15,0 0 1 0,25-4 3 0,-25 4-5 16,15-2 4-16,-15 2 2 15,17-4-2-15,-17 4 7 0,0 0 3 0,26-3-8 0,-26 3-1 16,14-3 8-16,-14 3-6 16,0 0-8-16,24-4 9 0,-24 4 4 0,0 0-18 15,25-1 11-15,-25 1-5 16,14-2-7-16,-14 2 6 0,0 0-11 0,24-4-3 0,-24 4 9 16,0 0-9-16,21-1 8 0,-21 1 3 0,0 0-4 15,23-3-3-15,-23 3 1 16,17 0 5-16,-17 0-9 0,0 0 2 0,24-1-7 15,-24 1 6-15,0 0 1 0,22-3 14 16,-22 3-14-16,18-1 4 0,-18 1-3 0,0 0-1 16,23-4 7-16,-23 4-9 15,17-2-4-15,-17 2 2 0,0 0 11 0,23-2-7 16,-23 2 2-16,16-2-1 16,-16 2-4-16,0 0 6 0,22-2-6 0,-22 2 3 0,0 0 5 15,20-1-5-15,-20 1 7 0,0 0-4 16,21-3-5-16,-21 3-3 0,0 0 9 15,23-1-3-15,-23 1-6 0,0 0 9 0,23-5-1 0,-23 5 3 16,0 0 1-16,20-3 1 16,-20 3-5-16,0 0 7 0,20-2-3 0,-20 2-4 15,0 0 7-15,19-2-8 16,-19 2 4-16,0 0 1 0,22-3-7 0,-22 3 5 16,0 0-2-16,20-3 0 0,-20 3-1 15,0 0 4-15,22-3-6 0,-22 3 3 16,0 0 1-16,21-4-4 0,-21 4 3 0,0 0 2 0,21-4-7 15,-21 4 5-15,0 0 2 16,17-2 5-16,-17 2-10 0,0 0 3 0,20-3-8 16,-20 3 2-16,0 0 5 15,16-4 4-15,-16 4-9 0,0 0 3 0,0 0-3 16,20-4 3-16,-20 4-2 0,0 0 4 16,0 0-1-16,16-4 1 0,-16 4 4 15,0 0-2-15,0 0-1 0,19-4-5 0,-19 4 4 0,0 0-9 0,0 0 4 16,0 0 3-16,0 0 2 15,20-4-5-15,-20 4 4 0,0 0-1 0,0 0 0 16,0 0-1-16,0 0 5 16,0 0-10-16,0 0-2 0,0 0-2 0,0 0-13 0,0 0-8 15,0 0-3 1,0 0-2-16,0 0 0 0,0 0 1 0,0 0 1 0,0 0 1 16,0 0 6-16,18-2 2 15,-18 2 1-15,0 0 1 0,0 0-45 0,0 0-59 16,0 0-165-16,0 0-40 0,0 0 105 0</inkml:trace>
  <inkml:trace contextRef="#ctx0" brushRef="#br1" timeOffset="135663.82">6545 12130 867 0,'0'0'-56'0,"0"0"19"16,0 0 14-16,0 0 10 0,0 0 15 0,0 0 7 15,0 0 2-15,0 0 9 16,0 0 0-16,0 0 20 0,0 0 14 0,0 0 6 0,0 0 2 15,0 0 4 1,0 0-4-16,0 0-1 0,0 0 4 0,0 0-1 0,0 0-6 16,-25 35 10-16,25-35-5 15,0 0 1-15,-16 13 4 0,16-13-5 0,-12 8-5 16,12-8 7-16,-13 9-1 0,13-9-15 16,-13 10 9-16,13-10-1 0,-12 9-9 15,12-9 4-15,-15 10-2 0,15-10-10 0,-13 12 0 16,13-12-9-16,-15 9 9 0,15-9-2 15,-16 12 0-15,7-7-3 0,9-5 2 0,-17 11 1 16,17-11-1-16,-19 12-10 0,8-8 4 16,11-4-2-16,-17 11-2 15,7-3 1-15,10-8-4 0,-18 9 0 0,8-3-1 16,10-6-6-16,-16 12 6 0,16-12 2 0,-18 11-1 0,10-6 0 16,8-5 1-16,-15 12-10 0,15-12 2 0,-16 12-4 15,16-12-2-15,-16 9-2 16,16-9 6-16,-14 10-4 0,14-10 6 0,-13 11 0 15,13-11-3-15,-15 9 3 16,15-9-2-16,-13 10-2 0,13-10 23 0,-14 12-7 16,14-12 1-16,-16 10-4 0,16-10-2 15,-14 11-2-15,14-11-4 0,-12 11-1 16,12-11 0-16,-16 11 3 0,16-11 1 16,-14 10-2-16,14-10 1 0,-15 9-3 0,15-9-2 0,-13 10 0 15,13-10-1-15,-15 7-1 0,15-7-3 16,-12 10-1-16,12-10-1 0,-16 11 0 15,16-11 1-15,-12 10 1 0,12-10-3 0,-13 9-1 16,13-9 1-16,-12 8-3 0,12-8-3 16,-13 8 7-16,13-8-5 0,-13 8-3 0,13-8 3 15,-14 9 5-15,14-9-5 16,-16 7-3-16,16-7 5 0,-16 10-1 0,16-10-4 16,-13 9 0-16,13-9 3 0,-15 10 0 0,15-10 4 0,-13 9 3 15,13-9-3 1,-10 10-1-16,10-10 3 0,-13 10 3 0,13-10-7 0,-11 9 3 15,11-9-2 1,-10 10 3-16,10-10 0 0,0 0-4 0,-14 9 2 0,14-9 0 0,0 0-7 16,-14 10 12-1,14-10-8-15,0 0 3 0,-10 7-2 0,10-7-1 0,0 0 4 16,0 0-4-16,0 0 0 16,-13 10-12-16,13-10-19 0,0 0-27 0,0 0-32 15,0 0-43-15,0 0-40 0,0 0-47 0,0 0-73 16,0 0-566-16,-17 4-209 0</inkml:trace>
  <inkml:trace contextRef="#ctx0" brushRef="#br1" timeOffset="136304.04">5425 12927 2388 0,'0'0'-159'0,"0"0"20"15,0 0 23-15,-9 10 17 0,9-10 23 0,0 0 13 0,0 0 17 16,-10 11 13-16,10-11 10 16,0 0 3-16,0 0 8 0,-13 11-1 0,13-11 6 15,0 0 2-15,-12 12 5 16,12-12 3-16,-12 10 1 0,12-10 9 0,-12 7 0 0,12-7-1 16,-12 10 15-16,12-10 9 0,-13 11-4 0,13-11 9 15,-13 12 3 1,13-12 0-16,-17 10-3 0,17-10 1 0,-16 12-7 0,6-6 5 15,10-6-2-15,-20 13 5 16,9-6 6-16,0 2-2 0,11-9 6 0,-19 15-5 0,9-5-3 16,2-2 2-16,8-8-2 15,-22 16-5-15,12-9 10 0,1 2 1 0,9-9 4 16,-21 16 6-16,12-8 2 16,-1 0-2-16,10-8-2 0,-20 17-2 0,10-10-8 15,2 3 0-15,-2-2-6 0,10-8-4 0,-18 16 0 16,8-8-6-16,10-8 7 0,-17 14-11 15,8-7-1-15,9-7-2 0,-19 14 3 0,11-7 2 16,8-7 0-16,-18 12 3 0,18-12-6 16,-16 10-4-16,8-3 0 0,8-7-4 0,-16 11 1 15,16-11-4-15,-14 10 0 16,14-10-5-16,-13 10 3 0,13-10-4 0,-12 7 11 16,12-7-13-16,0 0 3 0,-16 9-6 0,16-9-7 0,0 0-17 15,-12 8-26-15,12-8-44 16,0 0-43-16,-8 6-62 0,8-6-55 0,0 0-108 15,0 0-440-15,-14 0-105 16</inkml:trace>
  <inkml:trace contextRef="#ctx0" brushRef="#br1" timeOffset="136913.73">4654 13548 2189 0,'0'0'-153'0,"-10"11"18"0,10-11 16 0,0 0 21 15,-8 12 18-15,8-12 19 16,0 0 14-16,-11 14 10 0,11-14 9 0,0 0 11 15,-11 10 5-15,11-10 18 16,-8 10 7-16,8-10 1 0,-11 9 5 0,11-9 6 0,-10 12-1 16,10-12-1-16,-11 11 14 15,11-11-11-15,-11 12-3 0,11-12-3 0,-10 13 15 16,10-13-13-16,-13 10 7 16,13-10-4-16,-11 11 1 0,11-11-6 0,-12 12 0 0,12-12 1 15,-11 10-2-15,11-10 3 0,-12 14 3 0,12-14 6 16,-14 11-2-16,14-11 10 15,-12 11-1-15,12-11 20 0,-12 11 2 0,12-11-8 16,-12 11-4-16,12-11-4 0,-10 10-3 16,10-10-1-16,-12 12 7 0,12-12-3 0,-11 10-3 15,11-10-4-15,-11 14 1 16,11-14 0-16,-13 9-7 0,13-9 0 0,-10 14-3 16,10-14 6-16,-10 11-1 0,10-11-4 15,-12 12 6-15,12-12-2 0,-12 11 3 0,12-11 2 16,-8 10-5-16,8-10-2 0,-13 11 0 0,13-11-2 15,-11 10 2-15,11-10-7 16,-12 12 2-16,12-12 3 0,-11 7-4 0,11-7-5 0,-10 9-2 16,10-9 1-16,0 0-4 15,-11 14-3-15,11-14 1 0,-9 10-2 0,9-10 1 16,0 0-7-16,-10 10-6 16,10-10-18-16,0 0-4 0,-10 12-25 0,10-12-23 15,0 0-35-15,-9 11-30 0,9-11-24 0,-5 8-41 0,5-8-60 16,0 0-461-16,0 0 15 15</inkml:trace>
  <inkml:trace contextRef="#ctx0" brushRef="#br1" timeOffset="138664.07">5954 12391 1927 0,'0'0'-158'16,"-17"8"18"-16,17-8 12 16,-11 6 23-16,11-6 15 0,0 0 21 0,-16 9 18 0,16-9 5 15,0 0 13-15,-18 8 1 0,18-8 7 0,0 0 9 16,-16 8 9-16,16-8 2 15,-13 6 8-15,13-6 6 0,-15 7 9 0,15-7 2 16,0 0-3-16,-21 7 6 0,21-7 5 16,-15 8 6-16,15-8 10 0,-17 6 4 0,17-6 11 15,-14 5-2-15,14-5 1 16,-18 6-10-16,18-6 1 0,-16 6-4 16,16-6-8-16,-17 6 1 0,17-6-8 0,-18 6-7 0,18-6 3 0,-16 5 2 15,16-5 5-15,-18 3-18 16,18-3 8-16,-16 7 3 0,16-7 5 0,-17 7 1 15,17-7-5-15,-17 6 4 16,17-6-6-16,-19 4 9 0,19-4-7 0,-20 6 1 16,20-6-4-16,-16 5-5 0,16-5 6 15,-21 4-14-15,21-4 1 0,-21 6 6 16,8-2-11-16,13-4 1 0,-24 7 8 16,14-2-12-16,10-5 3 0,-23 5 3 0,10 1 7 15,13-6 0-15,-21 6 8 0,21-6 6 0,-21 7-4 16,8-3 4-16,13-4-10 0,-22 8 3 15,22-8-8-15,-20 5 6 0,7-3 2 0,13-2-9 16,-26 8 11-16,16-4-4 16,10-4-3-16,-26 7 11 0,12-1-11 0,1-3 2 0,13-3-3 15,-25 8-8 1,12-4 6-16,13-4-4 0,-30 5 0 0,18 0 9 0,-3-2 4 16,15-3 0-16,-30 6 5 0,16-2 8 0,14-4 2 15,-28 8 7-15,16-6 14 16,12-2-12-16,-24 3 4 0,24-3-2 15,-21 6-1-15,21-6-4 0,-19 4-4 0,19-4-1 16,-17 3-8-16,17-3-2 0,0 0-3 16,-20 6-4-16,20-6-4 0,0 0 0 15,-16 4-3-15,16-4-4 0,0 0 7 0,-15 4-10 16,15-4 1-16,0 0 0 0,0 0-4 16,0 0-14-16,-19 4-18 0,19-4-32 0,0 0-48 15,0 0-49-15,-11 3-47 0,11-3-58 0,0 0-89 16,0 0-412-16,-12 0-42 0</inkml:trace>
  <inkml:trace contextRef="#ctx0" brushRef="#br1" timeOffset="139403.65">4379 12873 2106 0,'0'0'-116'0,"0"0"24"0,0 0 9 0,0 0 21 0,0 0 16 15,0 0 14-15,0 0 16 16,-22 5 6-16,22-5 3 0,0 0 9 0,0 0 8 16,0 0 1-16,-20 1 19 0,20-1-12 0,0 0 2 0,-15 6 8 15,15-6-8-15,0 0 11 16,-19 6-3-16,19-6-7 0,-17 3 13 0,17-3 3 15,-17 4 0-15,17-4-5 16,-15 6 0-16,15-6-4 0,-14 7-5 0,14-7 7 16,-16 4-2-16,16-4-6 15,-16 6 6-15,16-6-5 0,-15 8 9 0,15-8 0 16,-17 10-3-16,17-10 5 0,-17 7 6 16,17-7 4-16,-19 8-14 0,19-8 1 0,-17 9 9 15,17-9 2-15,-17 8 0 0,7-4-1 0,10-4-7 16,-18 7-2-16,18-7-1 0,-18 8-2 15,18-8-3-15,-18 8 3 0,18-8 1 0,-18 7 9 16,18-7-2-16,-18 8 3 16,18-8 0-16,-14 4 6 0,14-4-3 15,-17 5 7-15,17-5-3 0,0 0 1 0,-20 8-13 16,20-8 3-16,0 0-3 0,-16 3-4 0,16-3-1 16,0 0-1-16,-15 6-4 15,15-6-6-15,0 0 2 0,-17 4-5 0,17-4-5 16,0 0 4-16,0 0-2 0,-17 4 0 0,17-4-5 0,0 0 2 15,0 0-1 1,-14 6-1-16,14-6-3 0,0 0 1 0,0 0-3 0,0 0 3 16,-20 5-1-16,20-5 0 15,0 0 0-15,0 0 0 0,0 0-2 0,-14 4-7 16,14-4-12-16,0 0-17 16,0 0-22-16,0 0-32 0,0 0-36 0,0 0-35 0,0 0-31 15,0 0-34-15,0 0-55 0,0 0-496 0,0 0-70 16</inkml:trace>
  <inkml:trace contextRef="#ctx0" brushRef="#br1" timeOffset="140155.01">3571 13112 2112 0,'0'0'-146'15,"-24"2"20"-15,24-2 13 0,0 0 23 0,0 0 13 16,0 0 6-16,-20 0 13 16,20 0 7-16,0 0 10 0,-20 2 0 0,20-2 1 0,0 0 7 15,-21 3 13 1,21-3 15-16,-17 4 7 0,17-4 10 0,-19 2 4 0,19-2 8 16,-20 6 11-16,20-6-6 15,-18 3 7-15,18-3 4 0,-19 5-3 0,19-5 4 16,-22 4 0-16,22-4-12 0,-18 5 4 0,18-5-1 0,-22 4 1 15,22-4-3 1,-21 3 2-16,21-3-4 0,-19 7 0 0,19-7-4 0,-21 4-1 16,21-4-6-16,-22 3 1 15,22-3-12-15,-20 6 6 0,20-6 7 0,-22 4 7 16,22-4 6-16,-21 6 5 0,21-6-6 16,-19 5 0-16,19-5 1 0,-19 5 1 15,19-5-6-15,-18 6 6 0,18-6 5 0,-18 6-12 0,18-6 8 16,-19 6-1-16,19-6-5 15,-15 4 4-15,15-4-2 0,-17 5-4 0,17-5-4 0,-16 4-1 16,16-4-1 0,-16 5 8-16,16-5-2 0,-16 5-1 0,16-5 5 0,-17 5 1 15,17-5 6-15,-17 4 6 16,17-4-3-16,-17 5-4 0,17-5 5 0,-19 5-2 0,19-5 0 16,-19 6 3-16,19-6-7 0,-20 5-1 0,20-5-1 15,-16 6-2-15,16-6-1 16,-19 6 7-16,19-6 2 0,-15 4-4 0,15-4 0 15,-15 5 1-15,15-5-6 16,-16 4-1-16,16-4 0 0,0 0-4 0,-22 7 2 0,22-7-4 16,-15 5-5-1,15-5 2-15,0 0-4 0,-19 8 0 0,19-8-1 0,0 0-2 16,-15 5-3-16,15-5-16 16,0 0-29-16,-12 5-34 0,12-5-43 0,0 0-48 0,-8 2-54 15,8-2-84-15,0 0-518 0,0 0-138 16</inkml:trace>
  <inkml:trace contextRef="#ctx0" brushRef="#br1" timeOffset="143153.81">5137 12093 2265 0,'0'0'-142'0,"0"0"18"0,0 0 17 16,0 0 24-16,10 42 25 16,-10-42 22-16,0 0 23 0,0 0 16 0,0 0 19 0,0 0 12 15,0 0 28-15,7 15 0 16,-7-15 25-16,0 0 2 0,0 0 1 0,0 0-7 16,0 0 4-16,0 0-12 0,0 0-8 15,0 0-3-15,0 0-13 0,2 15 1 16,-2-15 3-16,0 0 2 0,0 0 0 0,0 0 2 0,0 0 1 15,0 0-6-15,0 0-9 16,0 0-5-16,0 0-1 0,0 0-5 0,0 0-9 16,0 0 3-16,0 0-6 15,0 0-1-15,0 0-2 0,0 0 0 0,15-46-7 16,-15 46-1-16,6-21-3 0,-6 21 2 16,2-23-1-16,0 10-2 0,-2 13-3 0,4-29 0 15,-4 14 0-15,0 15-1 0,7-28 0 0,-7 14-1 16,0 14-2-16,5-25-2 15,-3 14 4-15,-2 11 0 0,2-21 0 0,-2 21-6 0,4-19 7 16,-4 19-8-16,2-18 5 16,-2 18 0-16,4-13 2 0,-4 13-2 0,0 0 0 15,2-18-4-15,-2 18 4 16,0 0-4-16,6-12 1 0,-6 12 7 16,0 0 9-16,0 0-3 0,0 0 4 0,17-6 7 0,-17 6 3 0,0 0 3 15,0 0-4-15,0 0-1 16,0 0 5-16,32 18-4 0,-32-18 0 0,12 9-1 15,-4-1-3-15,-8-8 2 16,10 13-2-16,-4-4-7 0,-6-9 2 0,8 17 2 0,-8-17-2 16,9 18-4-16,-5-10 4 15,-4-8-6-15,7 18 0 0,-7-18-1 16,6 16-2-16,-6-16-12 0,9 15-27 0,-9-15-30 16,4 12-39-16,-4-12-28 0,0 0-43 15,6 17-40-15,-6-17-73 0,0 0-553 0,0 6-178 0</inkml:trace>
  <inkml:trace contextRef="#ctx0" brushRef="#br1" timeOffset="143384.04">5224 12049 2377 0,'0'0'-118'0,"0"0"17"0,0 0 9 15,0 0 11-15,0 0 17 16,0 0 10-16,0 0 10 0,0 0 15 0,0 0 9 16,0 0 10-16,0 0 4 15,38-29 3-15,-38 29-4 0,16-7-5 0,-16 7 6 16,18-8-12-16,-18 8-24 0,19-10-44 16,-19 10-67-16,17-7-310 0,-9 1 373 0</inkml:trace>
  <inkml:trace contextRef="#ctx0" brushRef="#br1" timeOffset="143738.91">5514 11872 1266 0,'0'0'-55'0,"0"0"14"0,0 0 24 0,0 0 20 16,0 0 22-16,0 0 24 16,0 0 24-16,0 0 11 0,0 0 13 0,0 0 9 15,0 0 6-15,15 29-2 0,-15-29-1 0,0 0-18 16,-3 28 3-16,3-28-14 0,3 22-4 15,-3-8-8-15,0-14-4 0,2 23-8 0,-2-23-4 16,2 25-9-16,0-12-1 0,-2-13-3 16,4 27-35-16,-2-16-57 0,-2-11-63 0,4 21-83 15,-4-21-180-15,2 22-220 16,1-14 193-16</inkml:trace>
  <inkml:trace contextRef="#ctx0" brushRef="#br1" timeOffset="144693.94">5963 12943 1620 0,'0'0'-88'0,"0"0"11"0,0 0 12 15,0 0 21-15,0 0 21 0,0 0 20 0,0 0 22 16,20-22 20-16,-20 22 1 15,0 0 23-15,0 0 9 0,4-18-5 0,-4 18 8 16,0 0-2-16,4-22-5 0,-4 22 7 16,0-21-14-16,0 21-7 0,0-21 2 15,0 21-10-15,-4-30-5 0,4 15 2 16,0-4-10-16,-2 1 1 0,2 18-8 0,-2-38-1 0,2 20-5 16,0 2-6-16,0 16-2 0,0-32 3 0,2 16-1 15,-2 16 15-15,2-24-5 16,-2 24 8-16,4-22-4 0,-4 22 7 15,4-15-1-15,-4 15 15 0,0 0 7 16,0 0 7-16,10-7-1 0,-10 7-1 0,0 0-1 0,0 0 1 16,19 25-1-16,-11-16 0 15,-1 5-1-15,1-3-7 0,1 4 1 0,1-1-3 16,-2 1 0-16,2 0-7 16,0-2-5-16,-2 1 1 0,0-1-8 0,1 0 1 15,0-1-6-15,-1-2-5 0,-8-10-7 0,13 17-19 0,-9-10-30 16,-4-7-31-16,10 14-29 15,-10-14-40-15,5 11-46 0,-5-11-77 0,0 0-145 16,0 0-359-16,0 0-47 16</inkml:trace>
  <inkml:trace contextRef="#ctx0" brushRef="#br1" timeOffset="144873.57">6037 12801 2205 0,'0'0'-43'0,"-18"-3"20"0,18 3 15 0,0 0 3 15,0 0 4-15,0 0 4 16,0 0 1-16,0 0 22 0,0 0-26 0,0 0 0 0,0 0 3 16,30-27 3-16,-30 27-4 15,19-9-18-15,-19 9-25 0,24-10-37 0,-14 4-60 16,0-1-121-16,4 1-267 16,-8-2 293-16</inkml:trace>
  <inkml:trace contextRef="#ctx0" brushRef="#br1" timeOffset="145233.82">6229 12669 1584 0,'0'0'53'0,"0"0"0"0,0 0-10 16,0 0 8-16,0 0 8 15,0 0-7-15,0 0-7 0,19-5 2 0,-19 5-8 16,0 0 1-16,13-7-8 0,-13 7 7 0,0 0 7 0,15-7-4 15,-15 7 6-15,0 0 7 16,0 0 1-16,18-4 15 0,-18 4-6 0,0 0-4 16,0 0 1-16,0 0 6 15,0 0-1-15,10 22 8 0,-10-22 0 0,0 0 4 16,-4 23 3-16,4-23 2 16,0 0-4-16,-8 24 3 0,8-24 1 0,-4 18-3 0,4-18-3 15,-2 15-8-15,2-15-7 0,0 0-6 0,0 21-3 0,0-21-9 16,0 0-4-16,6 15-3 15,-6-15-5-15,0 0-5 0,16 10-12 0,-16-10-9 16,14 4-24-16,-14-4-31 16,0 0-30-16,26-4-43 0,-26 4-45 0,15-3-48 15,-15 3-61-15,0 0-129 0,18-10-429 16,-18 10-164-16</inkml:trace>
  <inkml:trace contextRef="#ctx0" brushRef="#br1" timeOffset="146283.71">3537 12876 2331 0,'0'0'-133'0,"-8"-14"20"15,8 14 19-15,0 0 16 0,0 0 27 0,0 0 32 16,0 0 14-16,0 0 28 16,-10-12 21-16,10 12 2 0,0 0 7 0,0 0 8 15,0 0-8-15,0 0 7 0,0 0 18 0,0 0 11 0,0 0-2 16,0 0-1-16,0 0-11 15,0 0-4-15,0 0-3 0,0 0-7 0,16 54-5 16,-12-44 0-16,-4-10-7 16,8 23-7-16,-4-12-4 0,0 3-1 15,-4-14-7-15,9 24-2 0,-4-12-4 16,-5-12-5-16,6 23-7 0,-2-14-16 0,-4-9-26 0,6 19-34 16,-6-19-29-16,7 15-31 0,-7-15-34 15,2 14-44-15,-2-14-84 0,0 0-412 16,0 11 51-16</inkml:trace>
  <inkml:trace contextRef="#ctx0" brushRef="#br1" timeOffset="146853.91">3473 12969 1996 0,'0'0'-71'0,"-11"-14"10"0,11 14 6 15,-10-15 19-15,10 15 6 0,-6-15 12 0,6 15 13 16,-2-17-10-16,2 17 5 15,0 0 0-15,0-25 0 0,0 25 2 0,4-17 0 0,-4 17 4 16,8-16 9-16,-8 16-1 16,13-14-6-16,-7 6 0 0,-6 8 2 15,15-11-1-15,-15 11-1 0,17-12 5 16,-17 12-9-16,17-7 6 0,-17 7-4 0,17-7-6 16,-17 7 10-16,14-1-8 0,-14 1 10 0,0 0 1 0,0 0-6 15,24 10 4-15,-24-10 1 16,8 9 1-16,-8-9 1 0,7 13 2 0,-7-13 9 15,2 15 2-15,-2-15 11 16,0 0 5-16,0 23 6 0,0-23 9 0,0 0-1 0,-2 21-5 16,2-21 8-1,0 0-10-15,0 0 0 0,-4 22-10 0,4-22-3 0,0 0 6 16,0 0-8-16,0 0-8 16,0 0-17-16,0 0 6 0,0 0-4 0,0 0-7 15,0 0 4-15,0 0-4 0,0 0 2 16,0 0 0-16,20-3 3 0,-20 3-7 15,0 0 4-15,0 0 0 0,0 0-3 0,30-15 1 0,-30 15-3 16,18-4 7-16,-18 4-1 16,18-5 2-16,-18 5-1 0,21-3 4 0,-21 3-5 0,22 3 4 15,-22-3 1-15,20 2 6 16,-20-2 7-16,18 5-5 0,-18-5 2 0,12 10 7 16,-12-10 6-16,11 11 16 0,-11-11 1 15,4 14 6-15,-4-14 5 0,0 0 0 16,-2 22 3-16,2-22 0 0,0 0-7 0,-8 26-7 0,8-26-2 15,-7 15-6 1,7-15-1-16,-10 14-8 0,10-14-3 0,-10 12-19 0,10-12-30 16,-8 11-41-16,8-11-47 15,0 0-55-15,-12 10-90 0,12-10-437 16,-10 3 56-16</inkml:trace>
  <inkml:trace contextRef="#ctx0" brushRef="#br1" timeOffset="147114.09">3890 12914 2025 0,'19'-3'-43'0,"-19"3"23"0,0 0 30 15,0 0 35-15,0 0 34 0,24 10 19 16,-24-10 13-16,8 12-2 0,-8-12 1 15,10 15-4-15,-10-15-3 0,14 19-13 16,-8-11-4-16,-6-8-15 0,10 20-4 0,-1-10-11 0,-9-10-9 16,12 21-28-1,-8-14-38-15,-4-7-60 0,14 17-57 0,-14-17-75 0,10 14-122 16,-4-9-413-16,-6-5-21 16</inkml:trace>
  <inkml:trace contextRef="#ctx0" brushRef="#br1" timeOffset="148393.84">7700 10827 2099 0,'0'0'-85'15,"0"0"19"-15,0 0 13 0,0 0 12 0,0 0 10 0,0 0 13 16,0 0 9-16,0 0 28 16,0 0 6-16,0 0 12 0,0 0 28 0,0 0-14 15,0 0 9-15,0 0 13 16,0 0 21-16,0 0-1 0,0 0 3 0,0 0-3 0,0 0-4 16,0 0 8-16,11 51-4 0,-11-51-5 0,2 23 2 15,1-11-6-15,-3-12-9 16,4 29 0-16,-2-16-10 0,2 4-7 0,-2-2-2 15,0 1-10-15,0 1 19 0,0 0-7 16,2-4-5-16,-2 5-10 0,2-3 1 0,1-2-4 16,-5-13-3-16,5 29-7 15,-3-18 0-15,-2-11-8 0,4 22-10 16,-4-22-24-16,4 19-29 0,-4-19-36 16,2 12-40-16,-2-12-53 0,4 14-52 0,-4-14-97 15,7 7-563-15,-7-7-252 0</inkml:trace>
  <inkml:trace contextRef="#ctx0" brushRef="#br1" timeOffset="149063.94">8299 10790 2509 0,'9'-14'-147'16,"-9"14"19"-16,0 0 22 0,6-15 14 0,-6 15 15 15,0 0 11-15,0 0 6 0,0 0 9 0,0 0 9 0,0 0 15 16,0 0 3-1,-15-21 15-15,15 21 14 0,0 0-1 0,-25 4 22 0,25-4 2 16,0 0 7-16,-38 11 2 16,21-5 19-16,4 0 5 0,-4 2 14 0,2-1 6 0,1 2 11 15,-2 1-10 1,4-1-2-16,-2 1-5 0,1 3-11 0,0-1 0 0,2 1 0 16,3 0-6-16,0 2-7 15,-1-1-1-15,4 1-4 0,-1 0-7 0,4 2 2 16,0-1-7-16,2-16-4 0,-2 26-2 0,2-12 5 15,0-14-12-15,6 28-2 16,-2-18-3-16,-4-10 3 0,12 23-3 0,-4-13 3 0,0-1-9 16,-8-9 2-16,19 11-2 15,-8-5-5-15,-11-6 1 0,23 5 0 0,-11-2-11 0,-12-3-4 16,24 0-2 0,-24 0-9-16,21-4-1 0,-21 4 6 0,22-8-2 0,-22 8-4 15,16-9 6-15,-16 9 1 0,16-13-7 0,-16 13 4 16,8-14-4-16,-8 14 6 0,6-14 0 15,-6 14 0-15,0 0 5 0,0-19 2 16,0 19 8-16,0 0 4 0,0 0 10 16,0 0 11-16,-12-19 9 0,12 19 5 0,0 0-2 15,0 0-1-15,0 0 2 16,0 0-9-16,0 0 8 0,0 0-7 0,0 0 4 16,0 0 2-16,0 0-8 0,0 0 2 0,0 0-2 0,0 0-5 15,0 0 5-15,0 0-18 16,0 0-26-16,0 0-34 0,0 0-54 0,0 0-64 15,44 12-58-15,-44-12-111 16,21-6-452-16,-9 2-91 0</inkml:trace>
  <inkml:trace contextRef="#ctx0" brushRef="#br1" timeOffset="149433.9">8509 10921 2240 0,'0'0'-90'16,"0"0"16"-16,0 0 18 15,0 0 11-15,0 0 18 0,0 0 19 0,0 0 10 16,0 0 22-16,0 0 17 0,0 0 4 0,0 0 17 0,0 0 2 15,9 34 8-15,-9-34 5 16,4 13-4-16,-4-13 2 0,4 16-6 0,-4-16-2 16,4 19-2-16,-4-19-5 0,2 17-5 15,-2-17 2-15,0 21 0 0,0-21-6 16,-2 19 0-16,2-19 1 0,0 18-8 16,0-18 1-16,-2 19-4 0,2-19-8 0,-4 16 1 15,4-16-4-15,-8 16-11 0,8-16-27 0,-13 11-47 0,13-11-43 16,-13 10-40-16,13-10-49 15,-17 8-79-15,17-8-524 0,-16 1-95 0</inkml:trace>
  <inkml:trace contextRef="#ctx0" brushRef="#br1" timeOffset="149643.84">8453 10765 2301 0,'0'0'-31'0,"0"0"26"15,10-12-7-15,-10 12 15 0,0 0 9 0,10-9-4 16,-10 9 15-16,0 0-9 16,0 0-9-16,13-12-19 0,-13 12-43 0,0 0-61 0,0 0-82 15,0 0-412-15,6-9 173 0</inkml:trace>
  <inkml:trace contextRef="#ctx0" brushRef="#br1" timeOffset="149964.53">8380 10849 1682 0,'0'0'-55'16,"0"0"25"-16,0 0 18 0,0 0 21 16,0 0 16-16,0 0 20 0,0 0 13 0,-10 11 2 15,10-11 20-15,0 0 12 0,0 0 9 0,-5 18 2 16,5-18 4-16,-2 16-2 16,2-16 0-16,0 19 1 0,0-19-1 0,2 20-8 0,-2-20-8 15,5 25-7-15,-5-25-9 0,4 22-7 0,2-11-6 16,-2 1-2-16,-4-12-12 15,11 23-5-15,-5-12-9 0,2-2-22 0,1 1-25 16,-9-10-32-16,19 15-36 0,-9-9-62 16,0-2-56-16,-10-4-92 0,20 6-499 0,-9-4-94 15</inkml:trace>
  <inkml:trace contextRef="#ctx0" brushRef="#br1" timeOffset="150433.82">8643 10953 2200 0,'-7'-13'-96'0,"7"13"28"16,0 0 28-16,0 0 16 0,0 0 8 0,-9-14 8 0,9 14 26 15,0 0 12-15,0 0 4 0,0 0 9 0,0 0-4 16,0 0 0-16,0 0 10 15,0 0-1-15,0 0 3 0,0 0 6 0,0 0-7 16,0 0 2-16,18 42 2 16,-18-42-7-16,6 12-1 0,-6-12-2 0,10 9-1 15,-10-9-3-15,11 10-3 0,-11-10-5 16,0 0 2-16,17 9-6 0,-17-9-3 0,13 5 3 16,-13-5-2-16,0 0 3 0,0 0-10 15,19 0-2-15,-19 0-5 0,0 0 0 0,0 0-2 16,0 0-1-16,0 0 0 0,11-22 0 0,-11 22-1 15,0 0 2-15,2-16 11 16,-2 16 9-16,0 0 12 0,0 0-2 0,0-20 2 16,0 20-11-16,0 0-1 15,0 0 0-15,0 0-4 0,0 0-5 0,8-13 0 0,-8 13-1 16,0 0-1-16,0 0-2 16,0 0 3-16,0 0-1 0,26 2-2 0,-26-2-4 15,0 0 0-15,18 0 0 0,-18 0-6 0,0 0-21 0,0 0-31 16,22-4-50-1,-22 4-64-15,0 0-82 0,14-8-168 0,-9 5-397 0,-5 3-125 16</inkml:trace>
  <inkml:trace contextRef="#ctx0" brushRef="#br1" timeOffset="150703.88">8915 10816 2282 0,'0'0'-68'15,"0"0"23"1,0 0 15-16,0 0 22 0,0 0 38 0,0 0 17 0,0 0 21 16,0 0 24-16,0 0-10 15,0 0 9-15,17 21-3 0,-17-21-2 0,6 15-1 0,-6-15-9 16,7 17 7 0,-7-17-2-16,9 20 0 0,-9-20-2 0,4 18-8 0,-2-6-6 15,-2-12-7-15,0 21-5 0,0-21-5 0,-2 19-6 16,2-19-12-16,-4 17-29 15,4-17-41-15,-6 19-44 0,6-19-49 0,-7 15-56 0,7-15-74 16,-9 12-153-16,5-7-343 16,4-5-47-16</inkml:trace>
  <inkml:trace contextRef="#ctx0" brushRef="#br1" timeOffset="151213.97">9077 10665 2128 0,'0'0'-86'0,"0"0"26"16,0 0 28-16,0 0 19 0,0 0 22 0,0 0 27 0,0 0 18 15,0 0 9-15,0 0 16 16,0 0 5-16,0 0 7 0,0 0 5 0,0 46 2 16,0-46 0-16,4 19 2 15,-4-19 13-15,8 23 2 0,-4-9 1 0,0 1-3 0,1-2-2 16,-1 2-2 0,2 1-9-16,-1 0-4 0,1 0-6 0,0 1-10 0,-1-2-1 15,1 0-10-15,-2 3-7 0,0-5-6 0,2 2-8 16,-2-1-4-16,4-1-4 15,-8-13-9-15,6 21-5 0,-2-10-29 0,-4-11-37 16,6 16-49-16,-6-16-63 0,6 13-80 16,-6-13-121-16,4 7-215 0,-4-7-292 0,0 0-208 15</inkml:trace>
  <inkml:trace contextRef="#ctx0" brushRef="#br1" timeOffset="151603.76">9423 10919 2502 0,'11'13'-83'0,"-11"-13"29"15,0 0 28-15,0 0 23 0,0 0 28 16,0 0 2-16,0 0 13 0,13 8 2 0,-13-8 0 16,0 0 6-16,0 0 13 0,0 0 1 0,30-1 3 0,-30 1-1 15,0 0-1-15,25-6-6 16,-25 6-3-16,19-3-7 0,-19 3-7 15,21-1-3-15,-21 1-7 0,19-3-8 16,-19 3-23-16,17-3-31 16,-17 3-47-16,0 0-52 0,21-6-32 0,-21 6-70 15,0 0-143-15,13-7-300 0,-13 7 83 0</inkml:trace>
  <inkml:trace contextRef="#ctx0" brushRef="#br1" timeOffset="151838.75">9421 10827 1887 0,'0'0'-60'0,"0"0"22"0,0 0 12 16,-21 0 19-16,21 0 20 0,0 0 10 0,0 0 21 16,0 0 12-16,0 0 0 15,0 0 11-15,0 0-9 0,0 0 5 0,0 0-19 16,0 0 5-16,0 0-5 0,0 0-4 0,0 0-6 0,0 0 1 15,0 0-9-15,59 4-12 16,-59-4-42-16,24-2-61 0,-24 2-63 0,19-3-103 16,-6 0-349-16,-3 0 188 15</inkml:trace>
  <inkml:trace contextRef="#ctx0" brushRef="#br1" timeOffset="152454.04">9902 10582 1761 0,'0'0'-21'0,"0"0"8"0,0 0 19 0,0 0 25 15,0 0 20-15,0 0 32 16,0 0 23-16,0 0 19 0,0 0 8 0,0 0-4 16,0 0 3-16,0 0-6 15,0 0 6-15,0 0-4 0,9 53 4 0,-9-53-5 0,6 27-3 16,-2-12-10 0,0 0-13-16,0 0-10 0,1 1-4 0,-3-3-10 0,2 4-9 15,0-2-8-15,2-1-4 0,-6-14-8 0,7 26-4 16,-3-12-11-16,-4-14-21 15,5 19-33-15,-5-19-40 0,4 17-36 0,-4-17-49 0,4 11-48 16,-4-11-75-16,0 0-145 16,0 0-464-16,0 0-247 0</inkml:trace>
  <inkml:trace contextRef="#ctx0" brushRef="#br1" timeOffset="152973.62">9845 10669 2523 0,'0'0'-120'0,"-7"-13"10"16,7 13 15-16,-6-14 18 0,6 14 9 0,0 0 6 16,-2-19 6-16,2 19 6 0,0 0 5 15,0 0 7-15,6-22 0 0,-6 22 1 16,11-10 9-16,-11 10 1 0,14-9 5 0,-14 9-3 16,20-7 4-16,-20 7-3 0,21-8 4 0,-21 8 8 15,23-5 2-15,-10 4-3 0,-13 1 1 0,23-2 5 16,-23 2-3-16,25 0 3 15,-25 0 11-15,22 3 2 0,-22-3 8 0,19 9 5 16,-19-9 4-16,12 9-1 0,-12-9 5 16,9 14 1-16,-9-14 9 0,2 13 17 0,-2-13 2 15,0 0 5-15,0 0 7 16,-8 28 1-16,8-28 6 0,-9 14-2 0,9-14-6 16,0 0-3-16,-11 15 4 15,11-15-10-15,0 0-9 0,-6 9-8 0,6-9 2 0,0 0-11 16,0 0-11-16,0 0-8 0,0 0-13 0,0 0-9 15,0 0-6-15,0 0-3 0,0 0 3 16,0 0 6-16,0 0-7 0,0 0 7 0,32 2 6 16,-32-2-9-16,0 0 4 15,19 6 2-15,-19-6 6 0,12 5 8 0,-12-5 5 16,14 10 1-16,-14-10 8 16,12 11-2-16,-6-3 10 0,-6-8 4 0,7 13 4 0,-7-13 10 15,0 0 7-15,2 23 5 0,-2-23 5 0,0 0-1 16,-9 24-4-16,9-24-8 15,-10 12-4-15,10-12-3 0,-12 12-7 0,12-12-5 16,-14 9-4-16,14-9-24 16,-12 8-43-16,12-8-54 0,0 0-58 0,-17 6-76 0,17-6-143 15,-11-2-369-15,11 2-13 16</inkml:trace>
  <inkml:trace contextRef="#ctx0" brushRef="#br1" timeOffset="153283.73">10327 10755 2164 0,'0'0'-39'0,"0"0"39"15,0 0 9-15,13 10 35 0,-13-10 25 0,0 0 22 0,6 11 14 16,-6-11 12-16,0 0 8 16,5 15 0-16,-5-15-16 0,4 14-4 0,-4-14-8 0,0 0-10 15,6 18-8-15,-6-18-10 16,5 16-5-16,-5-16-6 0,6 13-10 0,-6-13-4 16,6 13-30-16,-6-13-34 0,0 0-43 0,8 18-46 15,-8-18-52-15,0 0-53 16,2 13-80-16,-2-13-542 0,0 9-173 0</inkml:trace>
  <inkml:trace contextRef="#ctx0" brushRef="#br1" timeOffset="153703.59">9936 10995 2325 0,'0'0'-125'0,"-15"4"40"0,15-4 19 0,0 0 21 15,0 0 21-15,0 0 26 16,0 0 15-16,0 0 23 0,0 0 20 0,0 0 5 15,0 0-3-15,0 0 11 16,0 0-7-16,0 0-3 0,0 0 2 16,0 0-7-16,51 2-7 0,-51-2-2 15,34-2-9-15,-18 0 6 0,6 0 2 0,-1 1 3 0,1-4-3 16,-2 3 6-16,6 1 3 16,-5-1-7-16,2 0 2 0,0 0-5 0,-1 0-5 15,-1 0-6-15,-2 1-5 0,-19 1-2 0,31-3-6 0,-17 3-14 16,-14 0-22-16,24-1-30 15,-24 1-33-15,20 1-47 0,-20-1-30 0,0 0-42 16,21 3-87-16,-21-3-473 0,10 1-41 16</inkml:trace>
  <inkml:trace contextRef="#ctx0" brushRef="#br1" timeOffset="154233.62">10016 11514 2096 0,'0'0'-93'0,"-2"18"22"0,2-18 21 15,0 0 17-15,0 0 27 0,0 18 16 0,0-18 32 16,0 0 25-16,0 0 26 16,0 0 16-16,0 0 0 0,2 17-3 0,-2-17-13 15,0 0-5-15,0 0-2 0,0 0-3 16,0 0-6-16,0 0-14 0,0 0-3 0,0 0-9 16,0 0-5-16,19-50-7 0,-15 34-28 0,-1 0 0 15,-1-4-2-15,0 0-4 16,0-3-1-16,2 0-2 0,-2-1 1 0,3 0-1 0,-1 2 0 15,-2 3-4-15,2-1 5 16,2 1 3-16,-2 4-9 0,-2 0-3 16,6 1 5-16,-8 14 2 0,10-22 4 15,-6 12 7-15,-4 10 9 0,8-13 13 0,-8 13 14 0,13-5 6 16,-13 5 4 0,0 0 1-16,0 0 12 0,0 0 2 0,28 14 3 0,-28-14-4 15,10 17-5-15,-4-5-6 0,1 0-6 0,-7-12-3 16,11 26-7-16,-7-13-5 0,0 1-4 15,2 1-2-15,-2-2-4 0,-4-13-2 0,9 22-7 16,-7-13-6-16,-2-9-18 16,7 17-27-16,-7-17-31 0,4 14-56 0,-4-14-65 15,0 0-66-15,0 0-125 0,4 9-580 16,-4-9-381-16</inkml:trace>
  <inkml:trace contextRef="#ctx0" brushRef="#br1" timeOffset="154403.79">10133 11344 2813 0,'0'0'-108'0,"0"0"30"0,0 0 26 0,0 0 18 16,0 0 5-16,0 0 26 15,0 0 9-15,0 0 14 0,0 0-13 0,0 0 1 0,0 0 4 16,0 0 1-16,0 0-4 16,0 0-9-16,0 0-10 0,53-12-37 0,-53 12-37 15,18-2-57-15,-18 2-104 0,18-7-406 0,-10 5 123 16</inkml:trace>
  <inkml:trace contextRef="#ctx0" brushRef="#br1" timeOffset="154618.81">10338 11317 1903 0,'0'0'-32'16,"0"0"9"-16,0 0 21 0,8 12 22 0,-8-12 23 0,0 0 22 0,7 15 10 15,-7-15 15-15,4 11-7 16,-4-11-1-16,4 14-2 0,-4-14-12 0,0 0-2 0,5 21-4 15,-5-21-10-15,4 15-2 16,-4-15-6-16,4 15-6 0,-4-15-5 16,4 15-10-16,-4-15-26 0,4 14-30 15,-4-14-44-15,2 11-58 0,-2-11-60 0,0 0-141 0,4 13-309 16,-4-13 127-16</inkml:trace>
  <inkml:trace contextRef="#ctx0" brushRef="#br1" timeOffset="155073.73">10493 11576 1758 0,'0'0'-73'0,"0"0"13"0,0 0 19 0,10 10 5 0,-10-10 18 15,0 0 13-15,0 0 15 0,0 0 3 16,0 0 2-16,0 0 6 0,0 0 5 0,21-31-1 16,-21 31 5-16,5-20-3 15,-1 6 4-15,-2-3-4 0,0-2-3 0,0-6 1 16,0-2-4-16,-2 1-3 16,2-1 0-16,-2 0 9 0,2 0 12 0,0 2-2 15,1 5 3-15,-1 1 7 0,0 2 17 0,0-1 9 0,2 4 5 16,-4 14-9-16,8-27 4 15,-3 18 12-15,-5 9 8 0,9-14 6 0,-9 14-8 0,0 0 1 16,14-5 4-16,-14 5-1 16,0 0 4-16,0 0 4 0,18 20-6 0,-18-20 0 15,10 23-5-15,-4-8-4 16,0 1-7-16,1 1-4 0,3 2-8 0,-1 0-10 0,-1 2-4 16,1-3-5-16,-3 0-1 0,2-3-9 15,-2 2-5-15,2-3-3 0,-2-1-4 16,0-2-8-16,-6-11-13 0,6 19-21 0,-6-19-34 15,4 13-51-15,-4-13-64 16,0 0-59-16,0 0-72 0,0 0-160 0,-14 10-440 16,14-10-272-16</inkml:trace>
  <inkml:trace contextRef="#ctx0" brushRef="#br1" timeOffset="155234.13">10529 11382 2729 0,'0'0'-44'0,"0"0"-1"0,0 0 10 15,0 0 2-15,0 0 2 0,0 0 5 0,0 0 7 16,25-27-7-16,-25 27 5 0,21-5 4 16,-6 1-4-16,-1-2-17 0,-14 6-44 15,32-8-53-15,-19 1-99 0,4 1-377 16,-4 0 178-16</inkml:trace>
  <inkml:trace contextRef="#ctx0" brushRef="#br1" timeOffset="155553.84">10852 11292 1705 0,'0'0'-13'0,"9"8"16"0,-9-8 10 0,0 0-6 0,0 0 8 16,14 5 0-16,-14-5 13 16,0 0 13-16,16 5 9 0,-16-5 3 0,0 0 5 15,16 7 3-15,-16-7 10 0,8 9 2 0,-8-9 12 0,5 14 6 16,-5-14 22-16,0 0 8 15,0 25 4-15,0-25 8 0,-3 19 5 0,3-19 5 16,-4 21 10-16,4-21-1 16,-4 21-3-16,4-21-10 0,-4 23 1 0,4-23-17 0,0 19-11 15,0-19-10-15,2 14-3 16,-2-14-17-16,8 14-7 0,-8-14-14 0,16 8-1 16,-16-8-31-16,16 4-29 0,-16-4-36 0,22-3-50 0,-22 3-46 15,0 0-80-15,31-8-69 16,-23 4-147-16,0-4-185 0,-8 8-248 0,0 0-217 15</inkml:trace>
  <inkml:trace contextRef="#ctx0" brushRef="#br1" timeOffset="161083.91">6922 11955 2556 0,'0'0'-68'0,"0"0"29"16,0 0 19-16,0 0 31 0,0 0 22 0,0 0 24 15,0 0 12-15,-2-19 11 0,2 19-6 16,0 0 11-16,0 0-7 0,0 0-2 0,0 0-6 15,0 0-11-15,0 0 0 0,0 0-8 0,0 0-6 16,0 0 0-16,0 0 2 0,0 0-3 16,0 0 0-16,0 0-1 0,0 0-1 0,0 0 5 15,0 0-5-15,0 0 3 16,2 62-4-16,-2-62 2 0,-2 19 0 0,2-19 3 16,0 16 0-16,0-16-2 0,-4 20-5 0,4-20-1 0,-6 16-2 15,6-16-2-15,-4 16-4 16,4-16-2-16,-6 15-3 0,6-15-6 0,0 0 1 15,-6 15-11-15,6-15-33 16,0 0-47-16,0 0-75 0,-8 12-76 0,8-12-113 0,0 0-205 16,0 0-339-1,0 0-242-15</inkml:trace>
  <inkml:trace contextRef="#ctx0" brushRef="#br1" timeOffset="161343.68">7009 11736 2658 0,'4'-15'-34'0,"-4"15"22"0,0 0 30 0,4-14 22 15,-4 14 23-15,0 0 14 0,0 0-1 16,4-17-3-16,-4 17-11 0,0 0-7 15,0 0-5-15,0 0-4 0,0 0-5 16,0 0-19-16,0 0-37 0,0 0-62 0,0 0-57 16,6-11-69-16,-6 11-128 15,0 0-437-15,0 0-61 0</inkml:trace>
  <inkml:trace contextRef="#ctx0" brushRef="#br1" timeOffset="161904.06">7112 11936 2129 0,'0'0'-90'0,"0"0"26"16,0 21 18-16,0-21 12 0,0 0 13 0,2 18 18 15,-2-18 9-15,0 0 9 16,2 16-2-16,-2-16 6 0,0 0 2 0,0 0 9 0,4 16-2 16,-4-16 2-16,0 0-2 15,0 0 6-15,0 0 16 0,8 10-23 16,-8-10-4-16,0 0 4 0,0 0-6 16,0 0 0-16,0 0-7 0,0 0 7 0,0 0-9 0,26-26-2 15,-26 26-4-15,7-11 0 0,-7 11 2 0,0 0 9 16,6-17 15-16,-6 17 13 15,0 0 4-15,6-15-10 0,-6 15 3 0,0 0-5 16,0 0-7-16,7-12-4 0,-7 12 2 16,0 0-7-16,0 0-2 0,0 0 0 0,0 0-3 15,0 0 6-15,0 0-5 16,0 0 5-16,0 0 1 0,23 21-6 0,-23-21 2 0,0 0 2 16,12 12 1-16,-12-12-4 15,12 7 3-15,-12-7 13 0,0 0 4 0,14 6 10 16,-14-6 8-16,0 0-1 0,0 0 9 0,19 0 3 15,-19 0 6-15,0 0 9 16,0 0 1-16,21-13 0 0,-21 13 1 0,11-10 2 0,-11 10 3 16,10-13-5-16,-10 13-2 15,11-16-8-15,-11 16-6 0,9-13-10 0,-9 13-5 16,6-13-9-16,-6 13-28 16,0 0-38-16,10-15-45 0,-10 15-63 0,0 0-65 0,6-8-77 15,-6 8-142-15,0 0-568 0,0 0-442 16</inkml:trace>
  <inkml:trace contextRef="#ctx0" brushRef="#br1" timeOffset="165153.78">6667 14320 2817 0,'0'0'-181'0,"0"0"26"0,0 0 24 16,0 0 21-16,0 0 14 15,0 0 9-15,0 0 10 0,0 0 10 0,0 0 13 0,0 0 9 16,0 0 7 0,0 0 7-16,0 0 9 0,0 0 4 0,0 0 10 0,0 0 5 15,0 0-2-15,0 0 6 16,0 0 4-16,0 0-3 0,0 0 6 0,0 0 7 16,0 0-5-16,0 0 0 0,0 0 5 15,0 0 4-15,0 0-7 0,0 0 11 0,0 0-7 16,0 0-1-16,0 0 3 0,0 0-12 0,0 0 12 15,0 0 1-15,0 0 1 16,0 0 12-16,0 0-21 0,0 0-3 0,0 0 7 0,0 0-6 16,0 0-1-16,0 0 0 15,0 0 2-15,0 0-4 0,0 0-4 0,19-8 4 16,-19 8-3-16,0 0-3 16,0 0 2-16,0 0 10 0,0 0 8 0,0 0 24 15,0 0-8-15,0 0 3 0,0 0 9 0,0 0 2 16,18 15-2-16,-18-15 4 0,0 0-2 15,0 0 0-15,0 0-7 0,0 0-2 0,0 0 9 16,0 0 0-16,0 0-1 16,0 0 5-16,0 0-2 0,0 0 1 0,0 0-3 15,0 0-6-15,0 0-7 0,0 0-2 16,0 0-5-16,0 0-3 0,0 0-3 0,0 0-3 16,0 0-2-16,0 0-4 15,0 0 1-15,0 0-1 0,0 0-3 0,0 0-1 0,0 0-7 16,0 0 6-16,0 0-4 0,0 0 1 0,0 0-5 15,0 0 3-15,0 0-6 16,0 0 6-16,0 0-2 0,0 0 9 0,0 0 2 16,0 0-3-16,0 0 3 15,0 0 3-15,0 0-5 0,0 0 1 0,0 0 5 0,0 0-8 16,0 0 5-16,0 0-2 16,0 0-18-16,0 0-35 0,0 0-53 0,0 0-50 15,0 0-63-15,0 0-139 0,0 0-457 0,0 0-114 0</inkml:trace>
  <inkml:trace contextRef="#ctx0" brushRef="#br1" timeOffset="165673.71">6856 14323 2264 0,'0'0'-92'15,"0"0"37"-15,0 0 14 16,0 0 17-16,0 0 14 0,0 0 14 0,0 0 38 16,0 0 21-16,0 0 19 0,0 0-4 15,0 0 1-15,0 0-11 0,0 0 1 16,0 0-5-16,0 0-6 0,0 0 25 16,0 0-14-16,0 0-7 0,0 0-10 0,0 0-8 15,0 0-21-15,0 0-56 0,0 0-51 0,0 0-70 0,0 0-96 16,0 0-514-1,6-5-55-15</inkml:trace>
  <inkml:trace contextRef="#ctx0" brushRef="#br1" timeOffset="170963.95">6936 14312 223 0,'0'0'65'0,"0"0"-11"0,0 0-20 0,0 0 1 0,0 0 5 15,-26 6-1-15,26-6-1 0,0 0-4 0,0 0 5 16,0 0-4-16,0 0 4 15,-14 8 2-15,14-8 5 0,0 0 7 0,0 0-4 0,0 0 7 16,0 0 3-16,0 0 11 16,0 0-3-16,-15 4-2 0,15-4 17 15,0 0 4-15,0 0 0 0,0 0-1 16,0 0 4-16,0 0 1 0,0 0-7 0,0 0 9 16,0 0 1-16,0 0 9 0,0 0-7 15,0 0-3-15,0 0 2 0,0 0-4 0,0 0-1 16,0 0-4-16,0 0-8 0,0 0 4 0,0 0 8 15,0 0-15-15,0 0-6 0,0 0 0 16,0 0-6-16,0 0-5 0,0 0 1 0,0 0-7 16,0 0 3-16,0 0 3 15,0 0-3-15,0 0-1 0,0 0 2 0,0 0-8 16,0 0-4-16,0 0-2 16,0 0 0-16,0 0-7 0,0 0 0 0,0 0-5 0,0 0 0 15,0 0-7-15,0 0 0 0,0 0-3 0,0 0-2 16,53-10-3-1,-53 10-1-15,21-4-10 0,-21 4-22 0,17-4-27 0,-17 4-30 0,0 0-42 16,25-1-41-16,-25 1-63 16,0 0-106-16,18-3-585 15,-18 3-308-15</inkml:trace>
  <inkml:trace contextRef="#ctx0" brushRef="#br1" timeOffset="171533.65">7171 14127 2688 0,'0'0'-116'0,"0"0"16"0,0 0 16 0,0 0 17 16,0 0 22-16,0 0 25 0,0 0 28 0,0 0 29 0,0 0 7 15,0 0 10-15,0 0 0 16,0 0 7-16,0 0 6 0,0 0 12 0,0 0 1 0,0 0 7 16,0 0 0-16,0 0-8 15,0 0 0-15,0 0-4 0,2 50-6 0,-2-50 3 16,4 19-4 0,-4-19-4-16,3 21 0 0,-1-9-3 0,-2-12 1 0,2 20 4 15,-2-20-3-15,2 24 1 0,-2-11 3 0,0-13-3 0,0 25 2 16,0-25-3-1,0 24-1-15,0-24-7 0,0 23-5 0,0-23-6 0,-4 21-4 16,4-21-4-16,-2 20-6 16,2-20 0-16,-7 22-4 0,7-22-1 0,-6 22-2 0,4-14-3 15,2-8-4-15,-11 20 2 16,7-11-13-16,4-9-21 0,-8 17-20 0,8-17-24 16,-11 18-35-16,4-11-36 0,7-7-42 0,-12 15-38 15,6-9-41-15,6-6-116 0,-18 7-593 16,12-3-398-16</inkml:trace>
  <inkml:trace contextRef="#ctx0" brushRef="#br1" timeOffset="171824.09">7188 13975 2961 0,'0'0'-30'0,"0"0"18"16,0 0 19-16,0 0 8 0,0 0 9 0,5-16 3 16,-5 16-3-16,0 0-2 15,0 0-1-15,0 0-2 0,0 0-3 16,0 0 0-16,0 0-1 0,0 0-3 0,0 0 4 0,0 0-19 15,0 0-53-15,0 0-50 0,0 0-73 16,0 0-133-16,2-9-462 0,-2 9-71 0</inkml:trace>
  <inkml:trace contextRef="#ctx0" brushRef="#br1" timeOffset="172433.71">7351 14185 2240 0,'0'0'-59'16,"0"0"29"-16,0 0 15 0,0 0 7 0,0 0 14 15,0 0 14-15,0 0 20 0,0 0 25 16,0 0 18-16,17 7 10 0,-17-7 5 0,0 0-2 16,2 17-4-16,-2-17-4 15,0 0-5-15,-2 25-6 0,2-25-11 0,0 17 0 16,0-17-6-16,0 18-8 16,0-18 0-16,0 19-4 0,0-19-4 0,0 0-1 0,2 20-4 15,-2-20-2-15,0 0-6 0,0 18 2 0,0-18-7 16,0 0 4-16,0 0-6 15,0 0-3-15,0 0-3 0,0 0-4 16,11 8 2-16,-11-8-3 0,0 0 1 16,0 0 0-16,0 0-1 0,0 0 3 0,0 0 6 15,14-37-3-15,-14 37 1 0,0 0-2 16,9-14-4-16,-9 14-1 0,0 0 0 0,9-10-3 0,-9 10-1 16,0 0 1-16,0 0-5 0,18-5 3 0,-18 5-3 15,0 0 3-15,0 0-3 16,28 5-5-16,-28-5 6 0,19 6 1 0,-19-6-4 15,22 4-1-15,-22-4 2 0,20 5 0 16,-20-5-1-16,20 3 5 0,-20-3 4 16,14 4 20-16,-14-4 18 0,0 0 21 15,17 4 15-15,-17-4 7 0,0 0-7 0,0 0-8 16,0 0-7-16,22-11-8 16,-22 11-4-16,8-15-6 0,-8 15-8 0,6-16-8 15,-6 16-14-15,6-17-21 0,-6 17-33 0,4-19-46 0,-4 19-57 16,6-16-64-16,-6 16-66 15,0 0-87-15,2-19-172 0,-2 19-453 0,0 0-428 0</inkml:trace>
  <inkml:trace contextRef="#ctx0" brushRef="#br1" timeOffset="178844.04">6587 14379 2822 0,'0'0'-164'16,"0"0"23"-16,0 0 14 0,0 0 10 0,0 0 13 15,0 0 11-15,0 0 16 0,0 0 12 16,0 0 16-16,0 0 7 0,0-25 17 0,0 25 7 16,0 0 17-16,0 0 9 0,0 0 10 0,0 0 3 15,0 0 2-15,0 0 8 16,0 0-2-16,0 0 6 0,0 0-4 0,0 0-1 0,0 0 6 15,0 0-12-15,0 0 6 16,0 0-13-16,0 0 2 0,-25 2 5 0,25-2-15 16,0 0 7-16,0 0 10 15,0 0 4-15,0 0 2 0,0 0 7 16,0 0-10-16,-24 0 0 0,24 0-9 16,0 0 4-16,0 0-4 0,0 0-5 0,-26 2 0 15,26-2 5-15,0 0-10 0,-20 0 5 16,20 0 2-16,0 0-5 0,-26 2-5 0,26-2 16 15,-19 0-20-15,19 0 0 0,-19 0 10 0,19 0-9 16,-21 2-1-16,21-2 12 0,-24 1-2 16,24-1-1-16,-20 3 3 0,20-3 1 0,-19 1 11 15,19-1-16-15,0 0-6 0,-28 0 11 16,28 0 1-16,-22 0 1 0,22 0 17 0,-18 2-8 16,18-2 6-16,0 0 6 15,-28 0 2-15,28 0 6 0,0 0 1 16,-23-2-3-16,23 2-6 0,0 0 2 0,-17-1-4 0,17 1-6 15,0 0-11-15,0 0-20 0,0 0-20 16,-21-3-35-16,21 3-38 0,0 0-41 16,0 0-38-16,0 0-75 0,0 0-538 15,-13 0-88-15</inkml:trace>
  <inkml:trace contextRef="#ctx0" brushRef="#br1" timeOffset="181223.87">6549 14377 2142 0,'0'0'-160'0,"0"0"18"16,0 0 15-16,0 0 14 0,0 0 19 0,0 0 23 15,0 0 21-15,0 0 11 16,0 0 13-16,0 0 14 0,0 0 3 0,0 0 13 0,0 0 1 15,0 0 7-15,0 0-3 16,0 0 1-16,0 0 9 0,0 0 1 0,0 0-4 16,0 0 4-16,0 0-3 15,0 0 12-15,0 0 9 0,0 0-1 0,0 0 8 0,0 0-3 16,0 0-7-16,0 0-2 16,0 0-10-16,0 0 4 0,0 0-12 0,0 0 1 15,0 0-8-15,0 0 4 0,0 0 1 0,0 0 0 16,0 0-3-16,0 0-4 0,0 0 6 15,0 0-8-15,0 0 5 0,0 0-3 0,0 0-19 16,0 0-5-16,0 0-23 16,0 0-34-16,0 0-37 0,0 0-77 0,0 0-270 15,0 0 380-15</inkml:trace>
  <inkml:trace contextRef="#ctx0" brushRef="#br1" timeOffset="181623.71">6159 14398 1437 0,'0'0'91'16,"0"0"26"-16,-14-12 11 0,14 12 16 0,0 0-15 16,0 0-14-16,0 0-14 15,0 0-19-15,0 0-38 0,0 0-44 0,0 0-55 16,0 0-39-16,-15-7-79 0,15 7-152 16,-8-2-232-16,8 2 251 0</inkml:trace>
  <inkml:trace contextRef="#ctx0" brushRef="#br1" timeOffset="181773.77">5993 14389 1745 0,'0'0'70'0,"0"0"10"15,0 0-21-15,-20 3-6 16,20-3 0-16,0 0-7 0,0 0-7 0,0 0-17 16,0 0-38-16,-21-6-37 0,21 6-38 0,0 0-49 0,0 0-67 15,0 0-327-15,-13-11 286 16</inkml:trace>
  <inkml:trace contextRef="#ctx0" brushRef="#br1" timeOffset="181893.87">5878 14385 1570 0,'0'0'12'0,"0"0"5"0,0 0-9 16,0 0-3-16,-17 4-15 16,17-4-22-16,0 0-22 0,0 0-29 0,0 0-42 0,0 0-103 15,-19-10-127-15,19 10 113 0</inkml:trace>
  <inkml:trace contextRef="#ctx0" brushRef="#br1" timeOffset="182044.08">5772 14347 1089 0,'0'0'69'0,"-17"-6"10"16,17 6-20-16,0 0-2 0,0 0-2 0,0 0-13 16,-17-6-1-16,17 6-4 15,0 0-20-15,0 0-27 0,-19-4-27 0,19 4-33 16,0 0-50-16,-19-1-67 0,19 1-180 0,0 0 116 15</inkml:trace>
  <inkml:trace contextRef="#ctx0" brushRef="#br1" timeOffset="182174.18">5575 14323 1045 0,'0'0'41'0,"0"0"15"16,-21-1 6-16,21 1-7 0,0 0-4 0,0 0-17 15,-19-6-15-15,19 6-17 0,0 0-54 0,0 0-40 0,-17-8-63 16,17 8-195-16,-10-5 111 15</inkml:trace>
  <inkml:trace contextRef="#ctx0" brushRef="#br1" timeOffset="182313.89">5351 14283 921 0,'-17'-3'-48'0,"17"3"8"15,0 0 7-15,0 0 13 16,-15-7 3-16,15 7-1 0,0 0 7 0,0 0-6 15,-19-5-29-15,19 5-28 0,0 0-126 16,0 0 66-16</inkml:trace>
  <inkml:trace contextRef="#ctx0" brushRef="#br1" timeOffset="182443.81">5149 14253 651 0,'0'0'154'0,"-18"-2"9"0,18 2-12 0,0 0-14 15,-26-4-21-15,26 4-24 0,0 0-14 0,-21-6-36 16,21 6-21-16,-12-4-39 15,12 4-41-15,0 0-38 0,-18-5-40 0,18 5-284 0,0 0 132 16</inkml:trace>
  <inkml:trace contextRef="#ctx0" brushRef="#br1" timeOffset="182599.65">4953 14217 1172 0,'0'0'-30'0,"0"0"7"0,-24 0 6 16,24 0-1-16,0 0-14 0,-23 0-4 15,23 0-5-15,0 0-5 0,-21 0-23 0,21 0 13 16,0 0 6-16,-19-3 13 0,19 3 19 15,0 0 24-15,0 0 18 0,-24-5 1 16,24 5 1-16,0 0-6 0,0 0-5 0,-18-4-23 16,18 4-43-16,0 0-74 0,0 0-86 15,-21-4 70-15</inkml:trace>
  <inkml:trace contextRef="#ctx0" brushRef="#br1" timeOffset="182723.87">4696 14194 706 0,'0'0'101'16,"0"0"19"-1,-22 0-6-15,22 0-18 0,0 0-5 0,0 0-2 0,-22 0-21 16,22 0-28-16,0 0-34 16,0 0-48-16,0 0-65 0,0 0-105 15,-23 0-141-15,23 0 115 0</inkml:trace>
  <inkml:trace contextRef="#ctx0" brushRef="#br1" timeOffset="182954.19">4329 14141 1033 0,'0'0'86'0,"-16"-6"13"0,16 6-30 0,0 0-12 16,-12-8-19-16,12 8-21 15,0 0-10-15,0 0-24 0,0 0-16 0,-15-11-43 0,15 11-23 16,0 0-19-16,0 0-231 16,0 0 110-16</inkml:trace>
  <inkml:trace contextRef="#ctx0" brushRef="#br1" timeOffset="184193.92">6648 14339 1093 0,'0'0'70'0,"0"0"-5"16,0 0 3-16,0 0 13 15,0 0 23-15,0 0 20 0,0 0 11 0,0 0-1 16,0 0 1-16,0 0-18 16,0 0 4-16,0 0-4 0,0 0-14 0,0 0-5 0,0 0-17 15,-15-28-7-15,15 28-19 0,0 0-40 0,0 0-43 16,0 0-42-16,0 0-50 15,0 0-47-15,0 0-76 0,-8-14-437 0,8 14 76 16</inkml:trace>
  <inkml:trace contextRef="#ctx0" brushRef="#br1" timeOffset="184402.36">6322 14105 1851 0,'0'0'-77'0,"-12"-12"30"0,12 12 15 16,-10-11 16-16,10 11 11 15,-14-10 1-15,14 10 9 0,-10-11 4 0,10 11-1 0,-13-10-11 16,13 10-24-16,-13-11-41 16,13 11-72-16,-15-12-170 0,15 12-65 0,-14-10 119 15</inkml:trace>
  <inkml:trace contextRef="#ctx0" brushRef="#br1" timeOffset="184543.7">6100 13956 1089 0,'0'0'66'0,"-12"-7"11"0,12 7 1 0,-14-8-15 15,14 8 1-15,0 0-3 16,-14-14-14-16,14 14-2 0,0 0-5 0,-13-13-10 0,13 13-5 16,-8-10-28-16,8 10-9 0,0 0-29 0,-13-15-19 15,13 15-25-15,-11-7-19 16,11 7-51-16,-12-10-246 0,12 10 127 0</inkml:trace>
  <inkml:trace contextRef="#ctx0" brushRef="#br1" timeOffset="184683.98">5926 13830 1086 0,'0'0'10'0,"-14"-9"17"15,14 9-1-15,-13-10-5 0,13 10-5 16,-13-10-2-16,13 10 7 0,-10-9-2 0,10 9 4 16,0 0 20-16,-17-15 4 0,17 15 2 0,-9-10 4 15,9 10-10-15,0 0 2 0,-12-13-11 0,12 13-27 16,-9-10-29-16,9 10-47 15,-10-10-80-15,10 10-288 0,-11-16 408 0</inkml:trace>
  <inkml:trace contextRef="#ctx0" brushRef="#br1" timeOffset="184825.81">5702 13640 1346 0,'0'0'67'0,"-12"-12"13"15,12 12 1-15,0 0 4 0,-14-7 7 16,14 7-13-16,0 0-6 0,0 0-4 15,-10-12-34-15,10 12-33 0,0 0-52 0,0 0-45 16,-10-11-64-16,10 11-150 0,-9-8-144 16,9 8 388-16</inkml:trace>
  <inkml:trace contextRef="#ctx0" brushRef="#br1" timeOffset="184974.09">5541 13554 1370 0,'0'0'14'0,"0"0"1"16,-15-7 0-16,15 7 2 0,0 0 9 0,-14-10 1 15,14 10-5-15,0 0-5 0,-11-14-5 0,11 14-17 16,-9-9-26-16,9 9-31 16,0 0-48-16,-8-17-85 0,8 17-177 15,-6-12 119-15</inkml:trace>
  <inkml:trace contextRef="#ctx0" brushRef="#br1" timeOffset="185088.86">5429 13417 1022 0,'-10'-18'-18'0,"10"18"2"0,0 0 9 0,-7-13 3 15,7 13 6-15,0 0-2 0,-11-13-4 16,11 13-21-16,0 0-14 0,-8-11-23 0,8 11-25 16,0 0-166-16,-14-14 82 15</inkml:trace>
  <inkml:trace contextRef="#ctx0" brushRef="#br1" timeOffset="185253.58">5190 13236 896 0,'0'0'79'16,"-11"-8"-2"-16,11 8-13 16,-12-7-15-16,12 7-5 0,0 0-4 0,-18-14-26 15,18 14-33-15,-10-9-27 16,10 9-33-16,-10-12-22 0,10 12-28 16,-11-13-165-16,11 13 95 0</inkml:trace>
  <inkml:trace contextRef="#ctx0" brushRef="#br1" timeOffset="185404.07">4957 13028 782 0,'0'0'-15'0,"-8"-10"6"16,8 10 0-16,0 0-10 0,-13-17-12 0,13 17-28 15,-7-11-36-15,7 11-89 0,-8-14 61 16</inkml:trace>
  <inkml:trace contextRef="#ctx0" brushRef="#br1" timeOffset="185563.78">4826 12889 603 0,'0'0'54'0,"0"0"-5"0,-15-10-1 0,15 10 0 0,0 0-5 16,-15-10-10-16,15 10 0 0,0 0-5 0,-13-12 3 15,13 12-8-15,-8-11-5 16,8 11-14-16,-8-10-20 0,8 10-20 0,0 0-33 0,-14-15-31 15,14 15-164 1,-8-10 86-16</inkml:trace>
  <inkml:trace contextRef="#ctx0" brushRef="#br1" timeOffset="185703.95">4678 12763 825 0,'-20'-8'69'16,"20"8"5"-16,0 0 3 0,-12-5-3 0,12 5 9 15,0 0 4-15,-15-7-10 0,15 7 2 0,0 0 2 16,0 0-17-16,-15-12-19 15,15 12-13-15,0 0-32 0,-10-10-33 0,10 10-36 0,0 0-61 16,-9-13-79 0,9 13-192-16,-6-10 128 0</inkml:trace>
  <inkml:trace contextRef="#ctx0" brushRef="#br1" timeOffset="185834.07">4542 12655 1144 0,'-11'-9'37'0,"11"9"8"0,0 0 9 0,-12-9-4 15,12 9-7 1,0 0-5-16,-13-9 0 0,13 9-8 0,0 0-1 15,0 0 1-15,-12-14-18 0,12 14-24 16,0 0-27-16,-11-9-37 0,11 9-67 0,0 0-273 0,-9-14 129 16</inkml:trace>
  <inkml:trace contextRef="#ctx0" brushRef="#br1" timeOffset="185963.87">4420 12550 1116 0,'-13'-7'-44'0,"13"7"19"16,0 0 18-16,-13-8 16 0,13 8 5 15,0 0 12-15,0 0-1 0,-13-10-6 16,13 10 6-16,0 0-21 0,0 0-17 16,-10-11-57-16,10 11-91 0,0 0-143 0,-6-10 99 0</inkml:trace>
  <inkml:trace contextRef="#ctx0" brushRef="#br1" timeOffset="186113.62">4269 12478 963 0,'0'0'75'0,"-19"-5"8"0,19 5 10 15,0 0 53-15,0 0 19 16,-14-4-1-16,14 4-13 0,0 0-16 0,0 0-17 16,0 0-27-16,-18-4-36 15,18 4-80-15,0 0-66 0,0 0-97 0,0 0-205 0,-8-3-104 16,8 3 330-16</inkml:trace>
  <inkml:trace contextRef="#ctx0" brushRef="#br1" timeOffset="187793.59">6508 14331 1373 0,'0'0'-20'0,"0"0"21"15,0 0 8-15,0 0 17 0,0 0 20 16,0 0 12-16,0 0 23 0,0 0 22 0,0 0 6 16,0 0 14-16,0 0 7 0,0 0 3 0,0 0 6 15,0 0-3-15,0 0 1 16,0 0-13-16,0 0-10 0,0 0-11 0,0 0-14 0,-8-13-13 16,8 13-27-16,0 0-40 0,0 0-47 15,0 0-66-15,0 0-56 0,0 0-49 16,0 0-72-16,-8-14-455 0,8 14-6 0</inkml:trace>
  <inkml:trace contextRef="#ctx0" brushRef="#br1" timeOffset="187893.8">6428 14288 2042 0,'-23'-6'-80'16,"23"6"-2"-16,-14-6-1 16,14 6-9-16,-18-7-41 0,18 7-50 0,-19-3-268 0,19 3 391 15</inkml:trace>
  <inkml:trace contextRef="#ctx0" brushRef="#br1" timeOffset="188016.83">6223 14190 1233 0,'0'0'-15'0,"-12"-8"11"0,12 8-1 0,-14-7 10 15,14 7-1-15,0 0-1 16,-14-9 2-16,14 9-12 0,0 0-14 0,-17-8-28 0,17 8-37 16,-15-4-70-16,15 4-145 15,0 0 98-15</inkml:trace>
  <inkml:trace contextRef="#ctx0" brushRef="#br1" timeOffset="188199.08">5863 14068 822 0,'-15'-3'34'0,"15"3"35"0,0 0 1 0,-19-4-6 16,19 4-4-16,0 0-5 15,-14-6-36-15,14 6-38 0,0 0-75 16,-22-7-126-16,22 7-65 0,0 0 92 16</inkml:trace>
  <inkml:trace contextRef="#ctx0" brushRef="#br1" timeOffset="188363.92">5583 14022 880 0,'0'0'63'0,"-20"-1"-22"0,20 1-7 15,0 0-16-15,-20-3 0 16,20 3 0-16,0 0-13 0,-17-7 6 0,17 7-8 16,0 0-5-16,-18-6-15 0,18 6-15 15,0 0-17-15,-24-7-44 0,24 7-95 0,-19-4-49 16,19 4 77-16</inkml:trace>
  <inkml:trace contextRef="#ctx0" brushRef="#br1" timeOffset="188524">5232 13975 688 0,'0'0'97'16,"-13"-4"18"-16,13 4-9 0,0 0-7 0,-18-5-2 0,18 5-14 15,0 0 0-15,-18-7-13 16,18 7-29-16,0 0-31 0,-12-7-42 0,12 7-41 16,0 0-43-16,-15-5-73 0,15 5-165 15,-15-6 112-15</inkml:trace>
  <inkml:trace contextRef="#ctx0" brushRef="#br1" timeOffset="188643.62">4967 13927 1112 0,'0'0'81'0,"-16"-2"-8"0,16 2-3 0,0 0-4 16,-24-3-13-16,24 3-19 0,0 0-8 16,-21-6-55-16,21 6-58 0,-16-5-101 15,16 5-208-15,-18-7 126 0</inkml:trace>
  <inkml:trace contextRef="#ctx0" brushRef="#br1" timeOffset="188794.04">4672 13859 1158 0,'0'0'12'16,"-20"-4"16"-16,20 4-3 0,-14-5 3 0,14 5 13 0,-16-4 8 16,16 4-1-16,0 0 1 0,-23-6-10 0,23 6-20 15,0 0-24-15,-18-6-43 16,18 6-68-16,-18-6-132 0,12 3-106 0,6 3 112 15</inkml:trace>
  <inkml:trace contextRef="#ctx0" brushRef="#br1" timeOffset="188964.2">4396 13792 1089 0,'-23'-4'101'16,"23"4"58"-16,-18-3-20 0,18 3 7 0,-16-5-9 0,16 5 0 15,0 0-9-15,-23-5-25 0,23 5-13 0,-19-6-38 16,19 6-37-16,-15-6-46 15,15 6-34-15,0 0-40 0,-22-7-48 16,14 5-51-16,8 2-353 0,-16-7 254 16</inkml:trace>
  <inkml:trace contextRef="#ctx0" brushRef="#br1" timeOffset="189094.07">4119 13731 1622 0,'0'0'-13'0,"-19"-1"3"0,19 1 1 0,0 0 1 0,-24-4 0 0,24 4 11 15,-16-4 0-15,16 4 1 16,0 0 11-16,-22-6-4 0,22 6-2 0,-14-4-6 15,14 4 2-15,0 0-7 16,-22-8-6-16,14 8-24 0,8 0-33 0,-15-6-46 16,15 6-61-16,-19-3-232 0,10-1 127 15</inkml:trace>
  <inkml:trace contextRef="#ctx0" brushRef="#br1" timeOffset="189209.64">3878 13672 1167 0,'0'0'63'0,"-22"-6"13"15,22 6-7-15,0 0-6 0,-18-4-2 0,18 4-2 16,0 0-8-16,-20-3 5 0,20 3-24 15,0 0-21-15,-19-4-34 0,19 4-43 0,0 0-49 16,-21-6-76-16,21 6-237 16,-15-3 421-16</inkml:trace>
  <inkml:trace contextRef="#ctx0" brushRef="#br1" timeOffset="189474.01">3685 13636 1190 0,'0'0'57'0,"-23"0"26"16,23 0-16-16,0 0-4 0,-22 0 3 0,22 0-18 15,0 0 0-15,-18-2 9 16,18 2-29-16,0 0-8 0,0 0-34 0,-24-4-27 0,24 4-21 15,0 0-27-15,-17-4-11 16,17 4-13-16,0 0-2 0,-23-5 11 0,23 5 15 16,-17-4 18-16,17 4 29 15,-17-3 28-15,17 3 28 0,0 0 33 0,-27-3 32 16,27 3 29-16,-17-2 22 16,17 2 15-16,0 0 17 0,-24-2-3 0,24 2-2 0,-16-2-6 15,16 2-22-15,0 0-7 0,-22-4-18 0,22 4-8 16,0 0-16-16,-19-6-12 15,19 6-31-15,-13-5-30 0,13 5-42 16,0 0-35-16,-17-9-23 0,17 9-21 0,0 0-11 16,-16-6-2-16,16 6-10 0,-16-6-13 0,16 6-30 15,0 0-346-15,-18-7 293 16</inkml:trace>
  <inkml:trace contextRef="#ctx0" brushRef="#br1" timeOffset="189593.66">3289 13548 1433 0,'-15'-9'-22'0,"15"9"27"0,0 0 21 15,-12-6 25-15,12 6 19 16,0 0 17-16,0 0 16 0,-16-10-5 15,16 10-6-15,0 0-21 0,-12-7-5 16,12 7-31-16,0 0-43 0,-14-5-47 0,14 5-68 16,0 0-104-16,-16-10-319 0,10 6 268 15</inkml:trace>
  <inkml:trace contextRef="#ctx0" brushRef="#br1" timeOffset="189714.09">3131 13466 1625 0,'0'0'17'0,"-18"-8"3"15,18 8-7-15,0 0-21 0,0 0-5 16,-16-5-21-16,16 5-24 0,0 0-32 16,0 0-62-16,-20-10-277 0,20 10 416 0</inkml:trace>
  <inkml:trace contextRef="#ctx0" brushRef="#br1" timeOffset="189843.87">2976 13430 1370 0,'-19'0'75'0,"19"0"-4"0,0 0-20 0,0 0-1 15,0 0-5-15,-24-2-18 16,24 2-24-16,0 0-31 0,-16-4-42 0,16 4-60 16,0 0-108-16,-20-6-163 15,20 6 128-15</inkml:trace>
  <inkml:trace contextRef="#ctx0" brushRef="#br1" timeOffset="189993.95">2824 13401 1112 0,'0'0'37'16,"-20"-9"7"-16,20 9 0 0,0 0-13 0,0 0-5 0,0 0-22 15,0 0-58-15,0 0-113 16,-8-10-187-16,8 10 114 0</inkml:trace>
  <inkml:trace contextRef="#ctx0" brushRef="#br1" timeOffset="194024.16">5556 14462 1047 0,'7'-12'160'15,"-7"12"-40"-15,0 0-41 0,0 0-9 0,0 0 2 0,6-16 5 16,-6 16 21-16,0 0-21 16,0 0 2-16,0 0 4 0,0 0 1 0,0 0 10 15,2-15 13-15,-2 15-4 0,0 0 8 0,0 0 6 16,0 0-3-16,0 0-3 15,0 0 1-15,0 0-8 0,0 0-8 0,0 0-6 0,0 0-8 16,0 0-13-16,0 0-5 16,0 0-5-16,0 0-10 0,-19-14-2 0,19 14-8 15,0 0-7-15,0 0 2 16,0 0-5-16,-21 0-4 0,21 0 2 0,0 0-3 0,0 0 1 16,0 0-7-16,0 0 0 0,-30 10 1 0,30-10-1 15,0 0 3-15,-15 12-5 16,15-12 2-16,-10 9-5 0,10-9 1 0,-11 11-4 15,11-11-2-15,-11 10 2 16,11-10 0-16,-8 14 0 0,8-14 2 0,-8 13-2 16,8-13 4-16,-5 18 7 0,5-18 5 15,-2 16-1-15,2-16 0 0,-2 18 0 0,2-18-3 16,0 0 1-16,4 26-7 16,-4-26 1-16,5 17 3 0,-5-17 6 0,8 16-5 0,-2-9 3 15,-6-7-4-15,11 13-1 0,-11-13-2 0,15 10-2 16,-15-10 5-16,14 9 1 15,-14-9-2-15,18 6-2 0,-18-6 0 16,16 4-1-16,-16-4-3 0,15 1 1 0,-15-1-3 16,0 0-2-16,26 0 0 0,-26 0-3 0,0 0-9 15,25-1-11-15,-25 1-26 16,0 0-22-16,21-7-37 0,-21 7-34 0,15-3-50 16,-15 3-41-16,0 0-61 0,17-9-122 0,-13 5-537 0,-4 4-367 15</inkml:trace>
  <inkml:trace contextRef="#ctx0" brushRef="#br1" timeOffset="194344.07">5747 14589 2713 0,'0'0'-113'0,"10"-12"45"16,-10 12 3-16,0 0 27 0,0 0 28 15,0 0 11-15,0 0 16 16,0 0 21-16,0 0 14 0,0 0 18 0,0 0 16 16,0 0 18-16,0 0 17 0,22 16 1 0,-22-16 3 15,6 11 4-15,-6-11-1 16,4 14-6-16,-4-14-12 0,6 12-11 0,-6-12-9 16,6 17-7-16,-6-17 26 0,11 20-6 0,-6-12-11 0,-5-8-11 15,8 16-10-15,-8-16-10 16,8 18-5-16,-1-10-7 0,-7-8-7 0,10 14-10 15,-10-14-27-15,9 12-34 0,-9-12-46 16,6 11-56-16,-6-11-65 0,0 0-75 16,9 10-118-16,-9-10-185 0,0 0-323 15,0 0-280-15</inkml:trace>
  <inkml:trace contextRef="#ctx0" brushRef="#br1" timeOffset="200593.81">6090 13595 2506 0,'0'0'-184'0,"0"0"16"16,0 0 13-16,0 0 14 0,0 0 15 0,0 0 14 16,0 0 20-16,0 0 13 0,0 0 20 0,0 0 18 0,0 0 15 15,0 0 16-15,0 0 14 16,0 0 13-16,0 0 2 0,0 0 10 0,0 0 14 15,0 0-6-15,0 0-1 0,-16-14 1 16,16 14-2-16,0 0 10 0,0 0-10 16,0 0 7-16,0 0 4 0,0 0-6 15,0 0 5-15,-23 1 6 0,23-1 4 0,0 0 7 16,0 0 5-16,0 0-2 16,0 0-8-16,-27 10 0 0,27-10-7 0,0 0 13 0,-13 7 1 15,13-7 4-15,0 0 7 0,-10 12 4 0,10-12 6 16,0 0 1-16,-10 11 5 15,10-11 0-15,0 0-4 0,-6 15 1 0,6-15 4 16,0 0-4-16,-6 18-6 0,6-18-7 16,0 0-4-16,0 0-1 0,0 22-1 15,0-22-4-15,0 0-2 0,6 16-4 16,-6-16 4-16,10 11-1 0,-10-11-6 0,10 8 3 16,-10-8-4-16,10 10 0 0,-10-10-11 0,13 5 0 15,-13-5-6-15,15 7-3 16,-15-7-7-16,0 0 0 0,19 5-4 0,-19-5-8 15,0 0-19-15,22 2-25 0,-22-2-37 16,0 0-36-16,0 0-42 0,24-6-47 0,-24 6-49 0,0 0-54 16,16-8-102-1,-16 8-527-15,10-5-326 0</inkml:trace>
  <inkml:trace contextRef="#ctx0" brushRef="#br1" timeOffset="201503.78">6201 13664 2584 0,'0'0'-190'16,"0"0"24"-16,0 0 20 0,0 0 26 0,-8-27 27 0,8 27 15 0,0 0 20 15,0 0 14-15,0 0 12 16,10-9 12-16,-10 9 12 0,0 0 9 0,0 0 8 15,14-7-1-15,-14 7 9 16,0 0 11-16,0 0-2 0,18-4-3 0,-18 4 9 0,0 0-5 16,0 0 11-16,0 0 11 15,0 0-1-15,24 1 5 0,-24-1-2 0,0 0 5 16,0 0-6-16,0 0 11 16,11 18 12-16,-11-18 12 0,0 0 6 0,0 17 1 15,0-17 4-15,0 0 7 0,-2 19 2 0,2-19 9 0,0 0-6 16,0 17 3-1,0-17-3-15,0 0-5 0,0 0-6 0,4 16-11 16,-4-16-7-16,0 0-10 0,10 9-10 16,-10-9-18-16,0 0-19 0,0 0-44 0,22 2-29 0,-22-2-39 15,0 0-40-15,0 0-43 16,22-4-48-16,-22 4-89 0,0 0-561 0,9-10-231 16</inkml:trace>
  <inkml:trace contextRef="#ctx0" brushRef="#br1" timeOffset="204364.02">3321 13825 2432 0,'0'0'-147'0,"0"0"18"0,0 0 20 16,0 0 18-16,0 0 27 0,0 0 18 16,0 0 25-16,0 0 13 0,0 0 9 0,0 0 14 0,-2-20 16 15,2 20 10-15,0 0 8 0,0 0 27 0,0 0-2 16,0 0 23-16,0 0-3 15,0 0 1-15,0 0-4 0,0 0-19 0,0 0-2 0,0 0-5 16,0 0-5-16,0 0-2 16,0 0-5-16,0 0-1 0,0 0-8 0,0 0 7 15,0 0 2-15,0 0-2 16,0 0-6-16,0 0 1 0,10 45 3 0,-10-45-5 16,4 23 6-16,-4-23-7 0,4 24-2 0,1-10-2 15,-5-14-3-15,7 24-2 0,-5-12-3 16,-2-12-2-16,6 22-2 0,-4-12-5 0,-2-10-5 15,6 20 1-15,-6-20-1 16,4 19-4-16,-4-19-3 0,5 12-4 0,-5-12-20 16,4 13-22-16,-4-13-32 0,0 0-37 15,4 14-52-15,-4-14-46 0,0 0-46 0,0 0-90 16,4 4-453-16,-4-4-94 16</inkml:trace>
  <inkml:trace contextRef="#ctx0" brushRef="#br1" timeOffset="204863.86">3337 13880 2197 0,'0'0'-134'16,"0"0"24"-16,-4-19 18 0,4 19 20 15,0 0 26-15,0 0 16 0,0 0 19 16,0-18 16-16,0 18 0 0,0 0-5 0,0 0 18 16,0 0-7-16,0 0 3 15,2-22-6-15,-2 22 3 0,0 0 11 0,0 0 0 0,0 0 0 16,7-14-3-16,-7 14 7 16,0 0-10-16,0 0 0 0,13-12 5 0,-13 12-9 15,0 0 0-15,14-5 1 0,-14 5-3 0,0 0-2 16,17-4-2-16,-17 4 7 15,0 0-7-15,22-1 7 0,-22 1 5 0,0 0 2 0,22 3 2 16,-22-3 8-16,20 7-3 16,-20-7 0-16,17 10 7 0,-17-10 7 0,17 9-10 15,-9-2 9-15,-8-7-7 16,15 13 1-16,-11-4-2 0,-4-9 15 0,10 19 1 16,-10-19 5-16,8 18 3 0,-4-9 8 0,-4-9-1 0,0 20 0 15,0-20 4-15,-2 18-6 16,2-18-7-16,-7 20 1 0,7-20-12 0,-9 16-1 15,9-16-3-15,-8 18-1 16,2-9-8-16,6-9 0 0,-11 14-4 0,11-14-18 0,-10 11-20 16,10-11-38-16,-11 10-48 15,11-10-50-15,0 0-42 0,0 0-68 0,0 0-532 16,-13 3-93-16</inkml:trace>
  <inkml:trace contextRef="#ctx0" brushRef="#br1" timeOffset="205158.69">3648 13959 2245 0,'0'0'-100'0,"0"0"28"0,0 0 35 0,28 10 34 15,-28-10 19-15,0 0 34 0,7 17 9 16,-7-17 14-16,2 13 7 0,-2-13-3 0,4 16 1 16,-4-16-3-16,2 18-8 15,-2-18-14-15,2 16 3 0,-2-16-6 0,2 16-11 16,-2-16-23-16,0 0-21 16,2 17-43-16,-2-17-35 0,0 0-34 0,5 13-36 0,-5-13-60 15,0 0-116-15,2 7-268 0,-2-7 198 16</inkml:trace>
  <inkml:trace contextRef="#ctx0" brushRef="#br1" timeOffset="207463.94">8253 12110 1702 0,'0'0'-48'0,"6"-14"16"16,-6 14 12-16,0 0 27 0,0 0 9 0,8-11 13 16,-8 11 12-16,0 0 5 15,0 0 9-15,0 0 2 0,0 0 19 0,11-10 9 0,-11 10 7 16,0 0 8-16,0 0 5 0,0 0 10 0,0 0-11 15,0 0 3-15,0 0 23 16,0 0 2-16,0 0-10 0,0 0-7 0,9 33-6 16,-9-33-3-16,0 19-6 0,0-19-6 15,0 23-4-15,2-10-3 0,-2-13-10 16,0 28-3-16,2-10-4 0,0-1-6 16,0-2-7-16,0 4-1 0,0-1-8 0,1-2-3 15,1 0-7-15,-2 1-4 0,-2-17 0 0,2 30-2 16,0-16-6-16,0-1-7 15,-2-13-13-15,4 21-36 0,-4-21-47 16,2 17-50-16,-2-17-56 0,2 15-54 0,-2-15-91 16,3 9-174-16,-3-9-386 0,0 0-264 0</inkml:trace>
  <inkml:trace contextRef="#ctx0" brushRef="#br1" timeOffset="208074">8689 12054 2458 0,'0'-19'-184'0,"0"19"24"16,0 0 21-16,0 0 28 0,0 0 31 16,0 0 16-16,0 0 26 0,-24-8 23 0,24 8 17 0,0 0 11 15,0 0 17-15,0 0 11 16,-38 18 5-16,38-18 11 0,-14 13 14 0,5-6-7 0,-1 3 6 16,10-10-6-16,-18 19-2 0,10-6 2 15,2-1 18-15,-2 2-1 0,4-1-8 16,-4 3-4-16,4-2-1 0,0 1-9 0,0 1-6 15,0-1-2-15,2 2-5 16,2-17-10-16,0 29-3 0,0-29 3 0,2 30-2 16,-2-16-3-16,4 0-7 15,-4-14-1-15,8 22-1 0,-1-11-5 0,0-1 1 0,-7-10 1 16,14 13-13-16,-14-13-5 16,17 12-10-16,-6-8-15 0,-11-4-5 0,19 5-22 15,-19-5-13-15,19 2 12 0,-19-2 14 0,17 0-12 0,-17 0 6 16,0 0 2-16,0 0-2 15,23-10 13-15,-23 10-3 0,0 0 6 0,7-14 3 16,-7 14 7-16,0 0 6 0,2-18 12 16,-2 18 3-16,0 0 9 15,0 0 9-15,0 0 7 0,0 0 9 0,-16-23 20 16,16 23 16-16,0 0 19 0,0 0-7 0,0 0-3 16,-12-7-7-16,12 7-10 0,0 0-6 0,0 0-2 0,0 0-8 15,0 0-4-15,0 0-7 16,0 0-18-16,0 0-41 0,0 0-54 0,30-6-57 15,-22 5-60-15,-8 1-97 16,17-9-548-16,-9 6-175 0</inkml:trace>
  <inkml:trace contextRef="#ctx0" brushRef="#br1" timeOffset="208374.13">8879 12211 2319 0,'0'0'-132'0,"0"0"33"0,0 0 26 0,0 0 29 0,0 0 21 16,0 0 23-16,0 0 11 0,-30 30 12 15,30-30 12-15,-4 17-6 0,4-17 7 16,-4 21-3-16,2-9 0 0,2-12-3 0,0 23 4 15,0-23-4-15,0 22 1 16,0-22-5-16,2 26 25 0,0-15-5 0,-2-11-8 0,4 22-2 16,-4-22-4-16,8 19-10 15,-2-7 7-15,-6-12-4 0,10 15-19 0,-4-7-39 16,-6-8-60-16,13 8-70 16,-13-8-118-16,15 3-356 0,-15-3 138 0</inkml:trace>
  <inkml:trace contextRef="#ctx0" brushRef="#br1" timeOffset="208614.15">9025 12310 1796 0,'0'0'-60'16,"7"-12"26"-16,-7 12 24 0,0 0 31 0,0 0 11 16,0 0 14-16,0 0 3 0,0 0-6 0,0 0 4 0,0 0 2 15,0 0-6-15,-2 46 4 16,2-46 5-16,-5 21 14 0,5-21 4 0,-6 23 23 15,6-23-8-15,-8 23-2 16,6-12-8-16,2-11-4 0,-13 19-12 0,7-10-10 16,6-9-21-16,-14 14-27 0,14-14-38 15,-12 11-36-15,12-11-43 0,-14 6-51 0,14-6-87 16,-14 4-424-16,14-4 80 16</inkml:trace>
  <inkml:trace contextRef="#ctx0" brushRef="#br1" timeOffset="209653.89">9004 12403 1828 0,'0'0'-103'0,"0"0"25"0,0 0 33 16,0 0 23-16,0 0 29 0,0 0 23 0,0 0 28 16,0 0 12-16,0 0-1 15,0 0 0-15,0 0 4 0,0 0-9 0,0 0-18 0,0 0 3 16,0 0-3-16,0 0-4 16,0 0-5-16,55-5 4 0,-55 5-14 0,20-4-5 15,-20 4-1-15,20-4 7 0,-20 4-14 0,22-6 4 16,-22 6 2-16,19-3-5 15,-19 3 0-15,16-5 6 0,-16 5-12 0,16-3 2 16,-16 3-4-16,0 0 7 0,0 0-4 16,0 0-2-16,0 0-1 0,0 0 2 0,0 0-3 15,0 0 3-15,0 0 5 16,0 0 18-16,0 0-4 0,0 0 24 0,-55 8 3 0,55-8 2 16,-18 5 14-16,18-5 3 0,-16 4 6 0,16-4 13 15,0 0 11-15,0 0 15 16,-24 1 10-16,24-1 6 0,0 0-2 0,0 0-17 15,0 0-16-15,0 0-11 0,0 0-10 16,0 0-9-16,0 0-4 0,0 0-9 16,0 0-9-16,0 0-2 0,0 0-5 15,0 0-4-15,0 0-3 0,0 0-5 0,40-26-4 16,-40 26-4-16,20-6-19 16,-20 6-41-16,17-5-47 0,-17 5-56 0,14-4-67 15,-14 4-79-15,14-7-154 0,-14 7-218 0,10-7-182 0,-10 7-180 16</inkml:trace>
  <inkml:trace contextRef="#ctx0" brushRef="#br1" timeOffset="209973.68">9309 12268 2310 0,'13'-14'-168'0,"-13"14"25"0,0 0 31 15,0 0 30-15,0 0 38 16,0 0 28-16,0 0 14 0,0 0 9 0,17 24 21 16,-17-24 3-16,4 16 16 15,-4-16-2-15,7 21 5 0,-3-7 3 16,0 1 0-16,0 0 40 0,0 4 30 16,2-2-14-16,1 1-4 0,0 2-9 0,-1-3-2 0,0 6-7 15,0-2-9-15,-2-1 6 0,1-1-4 0,-3 0-8 0,2-2 1 16,-4-2-1-1,0-15-8-15,0 27-4 0,0-27-15 0,-6 22-34 0,1-12-32 16,5-10-44-16,-10 15-43 16,10-15-47-16,-12 6-47 0,12-6-78 15,0 0-514-15,0 0-106 0</inkml:trace>
  <inkml:trace contextRef="#ctx0" brushRef="#br1" timeOffset="210153.95">9372 12167 2373 0,'0'0'-12'15,"10"-16"27"-15,-10 16 11 0,0 0 16 0,0 0 7 16,8-11-10-16,-8 11 0 0,0 0-29 16,0 0-32-16,0 0-34 0,0 0-39 0,8-11-51 15,-8 11-70-15,0 0-431 0,0 0 126 0</inkml:trace>
  <inkml:trace contextRef="#ctx0" brushRef="#br1" timeOffset="210603.68">9557 12289 1799 0,'7'15'-76'0,"-7"-15"12"0,2 15 10 15,-2-15 9-15,4 16 20 16,-4-16 15-16,4 15 20 0,-4-15 3 0,4 13-1 16,-4-13 8-16,6 13-5 15,-6-13-1-15,8 10 2 0,-8-10 8 0,0 0-6 16,14 9-6-16,-14-9 6 0,0 0-3 16,0 0-4-16,14 4 4 0,-14-4 0 0,0 0 3 15,0 0 7-15,0 0 33 0,0 0-11 0,15-21 18 0,-15 21 34 16,6-13 8-1,-6 13 3-15,0 0 7 0,7-19-8 0,-7 19 1 0,0 0-20 16,6-16-7-16,-6 16-9 16,0 0-10-16,0 0-7 0,0 0-5 0,9-11-7 15,-9 11-3-15,0 0-1 0,0 0-6 16,16-4-2-16,-16 4-9 0,0 0 4 0,0 0-4 16,24 0 0-16,-24 0-2 0,0 0-3 0,0 0 1 15,23 0 0-15,-23 0 7 16,0 0 9-16,0 0 3 0,19-3 8 0,-19 3-1 0,0 0-4 15,11-8-5 1,-11 8-1-16,0 0-4 0,0 0-7 0,8-15-13 0,-8 15-33 16,0 0-52-16,0 0-68 15,0 0-82-15,-4-21-131 0,4 21-551 0,0 0-294 16</inkml:trace>
  <inkml:trace contextRef="#ctx0" brushRef="#br1" timeOffset="210834.18">9838 12188 2602 0,'0'0'-117'0,"0"0"43"16,0 0 28-16,21 7 31 0,-21-7 33 0,0 0 26 0,9 16 8 16,-9-16 17-16,7 15-3 0,-7-15-5 15,6 20-4-15,-6-20-2 0,2 23-7 16,0-7-2-16,-2-16-7 0,0 30-2 0,0-15-1 15,-2 3-7-15,2-18-9 0,-6 33-27 16,4-16-77-16,-3-2-80 0,-2-2-130 0,3 0-476 16,-4-2-60-16</inkml:trace>
  <inkml:trace contextRef="#ctx0" brushRef="#br1" timeOffset="211545.71">10059 11955 2150 0,'0'0'-84'0,"0"0"27"0,0 0 33 0,0 0 21 0,0 0 17 16,0 0 13 0,0 0 11-16,0 0 10 0,0 48 13 0,0-48 12 0,2 23 11 15,0-10 9-15,0 2 5 0,2 0 2 0,0 3 8 16,0-1-1-16,2 0 1 15,2 5 2-15,-2-3 0 0,0 1-3 0,0 1-10 0,0 0-6 16,1 0-6-16,-3-1-11 16,3 4-3-16,-3-5-3 0,2 3-7 0,-2-4 2 15,1-1-3-15,-1 2-7 16,0-4-8-16,0 0-2 0,0 1-6 16,1-3-6-16,-5-13-3 0,7 22-15 0,-7-22-36 15,4 16-50-15,-4-16-80 0,4 13-73 0,-4-13-111 16,2 6-203-16,-2-6-327 0,0 0-224 0</inkml:trace>
  <inkml:trace contextRef="#ctx0" brushRef="#br1" timeOffset="213847.37">10566 12237 2388 0,'0'0'-188'0,"0"0"22"0,0 0 17 16,0 0 22-16,0 0 18 0,0 0 13 0,0 0 15 0,0 0 15 15,0 0 9-15,0 0 11 16,0 0 13-16,0 0 10 0,0 0 6 0,0 0 12 16,0 0-9-16,0 0 5 15,0 0 7-15,0 0 4 0,0 0 12 0,0 0 9 16,0 0 15-16,0 0 7 16,0 0 5-16,0 0 13 0,0 0 5 0,0 0 14 0,-27 27-7 15,27-27 10-15,0 0-2 16,0 0 14-16,0 0-2 0,0 0 11 0,0 0-1 15,0 0 5-15,0 0 1 0,0 0-1 0,0 0-1 16,0 0 1-16,0 0-5 0,0 0-1 16,0 0-2-16,0 0-10 0,0 0-11 0,0 0-5 15,32 4-11-15,-32-4-8 16,0 0-3-16,29-3-5 0,-29 3 2 0,26-1 0 16,-26 1-1-16,27-2-5 0,-10 0-2 0,-17 2-5 15,33-2 0-15,-19 2-8 0,-14 0-4 16,27-1 1-16,-27 1-4 0,24 0-2 0,-24 0-1 15,18-3-6-15,-18 3-11 16,18-1-20-16,-18 1-46 0,0 0-58 0,0 0-56 0,20-3-63 16,-20 3-99-1,0 0-594-15,0 0-345 0</inkml:trace>
  <inkml:trace contextRef="#ctx0" brushRef="#br1" timeOffset="214147.67">10529 12143 2710 0,'0'0'-132'0,"0"0"29"0,0 0 22 16,-20-4 20-16,20 4 26 0,0 0 25 0,0 0 37 15,0 0 12-15,-16-4 23 16,16 4 4-16,0 0 8 0,0 0 3 0,0 0 0 0,0 0 10 15,0 0 10-15,0 0 1 16,0 0 0-16,0 0-4 0,0 0-2 0,0 0-15 16,0 0-4-16,44-9-12 15,-44 9-6-15,25-5-5 0,-10 3-7 0,-15 2-5 0,34-4-25 16,-17 3-44 0,0-3-57-16,-17 4-73 0,32-6-56 0,-20 3-120 0,2 0-533 15,-4 1-234-15</inkml:trace>
  <inkml:trace contextRef="#ctx0" brushRef="#br1" timeOffset="214713.64">11246 11813 2556 0,'-17'17'-90'0,"17"-17"23"16,0 0 38-16,0 0 43 0,-5 16 24 0,5-16 27 15,0 0 10-15,0 22 8 16,0-22 9-16,-2 19 0 0,2-19-7 0,2 27 0 0,1-11-4 16,-3 2 0-1,5-1 8-15,-3 2 24 0,2 0 6 0,2 4-10 0,0-3-9 16,2 3-10-16,-1 1-8 16,1-3-6-16,1 1-11 0,0-1-4 0,-3 0-9 0,2 0-5 15,-2 0-3-15,2-4-4 0,-2 0-7 16,-2 1-1-16,1-3-4 0,-2-1-11 15,1-1-29-15,-4-13-41 0,6 21-41 0,-3-10-40 16,-3-11-42-16,0 0-34 0,4 17-41 16,-4-17-91-16,0 0-590 0,0 0-344 15</inkml:trace>
  <inkml:trace contextRef="#ctx0" brushRef="#br1" timeOffset="-214212.52">11648 11791 2640 0,'0'0'-165'0,"0"0"21"16,0 0 36-16,-10-15 32 16,10 15 28-16,0 0 17 0,0 0 32 0,0 0 42 15,-30 6 14-15,30-6 24 0,-16 13 14 16,16-13 23-16,-20 19 5 0,11-3 2 0,0-3-3 16,-2 4-9-16,1 4-7 0,4-2-14 15,-2 2-9-15,5 2-7 0,-2-4-7 16,1 2-7-16,4 0-9 0,0 0-3 0,0-2-3 0,0 1-4 15,2 0-2-15,2-4-9 16,1 2 0-16,0-1-5 0,1-3 0 0,4-1-9 16,-2 0-15-16,4-3-22 15,-1-1-19-15,2-1-23 0,1-2-13 0,-14-6-8 16,25 8 3-16,-11-7-3 0,-14-1 8 16,25 0 0-16,-25 0-3 0,19-5 8 0,-19 5 7 15,16-12 5-15,-16 12 9 0,7-13 0 16,-7 13 8-16,2-19 18 0,-2 19 11 15,0 0 4-15,-7-25 11 0,7 25 19 0,-9-15 16 16,9 15 17-16,-9-10 21 0,9 10 6 16,0 0 5-16,-17-7-13 0,17 7-4 0,0 0-6 15,0 0-5-15,0 0-8 16,0 0-6-16,0 0-1 0,0 0-6 0,0 0-8 0,0 0-13 16,0 0-43-16,0 0-42 0,0 0-60 15,48-2-48-15,-48 2-70 0,22-3-141 16,-12-3-426-16,-10 6-128 0</inkml:trace>
  <inkml:trace contextRef="#ctx0" brushRef="#br1" timeOffset="-213862.78">11966 11980 2291 0,'0'0'-104'0,"0"0"29"0,0 0 20 0,0 0 31 15,0 0 13-15,0 0 19 0,0 0 9 16,0 0 18-16,-23 40 17 0,23-40 5 0,-2 19 11 16,2-19 3-16,0 25 5 0,0-25-3 0,4 27-5 15,-2-11-1-15,2 0-11 16,3 0-6-16,-2 0-1 0,2 0-1 0,2 3-9 0,-1-2-1 15,4 2-8-15,-3-2 22 16,2 0-4-16,0 2-1 0,-1-2-7 0,-2-3-3 16,0 2-3-16,1-3 0 15,-1-1-8-15,-3-1 0 0,-5-11 0 0,13 16-7 0,-13-16-11 16,11 13-49 0,-4-6-61-16,-7-7-79 0,18 7-111 0,-5-7-539 0,-13 0-165 15</inkml:trace>
  <inkml:trace contextRef="#ctx0" brushRef="#br1" timeOffset="-213462.62">12311 12078 2388 0,'0'0'-70'16,"0"0"31"-16,0 0 16 16,0 0 20-16,22 18 20 0,-22-18 8 0,6 14 4 0,-6-14 9 15,4 17 3-15,-4-17-1 0,8 21-2 0,-6-12-7 0,5 5 7 16,-7-14-4-16,10 24-1 15,-6-12 8-15,1-1 15 0,-5-11 8 16,6 23 13-16,-6-23 9 0,4 19-3 0,-4-19-4 16,-2 19-7-16,2-19-6 0,-6 15-8 15,6-15-4-15,-13 10-7 0,13-10-7 16,-15 8-2-16,15-8-4 0,-16 3-14 0,16-3-19 16,0 0-27-16,-28-3-33 15,28 3-53-15,-14-11-56 0,4 1-74 0,2-2-166 0,-1-5-372 16,1-4-80-16</inkml:trace>
  <inkml:trace contextRef="#ctx0" brushRef="#br1" timeOffset="-213292.83">12272 11809 2391 0,'0'0'32'0,"0"0"17"0,0 0-12 16,0 0-7-16,0 0 3 0,0 0-6 0,0 0-3 15,0 0-33-15,0 0-54 0,0 0-60 0,0 0-88 16,0 0-181-16,0 0-191 16,0 0 219-16</inkml:trace>
  <inkml:trace contextRef="#ctx0" brushRef="#br1" timeOffset="-212792.9">12372 12035 1647 0,'9'22'-38'0,"-7"-14"9"0,-2-8 14 16,8 20 20-16,-2-9 24 0,-1 1 16 16,-5-12 23-16,10 21 11 0,-1-11 12 0,-2 1 1 15,-7-11-8-15,14 19-3 0,-8-12 2 0,-6-7 3 0,12 14-1 16,-12-14 6-16,10 11 0 15,-10-11-2-15,9 8 9 0,-9-8-7 0,0 0-2 0,0 0 4 16,0 0-7-16,0 0-9 16,0 0-2-16,0 0-1 0,21-25-9 0,-21 25-7 15,2-21 5-15,-2 21 6 16,4-19 2-16,-4 19 1 0,2-18 3 0,-2 18-10 16,5-16-4-16,-5 16-11 0,0 0-8 0,7-14-1 0,-7 14-4 15,0 0-2-15,0 0-6 16,0 0-1-16,0 0-3 0,0 0-5 0,0 0 4 15,0 0-5-15,29 21 1 16,-29-21-6-16,12 10 2 0,-12-10-2 0,12 8 1 16,-12-8-2-16,13 5 12 0,-13-5 14 15,0 0 6-15,19 6 10 0,-19-6 14 16,0 0 0-16,0 0-1 0,23-3-17 16,-23 3-9-16,0 0-6 0,18-14-3 0,-18 14-1 15,9-15-6-15,-3 5-20 0,-6 10-25 0,5-25-30 16,-1 11-39-16,-2-1-44 0,-2 15-63 15,8-23-61-15,-8 13-81 0,2-2-179 0,-2 12-112 16,0 0-220-16,-5-30-190 16</inkml:trace>
  <inkml:trace contextRef="#ctx0" brushRef="#br1" timeOffset="-212472.83">12783 11814 2458 0,'0'0'-68'15,"0"0"23"-15,0 0 31 0,0 0 22 0,0 0 49 0,0 0 20 16,0 0 9-16,0 0 6 15,25 31-4-15,-21-18-2 0,2 2-5 0,-3 2 9 16,4 1-6-16,0 3 4 16,-1 1 2-16,-1-1 3 0,1 5-16 15,1-4-2-15,-2 3-8 0,-3-1-9 0,-2-2-5 16,2-1-16-16,-2 0-37 0,-4 0-45 0,-1 0-50 16,0-1-65-16,-3-1-75 0,-1 0-147 0,0-3-474 15,-1-3-211-15</inkml:trace>
  <inkml:trace contextRef="#ctx0" brushRef="#br1" timeOffset="-211792.72">13005 11546 2470 0,'0'0'-108'15,"0"0"22"-15,0 0 24 16,0 0 24-16,0 0 10 0,4-16 22 0,-4 16 15 16,0 0 5-16,0 0 2 0,0 0 26 0,0 0 11 0,0 0 18 15,0 0 25-15,0 0-1 16,0 0 7-16,16 37-2 0,-16-37 12 0,1 24-2 15,3-7 4-15,-2 2-3 16,4 0-4-16,-5 0-3 0,4 6-1 0,-3 0-2 0,4 3-5 16,-1-2-6-16,-1 2 2 15,1-1-1-15,-1 3-2 0,3-2-2 16,0 1-3-16,-3 0-4 0,3 0-3 0,-3-3-10 16,2 3-6-16,-2-4-1 0,0 1-8 0,0-1-6 15,1-2-7-15,-1-2-2 0,-2-2-8 0,3 0-16 16,-2-3-37-16,-1-1-47 15,-2-15-64-15,4 26-83 0,-3-16-90 0,-1-1-204 0,0-9-110 16,0 0-262 0,0 0-256-16</inkml:trace>
  <inkml:trace contextRef="#ctx0" brushRef="#br2" timeOffset="-195732.85">4129 12458 2214 0,'0'0'-180'0,"0"0"23"16,0 0 23-16,0 0 15 0,0 0 15 0,0 0 5 15,0 0 12-15,18-4 11 0,-18 4 2 16,0 0 9-16,0 0 5 0,0 0 10 0,0 0 6 16,0 0 0-16,0 0 14 15,22-1 6-15,-22 1 10 0,0 0 8 0,0 0 8 16,24 0-2-16,-24 0 2 0,0 0 0 16,0 0 0-16,21-3-1 0,-21 3 5 0,0 0-3 15,0 0-3-15,19 0-1 0,-19 0 6 0,0 0-3 16,0 0-2-16,21-1 0 15,-21 1 2-15,0 0 1 0,20-3-3 0,-20 3 4 0,0 0-6 16,0 0 4-16,23-1 3 16,-23 1 1-16,0 0-8 0,19-2 0 0,-19 2 8 15,0 0-3-15,0 0-5 16,23-2-1-16,-23 2 3 0,0 0-2 0,0 0 2 16,0 0-2-16,22-2 2 0,-22 2-3 0,0 0 3 15,0 0 7-15,0 0-11 0,18 2 1 16,-18-2 3-16,0 0 0 15,0 0-2-15,0 0 4 0,0 0-6 0,17 2 6 16,-17-2 0-16,0 0-6 0,0 0 6 0,0 0 0 16,0 0 1-16,21 2 1 0,-21-2-2 15,0 0-4-15,0 0 2 0,0 0 0 0,17 1-2 16,-17-1 4-16,0 0-2 16,0 0 7-16,0 0-3 0,20 4-8 0,-20-4 0 15,0 0 4-15,0 0-1 0,0 0-1 0,0 0 5 0,22 0-3 16,-22 0 0-16,0 0 0 15,0 0-3-15,0 0 6 0,0 0-4 0,20 4 2 16,-20-4-2-16,0 0 2 16,0 0-1-16,0 0 0 0,14 4-3 0,-14-4 3 0,0 0 0 15,0 0 0 1,0 0 0-16,17 4-2 0,-17-4-2 0,0 0 6 0,0 0-2 16,0 0-2-16,22 0 1 15,-22 0 1-15,0 0 3 0,0 0-5 0,18 2 4 16,-18-2-2-16,0 0-2 0,0 0 2 0,0 0-1 0,20 1 2 15,-20-1-4-15,0 0-1 16,0 0 2-16,0 0-3 0,16 4-1 0,-16-4 5 16,0 0 1-16,0 0 0 15,0 0-2-15,15 4 7 0,-15-4-7 0,0 0 4 0,0 0 6 16,0 0-7-16,0 0-6 16,20 6 10-16,-20-6-6 0,0 0-3 0,0 0 4 15,16 2 0-15,-16-2-4 0,0 0-3 0,0 0 0 16,20 2 1-16,-20-2 1 0,0 0-2 15,0 0 1-15,20 0 6 0,-20 0-7 16,0 0 1-16,0 0 5 0,22 0-3 16,-22 0 0-16,0 0 2 0,0 0-3 15,21 0 7-15,-21 0-4 0,0 0 0 16,0 0 4-16,0 0-4 0,19 0 0 0,-19 0-1 0,0 0 4 16,0 0-4-16,0 0 3 15,0 0 3-15,17 2-6 0,-17-2-1 0,0 0 2 16,0 0 6-16,0 0-2 0,0 0-2 15,23 0 2-15,-23 0-2 0,0 0 0 0,0 0 0 16,0 0 0-16,19 0 3 0,-19 0-3 0,0 0 0 16,0 0 8-16,0 0-8 15,19 0 1-15,-19 0-2 0,0 0 2 0,0 0-6 16,0 0 1-16,0 0 6 0,22 0-4 16,-22 0 2-16,0 0 2 0,0 0-4 0,0 0 2 15,22-2 0-15,-22 2 0 0,0 0-2 0,0 0 4 16,22-2-2-16,-22 2 4 15,0 0-4-15,0 0 2 0,19 0-2 0,-19 0-2 0,0 0 2 16,0 0 0 0,21 0 4-16,-21 0-3 0,0 0 1 0,0 0-5 0,21 2 10 15,-21-2-7-15,0 0 7 16,0 0-9-16,22 0 4 0,-22 0-5 0,0 0 6 16,16 2-6-16,-16-2 3 0,0 0 3 0,0 0-3 0,22 2 0 15,-22-2 0-15,0 0 0 16,0 0 0-16,21 0-2 0,-21 0 8 0,0 0-12 15,0 0 5-15,23-2-1 16,-23 2 2-16,0 0 0 0,21-2-2 0,-21 2 2 0,0 0 0 16,19 0 0-16,-19 0 2 15,0 0-2-15,0 0 5 0,24 0-3 0,-24 0-2 16,0 0 2-16,18-2 3 16,-18 2-7-16,0 0 6 0,0 0 2 0,22 0-5 15,-22 0 3-15,0 0-2 0,0 0 1 0,18 2-3 0,-18-2 8 16,0 0-5-16,0 0-4 15,22-2 4-15,-22 2 1 0,0 0-4 0,0 0-2 16,23-2 2-16,-23 2 4 16,0 0-4-16,0 0 11 0,22 0-2 0,-22 0-2 0,0 0-4 15,0 0 3-15,20 0-3 16,-20 0 1-16,0 0-2 0,20 0 1 0,-20 0 1 16,0 0-2-16,18-1 5 0,-18 1 0 0,0 0 2 15,0 0 0-15,26 0-2 0,-26 0-3 16,0 0 1-16,0 0 1 0,19-3-1 15,-19 3 2-15,0 0-3 0,0 0-1 16,22-2 6-16,-22 2-5 0,0 0-4 0,0 0 4 16,20 0 3-16,-20 0-6 15,0 0 1-15,0 0-2 0,24-1 4 16,-24 1-4-16,0 0 2 0,19 0-1 0,-19 0 1 16,0 0 0-16,0 0 0 0,21 1-4 0,-21-1 6 15,0 0-12-15,0 0 8 0,0 0 4 0,0 0-2 16,23-1-8-16,-23 1 6 0,0 0 0 15,0 0 8-15,0 0-10 0,20 0 9 0,-20 0 4 16,0 0 3-16,0 0 5 16,0 0-1-16,0 0-2 0,18-3-2 15,-18 3 5-15,0 0-6 0,0 0-6 16,0 0 8-16,0 0-2 0,19-1-13 16,-19 1-21-16,0 0-39 0,0 0-48 0,0 0-225 0,0 0 107 0</inkml:trace>
  <inkml:trace contextRef="#ctx0" brushRef="#br2" timeOffset="-194952.61">5016 12386 856 0,'0'0'-41'0,"0"0"17"16,0 0 13-16,0 0 16 0,0 0 14 0,0 0 8 0,0 0 13 15,0 0 7-15,0 0 5 0,0 0 3 0,9-11 9 16,-9 11 3-16,0 0 7 15,0 0 11-15,0 0-4 0,0 0 7 0,0 0 13 16,0 0-1-16,0 0 9 16,0 0-5-16,0 0-3 0,0 0 1 0,0 0-3 0,0 0-11 15,0 0 6 1,0 0-6-16,0 0-5 0,0 0-7 0,0 0-10 0,31 23-6 16,-31-23-2-16,6 16-5 0,-6-16-5 0,3 23-43 15,-3-7-73-15,-3 3-70 16,-1 0-93-16,-2-2-186 0,-2 8-235 0,0-1 117 15</inkml:trace>
  <inkml:trace contextRef="#ctx0" brushRef="#br2" timeOffset="-193077.72">4214 14068 1728 0,'0'0'-116'0,"0"0"24"0,0 0 32 16,0 0 30-16,0 0 25 15,0 0 17-15,0 0 17 0,0 0 8 16,0 0-2-16,0 0 14 0,0 0 4 16,0 0 2-16,8-17-2 0,-8 17 4 0,0 0-4 0,0 0 3 15,0 0 1 1,26-2-13-16,-26 2 9 0,0 0-6 0,21-1-4 16,-21 1 7-16,19-2-1 0,-19 2-4 0,19-3-12 0,-19 3 5 15,19-2 3-15,-19 2-15 0,21-4-2 16,-21 4-4-16,22-1-1 0,-22 1-5 15,21-3-2-15,-21 3 7 0,21-5-11 16,-21 5 1-16,21-3 1 0,-21 3-2 0,22-4-4 16,-22 4 8-16,22-6-9 15,-22 6 4-15,22-4 2 0,-10 2-7 16,-12 2 1-16,21-4 1 0,-21 4 1 16,24-6 6-16,-24 6-9 0,21-3-1 0,-21 3-1 15,23-2 8-15,-23 2-8 0,21-2 13 16,-21 2-19-16,22-2 9 0,-22 2-3 0,20-1 0 15,-20 1-4-15,20 0 5 0,-20 0-1 16,0 0-3-16,23 0 0 0,-23 0-3 16,17-3 8-16,-17 3-4 0,0 0 2 0,21 0 5 15,-21 0-5-15,0 0-2 0,0 0 8 0,26 3-6 16,-26-3 0-16,0 0 8 0,18 0-10 16,-18 0 1-16,0 0 5 0,0 0-8 15,24-4 1-15,-24 4 1 0,0 0 7 0,0 0-5 16,23 0-3-16,-23 0 4 0,0 0 2 0,0 0-3 15,24 0 3-15,-24 0-4 0,0 0 1 16,0 0 5-16,22 0-5 0,-22 0-4 0,0 0 4 16,0 0 7-16,24 0-2 15,-24 0-5-15,0 0-2 0,19 0 4 16,-19 0 2-16,0 0-4 0,0 0-1 0,26 1 11 16,-26-1-14-16,0 0 5 0,18 0-1 0,-18 0-4 15,0 0 5-15,0 0-1 0,24 0 2 0,-24 0 2 16,0 0-4-16,19-1 0 15,-19 1-4-15,0 0 8 0,0 0-4 16,19-4-6-16,-19 4 3 0,0 0 3 0,0 0 3 16,19 0-7-16,-19 0 2 0,0 0 2 0,0 0-4 15,0 0 10-15,20-4-5 16,-20 4-1-16,0 0 0 0,0 0 2 16,0 0-10-16,0 0 11 0,22 2 6 0,-22-2-13 0,0 0 7 0,0 0-6 15,0 0 0-15,20 2 7 16,-20-2-4-16,0 0 0 0,0 0 3 0,19 4-1 15,-19-4-4-15,0 0 1 0,0 0-2 16,20-3-3-16,-20 3 13 0,0 0-1 16,0 0-10-16,24-1 5 0,-24 1-2 15,0 0 2-15,17-2-1 0,-17 2-6 16,0 0 6-16,0 0-4 0,21 2 7 16,-21-2-2-16,0 0-4 0,0 0-4 0,17 1 5 0,-17-1-42 15,0 0-44-15,0 0-45 0,15 4-53 0,-15-4-81 16,0 0-352-16,0 0 163 15</inkml:trace>
  <inkml:trace contextRef="#ctx0" brushRef="#br2" timeOffset="-192422.79">4349 13850 1670 0,'0'0'-93'0,"0"0"20"16,0 0 24-16,0 0 25 0,0 0 11 0,0 0 16 16,0 0 7-16,32 26 16 15,-32-26-7-15,6 19 20 0,-6-19-9 0,11 23-5 16,-7-10 12-16,1 0-10 0,-5-13-7 0,4 27 0 15,-4-13 9-15,2 0-12 0,-2-14-40 16,-2 31-62-16,-2-15-89 0,-1-3-292 0,-1 3 372 16</inkml:trace>
  <inkml:trace contextRef="#ctx0" brushRef="#br2" timeOffset="-189312.7">2733 13337 1198 0,'0'0'-89'0,"0"0"18"16,0 0 17-16,0 0 22 0,0 0 14 0,0 0 16 0,0 0 11 15,0 0 7-15,0 0 1 16,0 0 4-16,0 0 2 0,0 0 6 0,0 0 3 16,0 0-4-16,46-7-2 15,-46 7 11-15,0 0-10 0,21-5 8 0,-21 5-2 0,16-2 8 16,-16 2 1-16,0 0 7 0,24-4-1 15,-24 4 0-15,0 0 2 0,26-1-14 16,-26 1-3-16,19 0 2 0,-19 0 10 0,0 0-10 16,30 0 9-16,-30 0-13 15,20-2 3-15,-20 2-9 0,22 2-3 0,-22-2 3 16,25-2-9-16,-25 2 0 16,26-2 10-16,-26 2-15 0,24 0 3 0,-24 0-4 0,26-2 4 15,-26 2-11-15,26-1 12 0,-26 1-7 16,23-3 0-16,-23 3 1 0,22-3-7 15,-22 3 3-15,18 0-2 0,-18 0 2 0,21 0-2 0,-21 0 0 16,22 0 2-16,-22 0 1 16,20 0-5-16,-20 0 7 0,24-1-4 0,-24 1-1 15,23-4 8-15,-23 4 1 16,24-2 4-16,-24 2 3 0,23-1 0 0,-23 1-5 0,21-4 9 16,-21 4-6-16,21-2 8 0,-21 2-3 15,21-2 9-15,-21 2-10 0,17-4 1 16,-17 4-1-16,17-2-4 0,-17 2 4 0,0 0-3 15,21 0-6-15,-21 0 2 16,0 0-5-16,22-1 2 0,-22 1-5 0,0 0 4 0,18 1-5 16,-18-1 1-16,18 2 1 15,-18-2-2-15,0 0 2 0,25 0 2 16,-25 0-6-16,22 0-1 0,-22 0 1 16,20 2 10-16,-20-2-10 0,22-2 2 0,-22 2 2 0,18 0 5 15,-18 0-5-15,21 0 4 0,-21 0 1 0,0 0-3 16,28 0-5-16,-28 0 9 15,20 0-7-15,-20 0 2 0,0 0-1 0,22 0-1 16,-22 0-3-16,0 0-2 16,24-2-5-16,-24 2 11 0,0 0-4 15,21 0-3-15,-21 0 12 0,0 0-6 16,0 0-3-16,24-1 1 0,-24 1-1 0,0 0-6 0,0 0 6 16,22 1 6-16,-22-1-15 0,0 0 12 0,17 0-3 15,-17 0 3-15,0 0 1 16,22 0 5-16,-22 0 2 0,0 0 8 0,22-1-1 15,-22 1 6-15,0 0 0 0,26 1 4 16,-26-1 1-16,17 2-7 0,-17-2 2 0,17 2 0 16,-17-2 1-16,0 0-7 15,25 4 0-15,-25-4-1 0,20 2 2 0,-20-2 0 16,16 4 2-16,-16-4-1 16,20 0-5-16,-20 0 5 0,21 1-5 0,-21-1 0 0,0 0-2 15,28-1-3-15,-28 1-4 0,16 0-10 16,-16 0-41-16,0 0-40 0,22 1-65 15,-22-1-65-15,0 0-89 0,16-1-475 0,-16 1-76 0</inkml:trace>
  <inkml:trace contextRef="#ctx0" brushRef="#br2" timeOffset="-188632.97">3436 13150 2159 0,'0'0'-126'0,"6"-17"20"0,-6 17 25 16,0 0 24-16,0 0 41 0,0 0 7 0,0 0 21 15,0 0 14-15,0 0 7 0,35 21 6 16,-35-21 0-16,13 17 6 0,-4-6-2 0,-3-1-8 15,2 3-2-15,-2-1 2 16,-6-12 3-16,12 24-5 0,-10-12-3 0,2 1 2 16,-4-13-16-16,2 25-29 15,-2-25-55-15,0 23-55 0,0-23-77 16,-4 23-390-16,2-12 209 0</inkml:trace>
  <inkml:trace contextRef="#ctx0" brushRef="#br2" timeOffset="-178452.87">5296 12483 1599 0,'0'0'-100'0,"0"0"10"15,0 0 11-15,0 0 14 0,0 0 11 16,0 0 20-16,0 0 24 0,0 0 6 0,0 0 13 16,0 0 10-16,0 0 8 15,0 0-1-15,0 0 7 0,0 0-9 0,0 0 4 16,0 0 3-16,0 0-6 16,0 0 8-16,12-34-9 0,-12 34-4 0,0 0-3 0,0 0 2 15,0 0-2-15,-2-21-2 0,2 21-3 0,0 0-4 16,0 0 5-16,0-19-6 15,0 19 0-15,0 0 0 0,4-18 1 0,-4 18-1 0,0 0-2 16,5-18 0-16,-5 18-4 16,6-14 4-16,-6 14-1 0,6-13 6 0,-6 13-7 15,11-11 2-15,-11 11 5 16,9-12 7-16,-9 12 9 0,0 0-8 0,12-13-4 16,-12 13 14-16,0 0-14 0,18-6 8 15,-18 6-3-15,0 0-7 0,0 0 1 0,0 0-3 16,26 11-1-16,-26-11 4 0,11 12 0 0,-11-12-1 15,13 16 6-15,-7-8-15 16,-6-8 8-16,11 16 2 0,-11-16-7 0,8 17 6 16,-4-7 5-16,-4-10 15 15,7 17-14-15,-7-17 26 0,2 15-20 0,-2-15 3 0,0 0 8 16,0 0 4-16,-7 24-16 16,7-24 4-16,-8 10-13 0,8-10 4 0,-12 9-1 15,12-9-4-15,-15 6-1 0,15-6 2 0,0 0-8 0,-22 3 5 16,22-3 1-16,0 0-11 15,0 0 6-15,-26-10 0 0,26 10-1 0,-10-10-1 16,10 10-4-16,0 0 9 16,-8-13-6-16,8 13-1 0,0 0 3 15,0 0 10-15,0 0-6 0,0 0-7 16,0 0-3-16,0 0 8 0,18-25-1 0,-18 25-5 0,0 0-2 16,16-6 12-16,-16 6-15 0,0 0-15 0,17-5-43 15,-17 5-42-15,11-2-47 0,-11 2-102 16,10-4-345-16,-10 4 198 0</inkml:trace>
  <inkml:trace contextRef="#ctx0" brushRef="#br2" timeOffset="-178222.85">5526 12369 1642 0,'0'0'-40'0,"13"13"33"16,-13-13 19-16,0 0 10 15,4 17 14-15,-4-17 12 0,7 14 20 0,-7-14-26 16,8 17 2-16,-8-17-6 0,11 16 7 0,-7-5-10 0,-4-11-32 16,10 18-35-1,-4-8-50-15,-6-10-64 0,6 16-127 0,-4-5-198 0,-2-11 365 16</inkml:trace>
  <inkml:trace contextRef="#ctx0" brushRef="#br2" timeOffset="-177213.05">4472 13834 1273 0,'0'0'-54'16,"0"0"12"-16,-4-16 2 0,4 16 15 0,0 0 9 0,0 0 27 15,0 0 17-15,0 0 14 0,-2-19 13 0,2 19 7 16,0 0 5-16,0 0 14 15,0 0 12-15,0 0 12 0,0 0 10 16,0 0-4-16,0 0-11 0,0 0-8 0,0 0-5 16,30 33-3-16,-26-19-9 0,2-1-6 0,-6-13-13 15,9 24-4 1,-5-9-1-16,0 1-5 0,-2-3-6 0,2 3-3 0,-4-16-10 16,4 26-1-16,-1-13-21 0,-3-13-26 0,2 23-48 15,-2-23-39-15,2 23-51 16,-4-15-91-16,4 2-414 0,-2-10 100 0</inkml:trace>
  <inkml:trace contextRef="#ctx0" brushRef="#br2" timeOffset="-176702.9">4631 14021 1809 0,'0'0'-89'16,"0"0"28"-16,9-12 6 0,-9 12 9 15,0 0 8-15,6-13 0 0,-6 13 5 16,4-15 5-16,-4 15 6 0,4-15 8 0,-4 15-5 0,4-22 13 16,-4 22-1-16,4-26 2 0,-2 12 6 15,-2 14 4-15,6-24 9 0,-4 10 14 16,-2 14 11-16,4-20-5 0,0 8-7 0,-4 12 3 15,8-17-6-15,-8 17 3 0,11-16-7 16,-11 16 12-16,12-11 4 0,-12 11 4 0,15-4 15 16,-15 4-6-16,0 0 1 15,25 2-4-15,-25-2-3 0,18 13 4 0,-18-13-19 0,14 16 7 16,-5-7-6-16,-3 2-6 16,1 2 6-16,-7-13 1 0,8 22 1 0,-6-11 6 15,-2-11-1-15,0 21 2 0,0-21 9 0,-4 19-6 16,4-19-6-16,-6 18 1 15,6-18-4-15,-11 13-8 0,11-13 18 0,-15 9-19 16,15-9 9-16,-16 4-12 0,16-4-5 16,0 0-2-16,-26-5-10 0,26 5 9 0,-15-10 1 15,15 10-21-15,-13-11 22 16,13 11-1-16,-8-14-2 0,8 14-4 0,-7-13-1 0,7 13-3 16,0 0 0-16,0 0-8 0,0 0-14 15,11-25-28-15,-11 25-37 0,13-9-45 16,-13 9-73-16,0 0-138 0,17-11-271 0,-11 8 178 15</inkml:trace>
  <inkml:trace contextRef="#ctx0" brushRef="#br2" timeOffset="-176413.04">4913 13836 1784 0,'16'-4'0'15,"-16"4"0"-15,0 0 2 0,20-4-6 0,-20 4 11 16,0 0 6-16,20-2 2 16,-20 2 8-16,0 0-2 0,18-4-2 0,-18 4 4 15,0 0 12-15,0 0-1 0,19 6 8 16,-19-6 4-16,0 0 8 0,0 0 16 0,0 22 8 16,0-22 16-16,0 0 8 15,-9 26 2-15,9-26-3 0,-6 15 0 0,6-15-7 16,-6 18-3-16,6-18-2 0,-4 13-6 0,4-13-6 0,0 0-6 15,0 0-16-15,6 22-31 16,-6-22-56-16,0 0-73 0,19 5-69 0,-19-5-86 16,0 0-592-16,27-6-195 15</inkml:trace>
  <inkml:trace contextRef="#ctx0" brushRef="#br2" timeOffset="-174553.03">4093 13143 2347 0,'7'-18'-161'0,"-7"18"25"0,0 0 20 16,0 0 20-16,0 0 24 15,0 0 23-15,0 0 12 0,0 0 11 0,0 0 11 16,0 0 8-16,0 0 22 16,0 0 10-16,0 0 11 0,0 0 11 0,0 0 18 0,0 0 16 15,0 0-11-15,0 0 11 0,0 0 1 0,0 0-4 16,0 0 1-16,-2 48 1 15,2-48-8-15,4 19-6 0,-4-19-4 0,8 17-6 0,-3-8-6 16,-5-9-3-16,10 13-4 16,-10-13-14-16,12 12-9 0,-12-12-19 0,18 10-12 15,-18-10-21 1,16 2-13-16,-16-2-7 0,20 2-4 0,-20-2-14 0,0 0-5 16,27-8-4-16,-27 8 9 0,18-9 8 0,-10 0-5 15,-8 9 9-15,10-13 9 16,-10 13 21-16,8-15 14 0,-8 15 15 0,7-15-1 0,-7 15 16 15,0 0 9 1,5-19-4-16,-5 19 6 0,0 0 7 0,0 0-7 16,0-17-1-16,0 17 15 0,0 0 14 15,0 0 8-15,0 0 13 0,0 0 7 0,0 0-4 0,0 0 12 16,0 0-4-16,0 0 1 16,-32 34-4-16,32-34-9 0,-9 19-8 0,5-7-3 0,4-12-11 15,-9 24-5-15,5-10-6 0,-2-3-12 0,6-11-21 16,-9 27-37-16,5-16-45 15,0 3-45-15,4-14-45 0,-8 22-42 0,1-14-69 16,7-8-501-16,-7 18-72 16</inkml:trace>
  <inkml:trace contextRef="#ctx0" brushRef="#br2" timeOffset="-174352.69">4339 13285 2311 0,'0'0'-30'0,"0"0"10"16,0 0-1-16,0 0 4 15,0 0 0-15,4 33 0 0,-4-33 4 0,0 0-1 0,-4 22-19 16,4-22-30-16,-6 18-34 16,6-18-60-16,-9 19-123 0,5-10-214 15,-5 0 334-15</inkml:trace>
  <inkml:trace contextRef="#ctx0" brushRef="#br2" timeOffset="-136042.9">4222 14077 2701 0,'0'0'-220'0,"0"0"23"16,0 0 22-16,0 0 20 0,0 0 23 0,0 0 15 0,0 0 17 15,0 0 16-15,0 0 15 16,0 0 6-16,0 0 8 0,0 0 8 0,0 0 0 15,0 0 7-15,0 0 3 0,0 0 2 0,0 0 7 16,0 0 8-16,0 0 6 16,0 0 13-16,0 0 2 0,0 0 12 0,0 0 8 0,0 0 4 15,0 0-10-15,0 0 5 16,49-9-4-16,-49 9-2 0,19-2 0 0,-19 2 0 16,23 0 3-16,-23 0-3 15,28-1 7-15,-28 1 0 0,30-3-1 0,-14 3-1 16,-16 0-3-16,28-3 3 0,-13 1-2 0,-15 2-3 15,28-2 4-15,-28 2-1 0,25-2 2 16,-25 2-2-16,19-4 5 0,-19 4 0 0,17 0-5 16,-17 0-3-16,0 0 11 0,23-3-8 15,-23 3 1-15,0 0-5 0,17 0-3 0,-17 0 2 16,0 0-5-16,0 0-1 16,0 0 3-16,22-3-3 0,-22 3-1 0,0 0-1 15,0 0-1-15,0 0-1 0,0 0 4 0,0 0 1 0,18 3-10 16,-18-3 6-1,0 0-21-15,0 0-24 0,0 0-20 0,0 0-27 0,0 0-46 16,0 0-63-16,0 0-179 16,0 0 121-16</inkml:trace>
  <inkml:trace contextRef="#ctx0" brushRef="#br2" timeOffset="-133442.91">4339 14026 966 0,'0'0'-57'0,"0"0"28"0,0 0 7 16,0 0 13-16,0 0 9 0,0 0 2 0,0 0 5 16,0 0 13-16,0 0 2 15,0 0-4-15,0 0 0 0,0 0 7 0,0 0 2 0,0 0-6 16,0 0 4-16,0 0-3 16,0 0 2-16,0 0 5 0,0 0-1 15,0 0 2-15,0 0 3 0,0 0 7 0,-2-19 4 0,2 19 2 16,0 0-3-16,0 0-5 15,0 0-4-15,0 0-2 0,0 0-5 0,-6-13-3 0,6 13 0 16,0 0-2-16,0 0-7 16,0 0 0-16,0 0 1 0,-7-15-2 0,7 15 2 15,0 0-1-15,0 0-6 16,0 0 6-16,-11-13-2 0,11 13-7 0,0 0-2 16,-6-12 7-16,6 12-11 0,0 0 9 0,0 0 5 0,0 0-5 15,-8-15 10-15,8 15-2 16,0 0-3-16,0 0 6 0,-11-14-5 0,11 14 6 0,-10-7-8 15,10 7 0-15,0 0 1 16,-14-11 7-16,14 11-5 0,0 0-3 0,-14-9 5 16,14 9-10-16,0 0 5 15,-10-9 9-15,10 9-9 0,0 0 1 0,0 0-1 16,-20-9-2-16,20 9-5 16,0 0 10-16,-12-8-6 0,12 8 5 0,0 0-11 15,0 0 7-15,-21-7 3 0,21 7 5 16,0 0-4-16,-16-4 6 0,16 4-1 15,0 0-8-15,0 0 2 0,-18-6 2 0,18 6-4 0,0 0 1 0,-16-5-6 16,16 5 4-16,0 0 5 16,0 0-7-16,-18-3 0 15,18 3 8-15,0 0-8 0,0 0-3 0,-21-1 2 16,21 1 1-16,0 0-3 0,0 0 3 0,-20-3-6 0,20 3 2 16,0 0-2-16,0 0 11 0,-16-3-7 0,16 3 2 15,0 0 5-15,0 0-5 16,0 0 2-16,0 0 1 0,-24-4-8 15,24 4 2-15,0 0 6 0,0 0-3 16,0 0-7-16,-21 0 11 0,21 0-4 0,0 0 8 16,0 0 5-16,0 0 2 0,0 0-2 15,-23 0 3-15,23 0 0 0,0 0 6 0,0 0-10 16,0 0-4-16,-19 1 7 16,19-1-4-16,0 0 0 0,0 0-2 0,-20 6-4 0,20-6-2 15,0 0 9-15,-12 7-15 0,12-7 7 0,0 0-5 16,-12 7 1-16,12-7-1 15,0 0 7-15,-14 11 0 0,14-11 8 0,0 0 7 16,-12 9-10-16,12-9-6 0,0 0 3 16,-8 10-3-16,8-10-2 0,0 0 9 0,-9 11-7 15,9-11 7-15,0 0-5 16,-8 13 0-16,8-13-4 0,0 0 2 16,-9 11 1-16,9-11 2 0,0 0 0 0,-9 13 5 0,9-13-3 15,0 0-1-15,-6 12 0 16,6-12-5-16,0 0 3 0,-6 15 0 0,6-15-2 0,0 0-1 15,0 0 1-15,-6 15-5 16,6-15-1-16,0 0 1 0,-6 13-1 0,6-13 3 0,0 0-7 16,-2 15 1-16,2-15 2 15,0 0 1-15,0 0-4 0,-6 17 0 0,6-17 0 16,0 0 0-16,0 0 1 16,-2 18-2-16,2-18 1 0,0 0-3 0,0 0 0 15,-2 19 1-15,2-19-1 0,0 0 2 0,0 0-3 0,0 0 4 16,-2 18-2-16,2-18 6 15,0 0 0-15,0 0 1 0,-2 18 2 0,2-18-5 16,0 0 1-16,0 0-1 16,0 0 4-16,2 21 1 0,-2-21-4 0,0 0-5 15,0 0 1-15,4 17 1 0,-4-17 2 16,0 0-3-16,0 0 0 0,2 19-1 0,-2-19 2 16,0 0 0-16,0 0 1 0,8 17 0 0,-8-17 2 0,0 0-2 15,4 16 0-15,-4-16 3 16,0 0 3-16,8 13-5 0,-8-13 1 15,0 0 1-15,6 16-4 0,-6-16-2 16,0 0 6-16,6 15-4 0,-6-15 0 16,0 0 2-16,9 15-1 0,-9-15 3 15,7 10-3-15,-7-10 2 0,0 0 3 0,10 15-3 0,-10-15 2 16,9 14-1-16,-9-14-1 16,8 12-1-16,-8-12-1 0,8 12-2 0,-8-12 2 15,9 11 2-15,-9-11-3 0,11 12 1 0,-11-12 0 16,10 9-2-16,-10-9 1 15,10 9 2-15,-10-9 1 0,14 10-3 0,-14-10 3 0,10 9-7 16,-10-9 9-16,10 10-7 16,-10-10 3-16,11 9-1 0,-11-9 5 0,13 8-7 0,-13-8 2 15,13 8-3 1,-13-8 2-16,10 7-1 0,-10-7 1 0,12 8 2 16,-12-8-5-16,14 8 6 0,-14-8-4 0,12 5 2 0,-12-5 0 15,0 0-2-15,21 9 1 16,-21-9-1-16,15 5 0 0,-15-5-1 0,17 3 0 15,-17-3-1-15,22 3 1 0,-22-3 1 16,14 4-1-16,-14-4 0 0,17 3 3 0,-17-3-5 16,0 0 4-16,23 2-2 15,-23-2 1-15,17 2-2 0,-17-2 1 0,0 0 0 0,22-2-2 16,-22 2 2-16,0 0 0 16,24-2-2-16,-24 2 2 0,0 0-1 0,22-3 2 15,-22 3-2-15,17-4 2 16,-17 4-1-16,17-3 1 0,-17 3-2 0,0 0 1 15,25-7-2-15,-25 7 2 0,18-6-2 0,-18 6 3 0,14-4-2 16,-14 4 1-16,0 0 1 16,21-7-1-16,-21 7-2 0,13-4-2 0,-13 4 4 15,0 0 3-15,17-7-6 16,-17 7 2-16,0 0 0 0,16-8 0 0,-16 8-3 16,0 0 3-16,16-10 0 0,-16 10 3 0,10-5-5 0,-10 5 4 15,0 0-2-15,15-10 0 16,-15 10 0-16,0 0 0 0,13-10 0 0,-13 10 0 15,0 0-3-15,12-9 6 0,-12 9-5 16,0 0 1-16,11-10 1 0,-11 10 0 0,0 0 0 16,10-9 1-16,-10 9-2 15,0 0 1-15,14-10 0 0,-14 10 0 0,0 0-2 0,10-9 2 16,-10 9 0-16,0 0 1 16,0 0 0-16,14-10-1 0,-14 10 0 0,0 0 3 15,0 0-6-15,14-11 6 0,-14 11-3 0,0 0 0 16,0 0 1-16,8-12 0 15,-8 12-1-15,0 0 0 0,0 0-2 0,0 0 4 0,10-9 0 16,-10 9-2-16,0 0 3 16,0 0-3-16,7-12 0 0,-7 12 2 0,0 0 0 15,0 0-2-15,0 0-2 16,0 0 2-16,0 0-1 0,6-14 5 0,-6 14-3 16,0 0 3-16,0 0-4 0,0 0 0 15,0 0 0-15,0 0 0 0,0 0-4 0,0 0 4 16,0 0 3-16,0 0-2 0,0 0 3 0,0 0-4 0,0 0-3 15,0 0 2 1,0 0 0-16,0 0-1 0,0 0 0 0,0 0-3 0,-15-22 4 16,15 22-3-16,0 0 2 15,0 0-1-15,0 0 1 0,0 0-1 0,0 0 3 16,0 0 0-16,0 0-2 0,0 0 0 16,-25 2 1-16,25-2 1 0,0 0-1 0,0 0 0 15,0 0 1-15,0 0 0 0,0 0 0 0,0 0 0 16,-32 11 1-16,32-11-4 15,0 0 0-15,-17 9 2 0,17-9-1 0,-12 7 5 0,12-7-2 16,-13 7-1 0,13-7 0-16,0 0-1 0,-20 8 2 0,20-8 1 0,-12 7-2 15,12-7 2-15,0 0-2 16,-16 8 2-16,16-8-1 0,0 0 1 0,-16 6-2 16,16-6 2-16,0 0-4 0,0 0 4 0,-14 7 1 0,14-7-3 15,0 0 2-15,0 0 3 16,0 0-1-16,0 0 3 0,0 0-2 0,0 0-6 15,0 0 5-15,0 0-1 0,0 0 1 16,0 0-3-16,0 0 0 0,0 0 2 16,0 0-2-16,0 0 0 0,0 0 1 15,0 0-2-15,0 0 1 0,0 0-2 0,0 0-1 16,40-24 0-16,-40 24-2 16,16-11 4-16,-16 11-2 0,20-7 0 0,-20 7 1 15,17-9-1-15,-7 3 1 0,-10 6 1 0,17-7-2 0,-17 7 5 16,17-8-4-16,-17 8 4 15,12-7-4-15,-12 7 1 0,0 0 0 0,16-8 0 16,-16 8-4-16,0 0 2 16,0 0 4-16,14-6 13 0,-14 6-4 0,0 0 7 0,0 0 4 15,0 0 11-15,0 0 2 16,0 0-2-16,0 0-2 0,7 26-2 16,-7-26-3-16,0 0-1 0,-2 22-5 0,2-22-5 15,0 0-12-15,-3 23-37 0,3-23-57 16,0 15-91-16,0-15-80 0,-2 14-171 0,2-14-203 0,0 0-184 15,0 0-143-15</inkml:trace>
  <inkml:trace contextRef="#ctx0" brushRef="#br2" timeOffset="-122042.81">4311 12472 2437 0,'0'0'-152'0,"0"0"23"0,0 0 25 0,0 0 21 15,0 0 22-15,0 0 14 0,0 0 16 16,0 0 0-16,0 0 10 0,0 0 14 15,0 0 15-15,0 0 12 0,0 0 21 0,0 0 12 16,0 0 23-16,0 0 5 0,0 0 8 16,0 0 12-16,0 0-10 0,0 0 1 0,0 0-7 15,-8 46-6-15,8-46 7 16,0 0-3-16,0 0-6 0,13 13 4 0,-13-13-3 16,0 0-8-16,13 9-3 15,-13-9-1-15,12 6-3 0,-12-6-4 0,0 0-4 16,16 8-3-16,-16-8-5 0,12 5-6 0,-12-5-4 0,0 0-2 15,14 8-10-15,-14-8-1 16,0 0 2-16,0 0-9 0,15 9-2 0,-15-9 5 16,0 0-2-16,9 10-4 0,-9-10 0 15,0 0-4-15,0 0 0 0,6 13 0 16,-6-13 0-16,0 0-2 0,0 0-1 16,9 12 0-16,-9-12-3 0,0 0 2 0,8 10-2 15,-8-10-1-15,0 0 2 0,8 10 0 0,-8-10-3 16,0 0 2-16,0 0-2 15,8 15-2-15,-8-15 0 0,0 0 1 0,10 11 3 0,-10-11 0 16,0 0-3-16,8 11 3 16,-8-11-4-16,0 0 1 0,10 10 0 15,-10-10-2-15,0 0 4 0,11 9-2 16,-11-9-1-16,0 0 2 0,13 10-2 0,-13-10 0 0,0 0 0 16,12 10 3-16,-12-10-6 15,0 0 7-15,11 7-3 0,-11-7-1 0,0 0 2 16,12 9-1-16,-12-9-4 0,0 0 3 0,12 8 2 0,-12-8-1 15,0 0-1-15,12 8 2 16,-12-8-2-16,0 0 3 0,10 9-8 0,-10-9 6 16,0 0-2-16,11 9 0 0,-11-9 2 15,0 0-2-15,11 10-1 0,-11-10 4 0,0 0-2 16,12 12 3-16,-12-12-1 16,0 0-2-16,13 9 1 0,-13-9-1 0,8 7 1 15,-8-7 2-15,0 0-1 0,16 8 3 0,-16-8-6 16,0 0-3-16,14 8-20 0,-14-8-28 15,0 0-34-15,10 7-33 0,-10-7-47 0,0 0-40 16,14 6-72-16,-14-6-622 16,0 0-285-16</inkml:trace>
  <inkml:trace contextRef="#ctx0" brushRef="#br2" timeOffset="-120302.49">4542 12395 2511 0,'0'0'-187'0,"0"0"19"0,0 0 27 0,0 0 34 15,0 0 22-15,0 0 20 0,0 0 7 0,0 0 12 16,9-24 19-16,-9 24 14 0,0 0-1 15,0 0 13-15,0 0 11 0,4-17 0 0,-4 17 10 16,0 0 20-16,0 0-12 16,0-19 6-16,0 19 3 0,0 0 5 15,0 0 2-15,0-21 0 0,0 21-15 0,0 0 13 16,0 0 1-16,-2-20-10 0,2 20-4 0,0 0-4 16,-8-15 2-16,8 15-12 0,0 0 6 0,-14-14-10 15,14 14-3-15,-10-7 21 16,10 7-13-16,-13-9-2 0,13 9-2 0,-14-8-9 0,14 8 5 15,-18-5-7-15,18 5 4 16,-20-9-8-16,20 9-3 0,-26-9 1 0,13 5 7 16,13 4-2-16,-27-7-2 0,16 3 10 15,11 4-10-15,-26-8 4 0,14 4 1 16,12 4-1-16,-23-7 1 0,12 1 1 16,11 6-5-16,-21-6 4 0,21 6 18 0,-17-7 1 15,17 7-1-15,-15-6 7 0,15 6 4 0,-14-5 0 0,14 5-6 16,0 0-2-1,-16-8 4-15,16 8-11 0,0 0-2 0,-16-6-3 0,16 6 4 16,0 0 0-16,0 0-7 16,-26 0-4-16,26 0 16 0,0 0-14 15,0 0-6-15,-29 4 11 0,29-4-6 16,-16 2 2-16,16-2 2 0,-16 4 0 0,16-4-3 0,-17 4 13 16,17-4 2-16,0 0 4 0,-24 8-3 0,24-8-1 15,-14 3-2-15,14-3 2 16,-15 6-5-16,15-6 2 0,0 0 5 0,-19 10 3 0,19-10 0 15,-12 9-9 1,12-9 5-16,-14 9-3 0,14-9-2 0,-12 12-1 0,12-12-2 16,-11 13 10-16,11-13-11 15,-10 12 0-15,10-12 2 0,-8 13 4 16,8-13 1-16,-10 15-6 0,10-15 2 0,-8 15-1 16,8-15-2-16,-8 19-9 0,8-19 8 0,-4 17-3 15,4-17 4-15,-6 20-4 0,6-20 2 0,-5 20-4 16,5-20-1-16,-4 20 1 0,4-20-4 15,0 19 0-15,0-19 3 0,0 20-1 0,0-20 0 16,0 19-1-16,0-19-2 16,4 21 1-16,-4-21 0 0,2 19-1 0,-2-19 1 15,3 21-4-15,-3-21 12 16,4 20-8-16,-4-20 1 0,4 19-5 0,-4-19 7 0,4 17 1 16,-4-17 0-16,6 17 4 0,-6-17-3 0,6 17 3 15,-6-17 3-15,7 15-5 16,-7-15-1-16,9 14 2 0,-9-14-2 0,10 15-1 0,-10-15-3 15,8 13 5 1,-8-13-4-16,9 14 2 0,-9-14 1 0,8 10 2 0,-8-10-5 16,9 13 1-16,-9-13-3 15,11 13 7-15,-11-13-7 0,10 13-1 0,-10-13-1 16,10 14 2-16,-10-14 2 16,14 9-4-16,-14-9 1 0,14 12-1 0,-14-12 1 0,13 9 2 15,-13-9-2-15,13 9-2 0,-13-9-2 0,12 9 1 16,-12-9 2-16,13 7-2 0,-13-7 3 15,10 8-2-15,-10-8 0 0,0 0 2 16,18 9-2-16,-18-9 2 0,10 5-3 16,-10-5 3-16,0 0-3 0,17 8 3 0,-17-8-1 15,0 0-2-15,15 6 0 16,-15-6 4-16,0 0-3 0,17 2-1 16,-17-2 1-16,0 0 3 0,21 0-1 15,-21 0-1-15,0 0-1 0,0 0-3 0,25-4 6 0,-25 4 0 16,18-4-4-16,-18 4 0 0,14-3 1 0,-14 3 0 0,17-5-1 15,-17 5 0 1,17-7 1-16,-17 7 1 0,15-6-2 0,-15 6-3 0,16-6 6 16,-16 6-2-16,0 0 2 15,22-9 3-15,-22 9 6 0,15-8-2 0,-15 8 3 16,12-5 1-16,-12 5 4 16,13-8 1-16,-13 8-3 0,0 0 6 0,0 0-1 15,15-10 2-15,-15 10-2 0,0 0-1 0,10-7 0 16,-10 7-3-16,0 0-6 0,9-14 4 15,-9 14-4-15,0 0-1 0,7-14-1 0,-7 14 0 0,0 0-5 16,0 0 2 0,6-14 0-16,-6 14 0 0,0 0-3 0,0 0 2 0,0 0-2 15,0 0-1-15,0 0-1 16,0 0 1-16,0 0 0 0,0 0-2 16,-20-19 0-16,20 19 1 0,0 0-1 0,0 0-1 15,-22 0 2-15,22 0 1 0,0 0-3 0,0 0 3 16,-24 1 1-16,24-1-1 0,0 0 1 0,0 0 2 15,0 0 1-15,0 0 6 16,0 0 2-16,-23 4 2 0,23-4 2 0,0 0 4 0,0 0-2 16,0 0 5-16,0 0 3 15,0 0 4-15,0 0-3 0,0 0 9 16,0 0-7-16,0 0-2 0,0 0-1 0,0 0-2 16,0 0-3-16,0 0-1 0,0 0-5 0,0 0-1 15,0 0-11-15,0 0-16 0,0 0-29 0,63 0-31 16,-63 0-34-1,0 0-35-15,10 8-50 0,-10-8-57 0,0 0-74 0,-4 13-155 0,4-13-412 16,0 0-264 0</inkml:trace>
  <inkml:trace contextRef="#ctx0" brushRef="#br2" timeOffset="-118742.77">3081 13162 2499 0,'0'0'-174'15,"0"0"19"-15,0 0 8 0,0 0 7 16,0 0 0-16,9 13-11 0,-9-13-32 16,0 0-274-16,0 0 383 0</inkml:trace>
  <inkml:trace contextRef="#ctx0" brushRef="#br2" timeOffset="-116762.52">3117 13185 1190 0,'0'0'-81'0,"0"0"10"0,0 0 14 0,0 0 6 0,0 0 14 16,0 0 6-16,0 0 9 15,0 0 0-15,0 0 6 0,0 0 1 0,0 0 6 16,0 0-4-16,0 0 10 0,0 0 1 16,0 0 7-16,0 0 14 0,0 0-5 0,0 0 3 15,0 0 8-15,0 0-1 0,0 0 6 0,0 0 12 16,0 0-12-16,-8-39 4 15,8 39-9-15,0 0-5 0,0 0-2 0,0 0-4 0,0 0 2 16,-2-23 0-16,2 23-6 16,0 0-3-16,0 0 7 15,-2-19-5-15,2 19 0 0,0 0 0 0,0 0 5 16,-6-19 5-16,6 19 7 0,0 0-8 0,0 0 1 0,-5-16 2 16,5 16-7-16,0 0-1 15,0 0-2-15,-6-12 1 0,6 12-4 0,0 0-1 16,0 0 0-16,-9-12 3 0,9 12-3 0,0 0 0 15,0 0-2-15,0 0-1 16,-12-14 3-16,12 14-4 0,0 0-1 0,0 0 1 0,-13-10 2 16,13 10-5-16,0 0 12 15,-8-10 12-15,8 10-5 0,0 0 3 0,0 0-2 16,-16-11 4-16,16 11-2 16,0 0-11-16,0 0 6 0,-14-10-3 0,14 10-3 15,0 0-1-15,-15-6 2 0,15 6 1 0,0 0-3 16,0 0 9-16,-21-3-3 0,21 3 16 15,0 0 4-15,0 0 10 0,-21 0-5 0,21 0-1 16,0 0-9-16,0 0 1 16,-22 0-6-16,22 0-4 0,0 0 12 0,0 0-10 0,-26 1-10 15,26-1 5 1,0 0-6-16,-20 2 4 0,20-2-1 0,0 0 7 0,-23 2-2 16,23-2 4-16,0 0 9 15,-22 2 0-15,22-2 2 0,0 0 7 0,-16 4-5 0,16-4-3 16,0 0-3-16,-22 3 0 0,22-3-5 0,0 0-2 15,-18 5-8-15,18-5 5 16,0 0-3-16,-20 3-8 0,20-3 10 0,-15 4 7 16,15-4-6-16,0 0 9 15,-18 7 4-15,18-7 0 0,0 0-3 0,-20 7 2 16,20-7-5-16,0 0-2 16,-18 9-2-16,18-9 0 0,-11 6 2 0,11-6 9 0,-13 7 5 15,13-7-6-15,0 0 1 0,-17 14 1 0,17-14-5 16,-10 9 5-16,10-9-1 0,-11 13-2 15,11-13-3-15,-11 14-3 0,11-14-1 0,-12 12-3 16,12-12-3-16,-10 18 5 16,10-18-9-16,-12 16 1 0,12-16-2 0,-8 16-5 15,4-5 7-15,4-11-1 16,-9 16 7-16,9-16-5 0,-8 19 1 0,8-19 1 16,-8 20-2-16,8-20 0 0,-5 19-1 15,5-19-6-15,-4 18 2 0,4-18 0 0,-4 21-2 16,4-21 0-16,-3 19 0 0,3-19-4 0,-5 21 3 15,5-21-3-15,-1 20-3 16,1-20 2-16,0 19-2 0,0-19 2 16,0 17 0-16,0-17-1 0,0 0 6 0,1 26-3 15,-1-26-3-15,5 16 4 0,-5-16-5 0,7 16 0 16,-7-16 2-16,6 16 0 0,-6-16-2 16,9 15 0-16,-9-15 1 0,6 15-5 15,-6-15 2-15,7 16 0 0,-7-16-2 0,6 16 4 0,-6-16-2 16,6 12-4-16,-6-12 3 15,6 14 1-15,-6-14-3 0,7 13 5 0,-7-13-4 0,7 12 0 16,-7-12 4-16,0 0-1 16,10 15-2-16,-10-15 1 0,8 9 2 0,-8-9-2 15,6 9 1-15,-6-9 1 16,0 0-3-16,16 14 0 0,-16-14 3 0,8 5-4 16,-8-5 0-16,0 0 0 0,17 11 3 15,-17-11-1-15,12 7-3 0,-12-7 4 16,0 0-2-16,16 8-2 0,-16-8 2 0,14 3-1 0,-14-3 1 15,0 0 0-15,22 3 1 16,-22-3-1-16,14 1 0 0,-14-1 1 0,0 0-2 16,0 0 2-16,32-1-1 0,-32 1 0 15,17 0 0-15,-17 0 0 0,0 0-2 0,22-3 0 16,-22 3 3-16,0 0-1 16,22-6-3-16,-22 6 1 0,15-3 1 15,-15 3 0-15,19-6-1 0,-19 6 3 0,19-7-3 16,-19 7-2-16,18-8 9 0,-18 8-5 15,16-6 0-15,-16 6 1 0,15-6 1 0,-15 6-4 0,15-7 3 16,-15 7 1-16,15-6 1 16,-15 6-3-16,0 0 2 0,16-7 4 0,-16 7 6 0,0 0 0 15,16-8 0 1,-16 8 0-16,0 0-2 0,10-7-2 0,-10 7-1 0,0 0 1 16,0 0 1-16,12-10-3 0,-12 10 0 0,0 0-1 15,7-12 2-15,-7 12-2 0,0 0 0 16,0 0 0-16,9-14 0 0,-9 14-1 0,0 0 0 15,0 0-5-15,6-14 4 16,-6 14-3-16,0 0 1 0,0 0 0 0,0 0 1 16,4-15-1-16,-4 15 0 15,0 0-1-15,0 0 0 0,0 0-2 0,0 0 3 0,0 0-1 16,0 0-2-16,0 0 2 16,0-19-4-16,0 19 2 0,0 0-1 0,0 0 0 15,0 0 0-15,0 0-2 16,0 0 2-16,0 0 1 0,0 0-5 0,0 0 4 15,0 0 0-15,0 0-3 0,0 0 6 0,0 0-2 16,0 0-4-16,0 0 4 16,-36 5 1-16,36-5-4 0,0 0 4 0,0 0 1 0,-19 15-4 15,19-15 4-15,-11 9-2 0,11-9-1 16,-12 7 2-16,12-7 2 0,0 0-3 0,-15 12 2 16,15-12-4-16,0 0 2 15,-10 7 0-15,10-7 2 0,0 0 3 0,0 0-2 16,0 0 2-16,-14 10-2 0,14-10 9 0,0 0-6 0,0 0 1 15,0 0 4 1,0 0-2-16,0 0-2 0,0 0 2 0,0 0-3 0,0 0-1 16,0 0 1-16,0 0-2 15,0 0 0-15,0 0 4 0,53-12 1 0,-53 12 5 16,16-5 2-16,-16 5-2 0,16-7 1 16,-16 7-4-16,13-5 2 0,-13 5-4 15,0 0-3-15,17-6 0 0,-17 6-3 0,0 0 1 0,0 0 0 16,0 0-1-16,19-1-1 15,-19 1 6-15,0 0-6 0,0 0 0 0,0 0-6 0,10 12-20 16,-10-12-34-16,0 0-43 16,0 0-47-16,0 0-55 0,5 20-45 0,-5-20-55 15,0 0-122-15,0 13-486 16,0-13-307-16</inkml:trace>
  <inkml:trace contextRef="#ctx0" brushRef="#br2" timeOffset="-14122.52">12814 14715 3007 0,'0'0'5'16,"16"-10"33"-16,-16 10-2 0,0 0-1 16,0 0-3-16,11-10-1 0,-11 10-6 15,0 0-10-15,0 0-31 0,0 0-48 16,0 0-50-16,7-9-73 0,-7 9-153 0,0 0-436 16,0 0-73-16</inkml:trace>
  <inkml:trace contextRef="#ctx0" brushRef="#br2" timeOffset="-2762.53">12785 17867 2717 0</inkml:trace>
  <inkml:trace contextRef="#ctx0" brushRef="#br2" timeOffset="17377.57">9908 14334 2858 0,'0'0'-131'16,"0"0"28"-16,0 0 6 0,0 0 13 15,-6-30 14-15,6 30 21 0,0 0 32 0,-13-9 5 16,13 9 18-16,0 0 24 16,0 0 4-16,-19-2 10 0,19 2 11 0,0 0 1 15,0 0 14-15,-27 10 6 16,27-10 13-16,-17 12 21 0,6-5 5 0,0 2-1 0,1 3 3 16,-2 3-15-16,-2 2-3 15,-2 2-2-15,3 2-1 0,-2 3-1 0,2-2-1 16,-1 4-6-16,0 2-6 0,2 0-5 0,2 0-5 0,-1 1-8 15,2-3-5 1,1 0-4-16,2 1-5 0,4-4-8 16,-1 5-1-16,1-8-5 0,4 3-3 0,1-4-2 15,1 0-4-15,0 0-1 0,2-4-4 0,3-1 0 0,2 0-6 16,1-2-3 0,0-5-9-16,4 0-12 0,-2-1-11 0,3-3-6 0,1 1-3 15,-2-1-7-15,-16-3 1 0,34-3-2 0,-17 2 0 16,-17 1 2-16,30-8 2 15,-18 4 6-15,1-2 2 0,-13 6 4 0,19-11 1 0,-13 2 6 16,-6 9 5-16,9-12 8 16,-9 12-2-16,4-17 2 0,-4 17-2 0,0 0 1 15,-6-23 1-15,6 23 3 0,-9-16 1 16,9 16 6-16,-10-10-3 0,10 10 7 0,-10-10 2 16,10 10 10-16,0 0 7 0,-16-9-3 0,16 9-1 15,0 0-4-15,0 0-2 16,-12-10 1-16,12 10-4 0,0 0-2 0,0 0 2 0,0 0-3 15,0 0 0-15,0 0 0 16,0 0-1-16,0 0-3 0,0 0-1 0,0 0-3 16,38-8-9-16,-38 8-18 15,23-5-30-15,-23 5-32 0,25-4-43 0,-12-1-58 0,2 4-58 16,-2-3-82 0,3-1-170-16,-2 1-458 0,-4-2-378 0</inkml:trace>
  <inkml:trace contextRef="#ctx0" brushRef="#br2" timeOffset="19667.43">10255 14486 1699 0,'0'0'-27'0,"0"0"19"0,0 0 13 16,2-17 18-16,-2 17 7 16,0 0 26-16,0 0 7 0,0 0-3 0,0 0 10 0,0 0 3 15,0 0 20-15,0 0 13 16,0 0 19-16,0 0 3 0,0 0 9 0,0 0 8 16,0 0 1-16,0 0-5 15,0 0-4-15,-25 49-5 0,17-33-6 0,-3 4-2 16,2 1-8-16,-1 2 3 0,0 0-12 15,-1 1-1-15,0 1-13 0,1 0 1 0,1 2-2 16,1-5-4-16,4 3-11 0,-1-2-10 16,1-1-4-16,4-2-27 0,0-1 2 15,4-2-7-15,-2 1-6 0,5-3-6 0,-1 0-22 0,0-3-20 16,3-1-26 0,-9-11-26-16,14 16-29 0,-7-9-28 0,-7-7-39 0,15 9-38 15,-9-5-31-15,-6-4-57 0,0 0-136 0,17 6-482 0,-17-6-311 16</inkml:trace>
  <inkml:trace contextRef="#ctx0" brushRef="#br2" timeOffset="20107.18">10479 14618 2752 0,'0'0'-70'0,"0"0"39"15,0 0 17-15,0 0 28 0,0 0 21 0,0 0 21 0,0 0 12 16,0 0 6-16,10 32 0 16,-10-32 2-16,-2 22-2 0,2-22-3 0,0 27-8 15,-3-11-4 1,3 3-1-16,0-19-2 0,0 35 5 0,0-15 6 0,3-1 4 0,-3-1 0 16,-3 0-1-16,3-18 5 0,-2 35 2 15,2-21-1-15,-5 1 1 0,5-15-5 16,-8 29-5-16,4-17-1 0,-2-1-2 0,6-11-7 15,-17 19-10-15,8-9-3 16,9-10-9-16,-15 12-20 0,15-12-32 0,-16 3-38 16,16-3-54-16,0 0-68 0,-26-6-72 15,26 6-139-15,-19-19-229 0,10 7-270 0,3-2-263 16</inkml:trace>
  <inkml:trace contextRef="#ctx0" brushRef="#br2" timeOffset="20307.41">10560 14382 2869 0,'13'-7'120'0,"-13"7"13"16,0 0-3-16,11-8-10 0,-11 8-10 16,0 0-12-16,0 0-10 0,0 0-12 0,12-7-10 0,-12 7-31 0,0 0-46 15,0 0-59 1,0 0-80-16,0 0-85 0,12-7-186 0,-12 7-479 0,0 0-280 15</inkml:trace>
  <inkml:trace contextRef="#ctx0" brushRef="#br2" timeOffset="21077.16">10740 14575 2586 0,'0'0'-72'0,"0"0"48"0,0-17 10 16,0 17 17-16,0 0 14 16,0 0 20-16,0 0 23 0,0 0 21 0,0 0 17 15,0 0 1-15,0 0 6 16,0 0-5-16,0 0 2 0,-27 40 3 0,21-25 3 16,-2 2-7-16,4-2-5 15,0 5-11-15,0-3-6 0,2 0-10 0,0 1-6 16,2-18-7-16,4 33-4 0,0-17-8 0,2-3-1 0,4 0-5 15,-2-1-5-15,-8-12-8 16,19 17-7-16,-9-13-6 0,-10-4 0 16,19 8-2-16,-19-8-2 0,17-3-3 15,-17 3 3-15,0 0-5 0,24-14 2 0,-24 14-2 0,10-18 3 16,-6 9-2-16,-4 9 8 16,9-17 0-16,-9 17 4 0,6-15-3 0,-6 15-6 15,7-13-3-15,-7 13 2 0,0 0 1 0,0 0-2 0,0 0-2 16,0 0 1-16,0 0-7 15,0 0 6-15,0 0-6 0,0 0 0 0,0 0-1 16,17 28 0-16,-17-28-2 0,10 9 5 16,-10-9 0-16,13 5 1 0,-13-5-3 0,0 0 6 15,23 3 2-15,-23-3 4 16,0 0 11-16,24-6 14 0,-24 6 5 0,12-11 1 16,-12 11 2-16,11-18-6 15,-9 7-2-15,-2 11-5 0,7-25-5 0,-4 12-6 0,-1-2-8 16,-2 15-24-16,3-31-31 0,-1 16-41 0,-2 15-62 15,0-26-67 1,0 26-93-16,3-22-196 0,-3 12-113 16,0 10-224-16,0 0-179 0</inkml:trace>
  <inkml:trace contextRef="#ctx0" brushRef="#br2" timeOffset="21397.38">11103 14417 2584 0,'0'0'-21'0,"0"0"11"0,0 0-2 16,11-10 24-16,-11 10 18 15,0 0 10-15,0 0 4 0,0 0 2 16,13 33-1-16,-6-19 1 0,-3 3 1 0,3 1 13 15,-1 4 12-15,0 3 17 0,0 1 0 0,-1 1 6 16,1-1 0-16,-1 3 5 0,-2-1-1 0,-1 2-3 16,1-2-4-16,-1 0-11 15,-2-1-10-15,-2 2-6 0,-3-3-10 0,2 0-11 0,-4 1-38 16,1-5-45-16,-3 0-44 16,3-1-61-16,-2 0-56 0,1-6-68 0,-2-1-147 15,1-1-471-15,0-3-261 0</inkml:trace>
  <inkml:trace contextRef="#ctx0" brushRef="#br2" timeOffset="21847.46">11445 14772 2701 0,'0'0'-2'16,"0"0"33"-16,0 0 17 0,0 0 9 0,0 0 13 15,0 0 4-15,0 0-5 0,0 0-9 16,0 0-4-16,0 0-8 0,0 0-4 0,0 0-8 16,0 0-3-16,0 0-3 15,0 0-3-15,28-4-3 0,-28 4 0 0,29-6-4 16,-12 2-2-16,-3 0-3 0,7 0-3 0,-5 1 0 0,-1-1-2 15,2 0-20-15,-17 4-35 16,26-5-50-16,-26 5-30 0,20-8-42 0,-10 4-60 16,-10 4-142-16,7-7-400 15,-7 7-63-15</inkml:trace>
  <inkml:trace contextRef="#ctx0" brushRef="#br2" timeOffset="22027.47">11513 14665 2253 0,'0'0'37'0,"-17"-4"49"0,17 4 10 0,0 0-5 0,0 0 4 16,0 0-2-16,-15-7-5 16,15 7-2-16,0 0-2 0,0 0-1 0,0 0-17 15,0 0-5-15,0 0-11 0,38-17-2 16,-26 13-18-16,-12 4-41 0,25-8-67 0,-9 6-58 16,-1-3-88-16,-15 5-159 15,32-10-397-15,-18 4-77 0</inkml:trace>
  <inkml:trace contextRef="#ctx0" brushRef="#br2" timeOffset="22927.1">12152 14046 2288 0,'0'0'-51'0,"5"-16"9"16,-5 16 16-16,0 0 10 16,0 0 5-16,0 0 11 0,0 0 16 0,0 0 9 15,0 0 23-15,0 0 26 0,0 0 9 16,0 0 20-16,0 0 8 0,0 0 5 15,0 0 2-15,0 0-9 0,0 0-9 0,0 0-2 16,0 0-9-16,-3 53-11 0,3-53-4 16,0 24-7-16,3-11-6 0,-3-13-2 0,2 32 5 15,-2-12 1-15,2-3-1 16,0 1 2-16,0 4 2 0,0-2 0 0,0 0 2 0,0 2 2 16,1 3 1-16,-1 2-2 0,0-3-4 15,1 3-6-15,-3-2 3 0,1 3-7 16,1-4-1-16,-2 0-6 0,0-1-4 0,2 0-5 0,-2-1-6 15,2 0 0-15,-2-2-2 16,2 1-3-16,0-2-6 0,-2-1-10 0,2 1 9 16,-2-19-7-16,2 33 2 15,1-22-2-15,-3-11 0 0,2 24-7 0,0-12 2 16,-2-12-2-16,0 0 0 16,2 27 3-16,-2-27-8 0,2 15-12 0,-2-15-27 0,0 0-42 15,0 17-53-15,0-17-67 0,2 8-89 0,-2-8-171 16,0 0-156-16,0 0-350 15,0 0-401-15</inkml:trace>
  <inkml:trace contextRef="#ctx0" brushRef="#br2" timeOffset="25187.35">12933 14033 2799 0,'0'0'-132'0,"2"-28"33"0,-2 28 25 15,0 0 20-15,-2-19 11 16,2 19 34-16,0 0 12 0,-8-17 12 15,8 17 8-15,-10-11 11 0,10 11 8 16,0 0 9-16,-15-11 11 0,15 11 13 0,-17-8 13 0,17 8 10 16,-17-2 5-16,17 2-6 15,0 0-3-15,-34 6-3 0,20-2-2 0,-1 1-2 0,-1 5 2 16,-3-1-5 0,2 5-6-16,-1 0-5 0,-2 2-4 0,2 2-3 0,3 0-1 15,-1 0-9-15,2 6 0 16,2-2-5-16,2 2-5 0,5-4-6 0,-1 6-3 15,-2-4-6-15,6 1-1 0,2-2-4 0,2 1-1 16,4 2-3-16,-2-1 0 0,3 0-1 16,1 0-6-16,6-3-1 0,0-1-3 0,1 1 1 15,3-1-12-15,-2-4-7 0,4-1-6 16,-2 0-9-16,1-2-16 0,0-3-10 0,-1-1-11 16,-2-1-14-16,0-2-5 0,-16-5-5 0,25 3-3 15,-25-3 6-15,21-3 4 16,-21 3 5-16,14-12 5 0,-14 12 9 0,9-14-2 0,-9 14 11 15,2-22-1 1,-2 22 14-16,0-21 16 0,0 21 17 0,-6-20 20 16,6 20 18-16,-7-18 19 0,7 18 4 15,-7-16 4-15,7 16-4 0,0 0-1 0,-5-19 3 16,5 19-2-16,0 0-3 16,0 0-3-16,-2-17-6 0,2 17-2 0,0 0-9 0,14-13-5 15,-14 13-9-15,20-6-29 0,-20 6-29 0,23-7-43 0,-9 3-53 16,-1 0-57-1,2-1-73-15,-1-3-163 0,-3 2-495 0,3-2-320 0</inkml:trace>
  <inkml:trace contextRef="#ctx0" brushRef="#br2" timeOffset="25427.03">13172 14189 2781 0,'0'0'-58'0,"0"0"30"0,0 0 16 0,0 0 21 16,0 0 28-16,-30 41 19 15,21-30 25-15,2 2 5 0,1 1-1 0,-1 1-5 16,3 1-7-16,0 0-5 0,2 0-9 16,0 1-5-16,2-17-5 0,0 34-6 0,4-18-6 15,0-1-33-15,2-1-37 0,1-1-51 0,4 1-45 16,-1-6-56-16,0 1-79 15,4-4-595-15,-3-1-213 0</inkml:trace>
  <inkml:trace contextRef="#ctx0" brushRef="#br2" timeOffset="25697.39">13360 14276 2702 0,'0'0'6'16,"0"0"12"-16,0 0 15 0,0 0 22 0,0 0 20 15,0 0 5-15,0 0 2 0,0 0-4 16,0 0-5-16,0 0-10 0,13 47 0 0,-11-31-16 16,3 1 1-16,-2 0-3 15,-1 2 3-15,0 2 6 0,0-2 2 0,-2 0 8 16,0 1 4-16,-2-2-2 0,0 0-3 16,-5 1-1-16,2-4-3 0,-3 0-8 0,1 0-2 15,-3-4-8-15,-3 2-22 0,3-4-30 0,-5-2-40 16,15-7-45-16,-25 10-61 15,15-6-55-15,10-4-95 0,-23-4-185 0,14-2-376 16,-2-1-228-16</inkml:trace>
  <inkml:trace contextRef="#ctx0" brushRef="#br2" timeOffset="25867.74">13324 14046 2714 0,'9'-10'99'0,"-9"10"47"15,0 0-1-15,9-11-7 16,-9 11-17-16,0 0-16 0,10-10-12 0,-10 10-13 0,0 0-26 16,0 0-42-16,0 0-60 15,8-11-81-15,-8 11-73 0,0 0-119 0,0 0-590 16,5-5-307-16</inkml:trace>
  <inkml:trace contextRef="#ctx0" brushRef="#br2" timeOffset="26417.41">13513 14205 2688 0,'4'20'-70'0,"-4"-20"61"0,5 20 18 0,-5-20 28 16,4 21 22-16,-2-8 12 15,-2-13 5-15,5 24-5 0,-2-12-3 0,-3-12-6 0,4 28-5 16,0-15-5-16,1 0-3 0,-1 0-1 0,3-1-9 15,-7-12-2-15,12 21-1 16,-8-11-6-16,-4-10 0 0,11 15-6 0,-11-15 4 16,14 11-5-16,-14-11-2 0,13 6 0 15,-13-6-4-15,0 0-3 0,0 0 0 0,0 0-2 16,29-18-2-16,-29 18-1 16,6-24 2-16,-1 8 2 0,-1-1 9 0,-1 2 12 15,-1-2 19-15,-2 17 15 0,1-27 10 0,1 16 4 0,-2 11-5 16,0-21-9-16,0 21-8 15,0 0-6-15,-2-22-6 0,2 22-8 0,0 0-1 16,0 0-3-16,0 0-7 16,0 0-1-16,0 0-3 0,0 0-6 0,0 0 6 0,0 0-6 15,0 0-3-15,0 0-4 16,0 0-7-16,27 42-6 0,-17-33-1 0,-10-9-2 16,11 15 0-16,-4-7-1 15,-7-8 1-15,10 13 4 0,-10-13 2 0,6 10 0 0,-6-10 9 16,0 0 4-16,11 11 2 0,-11-11-2 15,0 0 3-15,0 0 8 0,0 0 0 16,0 0-4-16,0 0 4 0,21-23-2 0,-21 23-5 16,4-15 1-16,-4 15-1 15,7-16-4-15,-7 16-3 0,9-15 0 16,-9 15 2-16,5-17-3 0,-5 17-12 16,6-12-9-16,-6 12-13 0,0 0-28 0,6-22-36 0,-6 22-54 15,5-12-78-15,-5 12-92 0,2-13-204 0,-2 13-103 0,0 0-272 16,5-18-266-16</inkml:trace>
  <inkml:trace contextRef="#ctx0" brushRef="#br2" timeOffset="26847.31">13910 14033 2612 0,'0'0'-92'0,"0"0"19"16,0 0 28-16,0 0 31 15,0 0 19-15,0 0 36 0,0 0 15 0,0 0 10 16,5-20 2-16,-5 20 0 16,0 0-5-16,0 0 15 0,0 0 17 0,0 0 5 15,0 0 4-15,0 0-5 0,0 0-6 16,0 0-5-16,15 48 1 0,-10-34-1 0,0 1-1 16,1 3 1-16,-3-1 0 15,3 7-5-15,-1-1 2 0,-1-1-3 0,3 2-7 0,-2-1 0 16,-3 2-7-16,2 0-11 0,-4-4-2 0,0 2-8 0,-4 0-10 15,0-2-26-15,1-2-39 16,-6 0-50-16,2-2-68 0,1 0-66 0,-1-2-74 16,-5-2-155-16,5-1-133 15,-5-1-272-15,4-2-192 0</inkml:trace>
  <inkml:trace contextRef="#ctx0" brushRef="#br2" timeOffset="27697.25">14175 13727 2461 0,'0'0'-99'0,"0"0"28"0,0 0 17 15,0 0 22-15,0 0 14 0,0 0 28 0,0 0 10 16,0 0 6-16,0 0 24 16,-21 32 13-16,21-32 12 0,0 0 8 0,0 0 12 0,0 21 4 15,0-21 7-15,0 0-1 16,0 21 16-16,0-21-7 0,0 21-4 0,0-21-4 16,-4 25-6-16,4-25-4 0,0 30-3 15,0-12 1-15,0-1-8 0,0 4 0 0,-2-2-8 16,2 4-1-16,0-2-11 0,2 5-4 0,-2 0-8 15,0-2-5-15,0 2-2 16,4-1-2-16,-2 1 2 0,-2 0 7 0,2 0 1 0,0 2 7 16,-4-3-5-16,4 1 8 15,-2 1-7-15,2-3-8 0,-2-1 11 0,0 0-13 16,2-2-7-16,0 0-6 16,-2 0-1-16,0-4-1 0,2-1-7 0,0 2-9 15,-2-18 3-15,1 27-21 0,-1-14-14 0,0-13-25 0,2 19-29 16,-2-19-40-16,0 0-59 15,4 19-62-15,-1-15-84 0,-3-4-181 0,0 0-122 0,0 0-321 16,0 0-354-16</inkml:trace>
  <inkml:trace contextRef="#ctx0" brushRef="#br2" timeOffset="28547.16">14463 14204 2674 0,'0'0'-139'0,"0"0"41"0,0 0 31 15,-11-10 25-15,11 10 44 0,0 0 36 0,0 0 32 16,0 0 12-16,0 0 21 0,0 0-3 0,0 0 10 15,0 0 6-15,0 0 6 16,0 0 2-16,0 0-5 0,0 0-10 0,0 0-11 0,0 0-10 16,0 0-9-16,0 0-10 15,0 0-3-15,33-8-15 0,-33 8-4 0,20-4-3 16,-20 4-12-16,23-3-10 16,-23 3-17-16,20-10-13 0,-6 7-11 0,-3-5 0 15,-11 8 0-15,23-14 0 0,-13 5 2 0,-2-1 3 0,2 0 0 16,-3-3 2-16,0 1 2 15,-7 12 0-15,11-25 4 0,-8 13-5 0,1-1 4 16,-4 13 3-16,5-19-1 16,-5 19-1-16,0-20 7 0,0 20-5 0,0 0 6 15,-9-20 0-15,9 20-1 0,0 0 4 16,-14-10 5-16,14 10-6 0,0 0 3 0,-20-2-1 16,20 2 6-16,0 0 8 15,0 0 13-15,-31 10 6 0,31-10 9 0,-19 13 8 0,11-4 7 16,-4-1-3-16,12-8-3 0,-16 19 0 0,8-7-9 15,-4 1-7-15,7-1 0 16,-3 0-2-16,2 2-5 0,0 2 1 0,0-3-2 0,-1 0-3 16,3 3 2-1,4-16-4-15,-5 28-3 0,3-13 1 0,2-15-3 0,-2 25-3 16,-1-12 3-16,3-13 0 16,0 24-1-16,0-24 1 0,0 25 1 0,0-25 8 0,7 22 3 15,-5-11 4-15,3 3 2 0,-5-14 1 16,9 21 5-16,-3-10 3 0,2-2 6 15,-8-9 17-15,13 19 1 0,-2-11-8 16,-2 0 0-16,4-3-11 0,2 1-5 16,-1-2-3-16,3 2-8 0,2-4-1 0,0 0-7 15,1-1-5-15,2-1 1 0,0-1-5 16,0 1 0-16,-3-4-15 0,3 2-19 0,-1-2-26 16,-2 2-27-16,0-4-40 0,-2 1-61 15,1 0-88-15,-6-4-113 0,1 1-246 0,-3-1 11 16,-2-2 30-16,-8 11-355 0,12-27-332 0</inkml:trace>
  <inkml:trace contextRef="#ctx0" brushRef="#br2" timeOffset="31117.24">15000 13272 2673 0,'0'0'-146'0,"0"0"27"15,0 0 16-15,0 0 27 16,0 0 19-16,0 0 16 0,0 0 22 0,0 0 19 16,0 0 20-16,0 0 2 0,0 0 11 15,0 0-11-15,0 0 22 0,0 0 4 0,0 0 13 16,0 0 3-16,0 0 15 16,0 0 6-16,0 0 20 0,0 0 4 0,0 0-5 15,0 0 7-15,0 0 0 0,0 0 5 16,0 0-3-16,-10 31-1 0,10-31-4 15,0 0-1-15,0 0-5 0,6 22-2 0,-6-22-3 0,0 0-6 16,4 23-3-16,-4-23-12 16,2 19-5-16,-2-19-7 0,4 21-6 0,-4-21-6 15,4 21-5-15,-2-9-7 0,-2-12-2 16,4 24-2-16,0-12 3 0,-4-12-10 0,2 22 0 16,0-10-2-16,-2-12 4 15,0 21 5-15,0-21-2 0,0 23 7 0,0-23-3 0,-2 21-2 16,2-21 4-16,-7 21 16 0,7-21-1 0,-7 15-3 15,1-6-16-15,6-9 7 16,-11 13-9-16,11-13-4 16,-10 16-25-16,4-12-28 0,6-4-47 0,-17 3-57 0,17-3-72 15,-15 0-69-15,15 0-134 0,-17-7-210 0,5-1 27 16,7-1-338-16,5 9-327 16</inkml:trace>
  <inkml:trace contextRef="#ctx0" brushRef="#br2" timeOffset="31477.24">15029 12889 2924 0,'0'0'59'0,"0"0"19"0,0 0-2 15,0 0 17-15,0 0 18 0,0 0 23 0,0 0 9 0,0 0 0 16,0 0-14-16,0 0-11 15,0 0-13-15,0 0-11 0,0 0-16 0,0 0-20 0,0 0-35 16,0 0-58-16,0 0-73 16,0 0-100-16,0 0-137 0,0 0-239 0,-25 19-348 15,25-19-344-15</inkml:trace>
  <inkml:trace contextRef="#ctx0" brushRef="#br2" timeOffset="34049.88">15620 12809 2664 0,'0'0'-131'0,"0"0"44"16,0 0 18-16,0 0 30 0,0 0 23 0,0 0 24 15,0 0 24-15,0 0 17 0,0 0 10 0,0 0 1 0,0 0 7 16,0 0 7-16,0 0 1 15,-14 40 11-15,14-40-2 0,-6 17 3 0,6-17 2 16,-9 21-2-16,4-11-2 16,-1 4 3-16,6-14-1 0,-10 26 2 15,3-13-2-15,1 3-4 0,-3-1 0 0,3 2-5 16,-3-2-4-16,3 2-5 0,-2 2-7 0,2-2-4 16,-3 2-3-16,0-1 0 0,1-2-2 0,2-1-5 15,-1 1 1-15,-1 0 0 16,2-3-8-16,-1 0-4 0,1 0-2 0,6-13-1 0,-11 21-4 15,6-14-2-15,5-7-2 16,-9 17 0-16,9-17 1 0,-12 12-6 0,12-12-2 16,-10 10-5-16,10-10 0 0,0 0-1 15,0 0-2-15,-16 7-3 0,16-7 1 0,0 0 0 16,0 0-2-16,0 0-1 16,-16 4-2-16,16-4 2 0,0 0-3 0,0 0 0 15,0 0-2-15,0 0 0 0,0 0-1 0,0 0 1 0,0 0-3 16,0 0 3-1,0 0 6-15,0 0 9 0,0 0 11 0,0 0 9 16,0 0 1-16,42 15 12 0,-28-9 6 16,2-2-10-16,-1 2 1 0,1-1-5 0,2 1-1 15,-3 2-4-15,2-2-3 0,-2-1-6 16,2-1 0-16,-3 2-21 0,-14-6-18 0,26 9-25 16,-15-5-29-16,-2-2-40 15,-9-2-47-15,20 6-64 0,-11-6-62 0,-9 0-88 0,16 0-166 16,-16 0-77-16,15-4-303 0,-15 4-308 0</inkml:trace>
  <inkml:trace contextRef="#ctx0" brushRef="#br2" timeOffset="34887.6">16082 12752 2646 0,'6'-13'-122'15,"-6"13"27"-15,0 0 8 0,0 0 15 0,0 0 17 0,0 0 26 16,0 0 15-16,0 0 15 16,0 0 12-16,-19-20 18 0,19 20 14 0,0 0 14 15,-17-4 7-15,17 4 17 0,0 0 10 16,0 0 5-16,-32 4 8 0,32-4-1 0,-18 6 6 16,18-6-4-16,-22 9-4 15,12 0-2-15,-3-2-3 0,3 5-6 16,-4-1 0-16,4 2-4 0,-2 4-4 0,1 1-8 0,-2 0-5 0,5 3-5 15,-3 0-6-15,3 2-5 16,1 0-4-16,1 0-5 0,-1 2-3 0,5 0-4 16,0-1-6-16,0-1-4 15,4-1-2-15,0 2-3 0,2 1-3 0,3-3 0 0,2 4-3 16,1-6-2-16,1-1-3 16,1 0 1-16,3-2-5 0,0-1-4 0,1-4 0 15,2 2-12-15,1-4-3 0,-2-3-8 0,0-2-9 16,-1 2-3-16,2-5-6 0,-4 0-2 15,-14-2 2-15,26-2-3 0,-26 2 6 0,23-9-2 16,-23 9 4-16,18-12 2 16,-12 2 0-16,-6 10 3 0,8-21 2 0,-4 9 0 0,-4 12 3 15,-2-22 4-15,2 22-1 16,-8-25 5-16,4 14-1 0,4 11 7 0,-16-23 9 16,10 16 8-16,6 7 10 15,-12-14 9-15,12 14 11 0,-13-11 10 0,13 11 6 0,-13-8 1 16,13 8 1-16,0 0-2 0,0 0-4 0,0 0-1 15,0 0 1-15,0 0-6 16,0 0-8-16,0 0 0 0,0 0-7 0,0 0-9 16,0 0-17-16,0 0-25 15,50 14-31-15,-50-14-37 0,32 1-47 0,-14-1-60 0,1 0-50 16,-7-1-83-16,8-3-151 16,-8 2-457-16,-2-1-350 0</inkml:trace>
  <inkml:trace contextRef="#ctx0" brushRef="#br2" timeOffset="36323.5">16429 12940 2775 0,'-7'-25'-83'0,"7"25"43"0,0 0-4 15,0 0 38-15,-16-1 25 0,16 1 42 0,0 0 22 16,0 0 20-16,-28 17 15 16,17-5 10-16,1-1 1 0,0 4 6 0,-2 4-8 15,2 0 3-15,2 2-8 0,0 0-9 16,3 2-7-16,3-2-13 0,2 2-12 0,0-2-7 16,4 4-6-16,3-2-13 0,3-1-7 0,0 1-15 15,4-4-21-15,-2-2-30 16,3 0-32-16,0-3-45 0,-2-3-53 15,1-1-51-15,2-3-77 0,-2-2-151 0,-4-2-541 16,-10-3-413-16</inkml:trace>
  <inkml:trace contextRef="#ctx0" brushRef="#br2" timeOffset="36557.4">16549 13112 2926 0,'7'-17'35'15,"-7"17"28"-15,5-13-7 0,-5 13-10 0,0 0 6 16,12-6 1-16,-12 6 3 15,0 0 8-15,0 0-9 0,0 0-2 0,19 21-5 0,-19-21-2 16,6 22 2-16,-4-8 6 16,3-1-3-16,-3 4 5 0,0-1-3 0,0 0 0 15,-2 2-2-15,0-18 0 0,0 32 0 16,0-16 3-16,-4-1-2 0,4-15-3 0,-7 24-2 16,1-10-5-16,0-5-5 15,6-9-12-15,-17 17-19 0,7-10-29 0,10-7-44 16,-20 7-59-16,20-7-56 0,-19 1-50 0,8-2-103 0,11 1-170 15,-21-14-368-15,13 5-239 16</inkml:trace>
  <inkml:trace contextRef="#ctx0" brushRef="#br2" timeOffset="36727.4">16488 12794 2711 0,'0'0'54'0,"13"-15"10"0,-13 15-4 15,6-12-8-15,-6 12-11 0,0 0 4 0,0 0-13 16,9-12-18-16,-9 12-39 16,0 0-48-16,0 0-49 0,6-3-58 0,-6 3-140 15,0 0-414-15,0 0-7 16</inkml:trace>
  <inkml:trace contextRef="#ctx0" brushRef="#br2" timeOffset="37317.25">16676 12952 2156 0,'0'0'-9'15,"0"0"26"-15,7 17 6 0,-7-17 9 0,4 13 13 16,-4-13-1-16,2 16 1 0,-2-16 8 15,7 16 8-15,-7-16 4 0,6 22 0 0,-2-13 5 16,-4-9-1-16,7 23-4 16,-3-13 6-16,-4-10-1 0,8 20 0 0,-4-10-6 15,-4-10-7-15,12 17-4 16,-6-9-5-16,-6-8-6 0,10 11-5 0,-10-11-3 0,10 8 1 16,-10-8-7-16,0 0-6 15,18 3 5-15,-18-3-4 0,0 0-1 0,0 0 0 16,0 0-6-16,17-21 1 0,-17 21-4 0,6-16 3 15,-6 16 3-15,2-23 11 0,-2 23 21 16,0-23 6-16,0 23 5 16,0-19 5-16,0 19-3 0,2-16-10 0,-2 16-8 15,0 0-8-15,2-19-1 0,-2 19-4 16,0 0-4-16,0 0-3 0,0 0-3 0,6-13-4 16,-6 13 0-16,0 0-5 0,0 0-4 0,0 0-6 15,0 0-2-15,0 0-2 0,38 25 0 0,-38-25-1 16,16 11 2-16,-8-5 0 15,-8-6 4-15,15 10-2 0,-15-10-1 0,12 9 1 0,-12-9 3 16,13 6 5-16,-13-6 17 16,0 0 1-16,17 6 0 0,-17-6 2 0,0 0 3 15,0 0 6-15,0 0-5 0,24-14-4 16,-24 14 2-16,8-14-4 0,-8 14-2 16,8-19-4-16,-4 10-1 0,-4 9-3 0,7-19-3 0,-3 8-1 15,-4 11-17-15,9-17-19 16,-9 17-34-16,4-16-42 0,-4 16-57 15,0 0-74-15,4-15-77 0,-4 15-177 16,2-10-98-16,-2 10-288 0,0 0-226 0</inkml:trace>
  <inkml:trace contextRef="#ctx0" brushRef="#br2" timeOffset="37597.11">17104 12866 2655 0,'9'-13'12'0,"-9"13"34"0,0 0 3 15,0 0 37-15,0 0 42 16,14-7 26-16,-14 7 14 0,0 0-4 0,0 0-4 0,22 20-10 16,-22-20-2-16,12 23-2 0,-6-8-7 0,1 0-10 15,-2 5-11-15,1 0-12 16,-4 2-9-16,0 0-8 0,-4 1-16 0,2 4-12 0,0-2-12 15,-4 1-26-15,0-1-38 16,-3 0-46-16,-2-3-47 0,3 1-59 0,-2-1-57 16,0-3-61-16,-4-2-134 15,2-5-166-15,2 2-347 0,-3-2-344 0</inkml:trace>
  <inkml:trace contextRef="#ctx0" brushRef="#br2" timeOffset="40017.28">10057 16176 2778 0,'0'0'-70'0,"0"0"50"0,0 0 17 16,6-15 10-16,-6 15 33 0,0 0 6 0,0 0 15 0,4-16 9 15,-4 16 6-15,0 0-2 16,0 0 0-16,2-15 8 0,-2 15-6 0,0 0-6 15,0 0-3-15,0 0-7 0,0 0-3 16,0 0-5-16,-10-19-3 0,10 19-6 0,0 0 4 16,-20-4-6-16,20 4-2 15,0 0-1-15,-23 0 3 0,23 0 0 0,0 0 3 16,-32 4-1-16,32-4 0 16,-23 6 2-16,8-2 1 0,0 1-3 0,1 1 2 15,-1 1-8-15,2 1-3 0,-3 2-4 0,2-1-2 0,0 5-3 16,-1-1 1-16,0 2-6 15,2 3 6-15,1 0-6 0,-1 1 5 0,2 2-1 0,3 0-2 16,0 3-3 0,-1-2 2-16,3-1-2 0,1 6-2 0,1-4-2 0,4 0 4 15,-2 3-4-15,4-1 6 16,0 1-3-16,3-1-1 0,1 0-1 0,3 0 2 0,1-2-12 16,2 0 8-16,4-3-2 15,-2 0 1-15,1-3-4 0,4-2 4 0,0-1-9 16,-2-3-2-16,2-2-10 0,0-1-10 15,-2-2-10-15,2 0-7 0,1-5-9 0,-4 1-6 16,-16-2-2-16,34-3 0 0,-17 0 3 0,-2-2 1 16,0-1 1-16,-3-1 8 15,-2-3 2-15,2 1 2 0,-2-3 3 0,-2-2 2 16,-1 1 2-16,-1 0 3 16,-1-2 5-16,-5 15 5 0,4-27 9 0,-4 27 5 15,0-20 5-15,0 20 12 0,-2-22 5 0,2 22 7 0,-7-17 10 16,7 17 8-16,0 0 3 15,-6-13 5-15,6 13 3 0,0 0-6 0,0 0 8 16,0 0-6-16,0 0-5 0,0 0-1 16,0 0-9-16,0 0-6 0,0 0-16 0,0 0-31 15,25-6-30-15,-25 6-48 16,0 0-64-16,28 0-73 0,-28 0-103 16,19-6-174-16,-9 2-104 0,-1 1-250 0,2-1-217 0</inkml:trace>
  <inkml:trace contextRef="#ctx0" brushRef="#br2" timeOffset="40393.9">10414 16365 2671 0,'0'0'40'0,"0"0"37"15,0 0 13 1,0 0 14-16,0 0 17 0,0 0 13 0,0 0 8 0,0 0 5 16,0 0-6-16,-38 30-8 15,30-17-8-15,-1 2-7 0,3 3-4 0,-1-3-3 0,3 2-15 16,0 2-1-16,0 0-6 0,1-1-13 15,3 0-3-15,0 1-14 0,3 2-7 16,1-3-2-16,0 1-2 0,0-2-18 0,3 0 3 16,1-2-9-16,1 2-21 0,-1-4-27 15,2 1-31-15,2-2-38 0,-2-1-36 0,0-2-47 16,3 0-48-16,0-1-53 16,-2-4-104-16,1 2-134 0,-2-5-426 0,2 2-362 15</inkml:trace>
  <inkml:trace contextRef="#ctx0" brushRef="#br2" timeOffset="41297.41">10655 16496 2748 0,'0'0'-81'0,"0"0"38"16,0 0 21-16,0 0 10 0,0 0 9 0,0 0 15 16,0 0 10-16,0 0 14 0,0 0 12 0,0 0 3 0,0 0 6 15,0 0 9-15,0 0 7 16,0 0 8-16,0 0 7 0,0 0 2 0,0 0 4 0,0 0 3 15,0 0 2-15,0 0 2 16,0 0 3-16,0 0 6 0,0 0 2 0,0 0-2 16,0 0 7-16,0 0-10 15,0 0-7-15,0 0-5 0,0 0-7 0,0 0-10 16,0 0-3-16,7 17-15 16,-7-17 0-16,0 0-5 0,4 19-10 0,-4-19-1 0,4 13 0 15,-4-13-2-15,5 16-3 0,-5-16 6 0,2 19-20 0,-2-19 4 16,2 21-4-1,-2-21 1-15,6 25 6 0,-4-10-10 0,-2 0-1 0,4 0-3 16,-4-15 0-16,2 32 5 16,0-16-7-16,0-1 1 0,-2-15-1 0,2 27-7 0,-2-16 2 15,0-11-2 1,0 23 0-16,0-23 1 0,0 20 6 0,0-20-20 0,-6 16-21 16,6-16-30-16,-10 12-33 0,2-10-44 0,8-2-50 15,-15 2-59-15,15-2-41 16,-19-4-91-16,19 4-150 0,-19-12-53 15,13 5-334-15,6 7-305 0</inkml:trace>
  <inkml:trace contextRef="#ctx0" brushRef="#br2" timeOffset="41547.61">10713 16177 2945 0,'0'0'85'0,"0"0"7"16,6-11-9-16,-6 11-10 0,0 0-10 16,0 0-5-16,0 0-6 0,0 0-7 15,0 0-32-15,0 0-52 0,0 0-63 0,0 0-55 16,0 0-78-16,0 0-155 0,10-3-410 0,-10 3-108 0</inkml:trace>
  <inkml:trace contextRef="#ctx0" brushRef="#br2" timeOffset="41887.25">10457 16540 2402 0,'0'0'10'0,"0"0"54"15,0 0 16-15,-9 15 16 0,9-15 20 16,0 0 12-16,0 0 10 0,0 0-4 0,0 0-12 0,0 0-9 16,0 0-15-16,0 0-12 15,39 0-10-15,-39 0-10 0,0 0-28 0,24-6-39 16,-24 6-54-16,0 0-69 16,28-2-76-16,-28 2-105 0,17-3-626 0,-11 0-342 0</inkml:trace>
  <inkml:trace contextRef="#ctx0" brushRef="#br2" timeOffset="42477.45">10863 16408 2812 0,'0'0'-8'0,"0"0"26"16,0 0 16-16,0 0 19 16,0 0 23-16,0 0 19 0,0 0 20 0,0 0 8 15,0 0 1-15,0 0-2 0,0 0-7 0,0 0-8 0,0 0-10 16,-8 46 0-16,8-46-3 15,-3 21-6-15,3-21-10 0,3 19-3 0,-3-19-13 16,4 21-5 0,2-11-4-16,-6-10-7 0,8 16-5 0,-1-8-5 0,-7-8-4 15,14 12-10-15,-14-12-2 16,13 9-3-16,-13-9-3 0,16 3-7 0,-16-3 4 0,0 0-1 16,0 0-3-16,24-8 2 0,-24 8-2 0,0 0-1 15,12-18 1-15,-12 18-3 0,3-13 6 16,-3 13 5-16,0 0 1 0,7-17-4 15,-7 17-6-15,0 0 3 0,6-12-4 16,-6 12-8-16,0 0 11 0,0 0-3 0,0 0-2 16,0 0 1-16,17-3-2 15,-17 3 3-15,0 0-4 0,0 0 1 0,26 3 0 0,-26-3 0 16,0 0-1 0,22 3 2-16,-22-3 2 0,0 0-1 0,22-3-11 0,-22 3 8 15,0 0 8-15,0 0 3 0,17-7-3 0,-17 7 3 0,0 0-5 16,6-12 1-16,-6 12-11 15,0 0-15-15,-2-20-23 0,2 20-27 0,0 0-40 16,-4-23-51-16,4 23-59 16,-2-16-67-16,2 16-160 0,-4-16-142 0,4 16-328 0,-5-16-311 15</inkml:trace>
  <inkml:trace contextRef="#ctx0" brushRef="#br2" timeOffset="42757.17">11163 16286 2739 0,'0'0'-37'16,"0"0"40"-16,0 0 2 16,0 0 27-16,0 0 14 0,0 0 22 0,0 0 11 15,0 0 14-15,17 19-4 0,-17-19 2 0,9 17 0 0,-5-5-2 16,3 1 9-16,-3 3 3 15,-2-2 1-15,2 4 0 0,0-1-5 0,1 2-8 16,-4 1-4-16,-1-1-9 16,0 0-8-16,0 0-8 0,-1-1-7 0,-1 0-8 0,-1-1-32 15,-1-1-35-15,0-2-48 16,0 1-66-16,4-15-61 0,-6 21-75 0,6-21-176 16,-7 18-522-16,5-12-414 0</inkml:trace>
  <inkml:trace contextRef="#ctx0" brushRef="#br2" timeOffset="43077.21">11519 16572 2896 0,'0'0'-21'0,"0"0"62"0,0 0 22 15,0 0 20-15,0 0 27 0,0 0 12 16,0 0 7-16,0 0 12 0,0 0-6 0,24 4-15 16,-24-4-11-16,0 0-12 0,0 0-12 15,23-3-7-15,-23 3-11 0,19 0-9 16,-19 0-9-16,0 0-22 0,27-1-41 0,-27 1-48 0,16-3-59 15,-16 3-62-15,16-3-53 16,-16 3-97-16,0 0-131 0,14-11-439 0,-14 11-292 16</inkml:trace>
  <inkml:trace contextRef="#ctx0" brushRef="#br2" timeOffset="43237.4">11568 16466 2780 0,'-9'-10'83'0,"9"10"44"0,0 0-2 0,-10-9-18 16,10 9-15-16,0 0-6 15,0 0-8-15,0 0-11 0,0 0-8 0,0 0-17 16,14-25-38-16,-14 25-40 16,15-6-44-16,-15 6-52 0,20-5-22 0,-8 2-43 15,-12 3-127-15,30-9-513 0,-12 7-175 16</inkml:trace>
  <inkml:trace contextRef="#ctx0" brushRef="#br2" timeOffset="43927.56">12300 15822 2461 0,'0'0'-70'0,"0"0"24"0,0 0 9 16,0 0 20-16,9-16 25 0,-9 16 32 0,0 0 15 15,0 0 18-15,0 0 25 0,0 0 14 0,0 0 17 16,0 0 10-16,0 0 5 16,0 0 6-16,0 0-2 0,13 42-11 0,-13-42-12 0,2 19-7 15,-2-19-16-15,0 22-10 0,1-9-10 0,-1-13-2 16,0 26-12-16,0-11-2 15,0-15-5-15,0 33-4 0,0-14-5 0,0-2-3 16,0 1-6-16,2 3-1 16,-2-2-4-16,0 1-1 0,0 1-6 0,0 0 2 15,0 1-1-15,0 0-3 0,0 0 4 16,0 6-18-16,2-1 3 0,-2-3-1 0,0 4 2 16,4-1-1-16,-1-2 1 0,-3 2-3 0,1 0 2 0,1-1-2 15,0-1 5 1,0 2-7-16,0-3 9 0,0 1 4 0,-2-2 5 0,2-3 3 15,0 4 5-15,-2-3 6 16,2 0 4-16,-2-1-4 0,3-1 3 0,-3 1-10 0,0-1-1 16,0-3-8-16,2 1 0 15,-2-17-2-15,0 29-7 0,2-15 3 0,-2-14-8 16,2 21-8-16,-2-21-7 16,0 21-20-16,0-21-27 0,1 17-26 0,-1-10-39 0,0-7-52 15,5 12-70-15,-5-12-72 0,0 0-162 0,0 0-121 16,0 0-8-16,0 0-306 15,0 0-286-15</inkml:trace>
  <inkml:trace contextRef="#ctx0" brushRef="#br2" timeOffset="45137.51">13109 15886 2733 0,'0'-19'-47'0,"0"19"22"16,0 0 4-16,0 0 14 0,-19-16 17 0,19 16 18 16,-18-10 21-16,18 10 12 15,-20-3 6-15,20 3 7 0,-27 0 8 0,27 0 14 0,-29 3 8 16,11 4 10-16,1-1 4 0,-4 1 0 0,3 5 0 15,0-1-5-15,0 4-13 16,2 3 0-16,0-1-9 0,3 2-6 0,0 0-11 16,3 4-3-16,-2-3-3 0,5 6-11 15,-1-4 0-15,0 4-5 0,3-2-26 0,3 1-4 16,2-4 0-16,0 3-4 16,3 1-4-16,3 1-1 0,0-4-1 0,4-1-5 15,-1 1-5-15,2-2-1 0,3-1-3 16,-1-4-3-16,3 0-7 0,1-2-11 15,2-1-18-15,-4-3-18 0,1 0-17 0,1-4-16 0,0-1-16 16,-17-4-13-16,31 3-8 16,-18-3-2-16,-13 0-4 0,25-4-6 0,-25 4 17 0,23-13 7 15,-15 4 4-15,-1-1 7 16,-7 10 22-16,14-22 15 0,-12 10 24 0,-2 12 30 16,5-23 20-16,-5 23 13 0,-5-21 15 0,5 21 17 15,-11-15 23-15,11 15 17 16,-12-11 10-16,12 11 12 0,-17-10-2 0,17 10-2 0,-14-6-4 15,14 6 0-15,0 0-12 16,-15-4-7-16,15 4-8 0,0 0-6 0,0 0-7 16,0 0-7-16,0 0-17 0,0 0-24 15,0 0-29-15,0 0-33 0,0 0-40 0,56 0-48 16,-38 0-61-16,2-1-55 16,-3-3-145-16,2 2-571 0,1-1-409 0</inkml:trace>
  <inkml:trace contextRef="#ctx0" brushRef="#br2" timeOffset="45502.75">13414 16048 2946 0,'0'0'2'0,"0"0"63"15,0 0 8-15,0 0-4 0,0 0 10 0,-43 27 3 0,36-16 12 16,1 1 5-16,-4 3 2 16,4 1-5-16,-3-1 4 0,3 2-6 0,3-1-3 15,-2 4-5-15,3-2-2 16,2 1-7-16,0 0-7 0,0-1-4 0,5 3-4 15,-2 0-8-15,3 0-5 0,3 0-5 0,-1 0-5 0,4-4-8 16,-3 2-6-16,2-5-27 16,1-1-31-16,-2-1-32 0,2-1-34 15,3-2-32-15,0 1-47 0,0-2-72 0,-4-3-153 16,3-1-193-16,-1-2-294 0,-13-2-263 16</inkml:trace>
  <inkml:trace contextRef="#ctx0" brushRef="#br2" timeOffset="46447.2">13942 16121 2886 0,'0'0'-8'0,"0"0"35"15,0 0 6-15,0 0 2 0,0 0 16 16,0 0 18-16,0 0 18 0,0 0 17 0,0 0 2 16,0 0 0-16,0 0-4 15,0 0-2-15,0 0-8 0,0 0-4 0,0 0-7 0,-4 52-4 16,6-39-11-16,-2-13-1 0,6 30-13 15,-4-15-20-15,3 2-2 0,-1 1-5 16,3 2 1-16,0-1-5 0,0 2 1 0,-1 0 1 16,-2-2 5-16,-1 1 5 0,1-4 4 15,0 2 5-15,0-1 5 0,-4-1 2 0,0-16 2 16,0 26-1-16,0-26-4 16,-4 21-10-16,-4-12 1 0,8-9-2 0,-11 16-8 15,11-16-3-15,-18 9-14 0,18-9-19 16,-16 4-27-16,16-4-31 0,0 0-45 15,0 0-49-15,-33-17-56 0,28 7-61 0,-2-3-142 0,1-1-159 16,1 0-350-16,1-3-335 16</inkml:trace>
  <inkml:trace contextRef="#ctx0" brushRef="#br2" timeOffset="46667.21">13948 15815 2995 0,'0'0'80'15,"0"0"9"-15,0 0-11 0,0 0-9 0,0 0-9 16,0 0-7-16,0 0-3 0,0 0-7 16,0 0-22-16,0 0-33 0,0 0-43 0,1-16-67 15,-1 16-52-15,0 0-96 0,0 0-179 0,0 0-313 0,0 0-54 16</inkml:trace>
  <inkml:trace contextRef="#ctx0" brushRef="#br2" timeOffset="47287.21">14112 16117 2219 0,'0'0'-5'16,"0"0"58"-16,0 0 25 15,10 12 23-15,-10-12 33 0,0 0 26 0,0 0 16 0,6 10 2 16,-6-10-7-16,0 0-14 16,0 0-13-16,3 15-16 0,-3-15-6 0,0 0-12 15,0 19-10-15,0-19-5 0,0 0-6 16,4 24-13-16,-4-24-9 0,6 15-8 0,-6-15-5 15,3 17-6-15,-3-17-5 0,10 15-7 0,-10-15-2 16,8 16-3-16,-8-16-4 16,8 11-2-16,-8-11-2 0,10 10-4 0,-10-10-3 15,11 8-10-15,-11-8-6 0,0 0-6 16,0 0-12-16,20 0-1 0,-20 0 3 0,0 0 2 16,0 0 4-16,16-23 2 15,-16 23 3-15,5-18 10 0,-5 18 8 0,2-19 9 16,-2 19 10-16,2-17 3 0,-2 17 5 0,0 0-2 15,2-19-8-15,-2 19-4 0,0 0-1 16,4-13-3-16,-4 13-2 0,0 0-4 0,0 0-1 16,0 0-1-16,0 0-3 15,0 0-1-15,0 0-8 0,0 0-1 16,0 0-10-16,0 0-11 0,0 0 0 0,0 0-6 16,37 25 4-16,-37-25 0 0,13 7 2 0,-13-7 4 15,16 7-2-15,-16-7 4 0,15 4 3 0,-15-4 5 0,12 4 8 16,-12-4 14-16,0 0 11 15,15 7 1-15,-15-7 1 0,0 0-1 0,0 0 3 16,0 0-3-16,0 0 1 16,24-11-9-16,-24 11 1 0,0 0 1 0,6-15-6 15,-6 15-3-15,2-18-8 0,-2 18-14 16,4-22-18-16,-4 22-18 0,0-23-23 0,0 14-35 16,0 9-45-16,0 0-55 0,4-25-54 0,-6 17-83 15,2 8-148-15,2-13-94 16,-2 13-300-16,0 0-254 0</inkml:trace>
  <inkml:trace contextRef="#ctx0" brushRef="#br2" timeOffset="47637.27">14562 16048 2594 0,'0'0'-46'0,"0"0"67"16,0 0 33-16,0 0 21 0,0 0 27 0,0 0 17 15,0 0 20-15,11 22 1 0,-11-22-2 0,0 0-3 16,2 22-12-16,2-11-9 0,-4-11-7 0,2 23-10 15,-2-8-5-15,0-15-2 0,3 31-5 16,-3-14-14-16,0-1-3 0,0-16-6 16,-5 34-9-16,1-15-12 0,2-2-6 15,-1 2-22-15,1-4-31 0,-4 1-43 16,2-1-56-16,-1 0-75 0,5-15-85 16,-12 21-177-16,8-11-132 0,4-10-275 0,-11 15-217 15</inkml:trace>
  <inkml:trace contextRef="#ctx0" brushRef="#br2" timeOffset="48392.42">14759 15623 2536 0,'0'0'-37'0,"0"0"43"0,0 0 19 15,0 0 22-15,0 0 28 0,0 0 21 16,0 0 17-16,0 0 14 0,0 0 3 16,0 0 1-16,0 0-2 0,0 0-6 0,0 0-2 15,0 0-2-15,-11 63 2 0,11-44-7 0,-2 1-3 0,2 0-7 16,0 1-9-16,0 4-5 15,2 2-5-15,0-1-8 0,0 1-7 0,3 1-4 16,-1 1 3-16,3 0-16 16,1 3 2-16,0 1 12 0,0 1-28 0,2 0 2 15,-5-2-3-15,4 3 3 0,-1-3 1 16,1 2-2-16,-1-1 2 0,0 0 5 0,-1 0 23 16,0 2 0-16,-1-3-8 0,-1 2 0 0,0 1-1 15,1-1-2-15,-2 0 0 0,4 1 4 16,-4-1 5-16,0 0 2 0,2 0-1 0,-3-3-3 15,2-3-4-15,0 3-4 16,2-1-5-16,-1-5-3 0,-2 2-7 0,0-4-5 0,-2-4-8 16,1-2-16-16,3 0-27 15,-4-1-27-15,2-7-45 0,-2 0-69 0,-2-9-88 16,4 12-87-16,-4-12-199 16,0 0-83-16,0 0 34 0,0 0-530 0,0 0-704 0</inkml:trace>
  <inkml:trace contextRef="#ctx0" brushRef="#br2" timeOffset="54227.53">15485 16054 1555 0,'0'0'224'16,"0"0"-7"-16,0 0-69 15,0 0 18-15,0 0-9 0,0 0-1 0,0 0-17 16,0 0-15-16,0 0-7 0,0 0 1 16,0 0-15-16,0 0-7 0,0 0-2 0,0 0-12 15,0 0 0-15,0 0-6 0,0 0-3 0,0 0-8 16,11 42-8-16,-11-42-7 15,0 0-3-15,27-2-2 0,-27 2-10 16,0 0-2-16,32-10-5 0,-32 10-5 0,20-11-4 16,-9 4-1-16,-11 7-1 0,20-18-1 0,-13 7-3 15,2 0 4-15,0 0 8 16,-9 11 4-16,11-24 8 0,-9 13 6 0,-2 11 2 0,4-19 1 16,-4 19 0-1,2-18-3-15,-2 18 0 0,0 0-5 0,0 0-1 0,-14-21-2 16,14 21-2-16,0 0 13 0,-23 0-2 0,23 0 3 15,0 0 9-15,-31 16 6 16,16-5 0-16,3 1 26 0,-3 0-4 0,2 4-7 16,-1 1 1-16,0-1-4 0,2 5-2 15,2-2-8-15,1 0-8 0,1-1-2 16,1 0-10-16,3-1-1 0,-1 0-4 16,1-2-2-16,4-15-4 0,-2 24 1 0,2-24-23 0,4 25 2 15,1-17-3-15,-5-8 0 0,13 12-3 0,-13-12-10 16,19 8-13-16,-7-7-12 0,-12-1-20 15,28-1-21-15,-12-1-20 0,2-4-26 0,-1 0-29 16,1-3-30-16,0 1-45 16,0-3-45-16,0-1-58 0,-2-4-170 15,-1 4-121-15,-2-4 38 0,-2 0-277 0,-3 2-202 16</inkml:trace>
  <inkml:trace contextRef="#ctx0" brushRef="#br2" timeOffset="54867.17">16167 15029 2521 0,'0'0'-83'16,"0"0"36"-16,0 0 36 15,0 0 30-15,0 0 41 0,0 0 25 0,0 0 20 0,0 0 13 16,0 0 4-16,-20 40-1 16,20-40-5-16,-4 30 6 15,2-13-14-15,-2 2-4 0,0-1-7 0,0 0-12 16,2 0 4-16,-2 1-8 0,-2 0-1 16,2 1-1-16,2-4-4 0,-2 1-4 0,0 1-2 0,0-3-5 0,-2 0-6 15,1-2-4-15,-1 0-3 16,0 1 0-16,-5-2-8 0,11-12-5 15,-19 18-8-15,7-8 0 0,-2-3-6 16,2 0-17-16,-1-2-24 0,13-5-26 0,-25 8-32 0,25-8-43 16,-25 0-28-16,25 0-48 15,-22-6-57-15,22 6-121 0,-21-14-186 16,12 0-316-16,1 0-236 0</inkml:trace>
  <inkml:trace contextRef="#ctx0" brushRef="#br2" timeOffset="55057.57">16063 14773 2745 0,'0'0'81'16,"0"0"38"-16,2-12 7 0,-2 12 12 0,0 0 5 0,0 0-7 16,0 0-10-16,6-14-19 15,-6 14-13-15,0 0-14 0,0 0-29 0,0 0-46 16,0 0-61-16,0 0-72 0,7-8-69 15,-7 8-127-15,0 0-649 0,0 0-422 0</inkml:trace>
  <inkml:trace contextRef="#ctx0" brushRef="#br2" timeOffset="55857.33">16808 14711 2879 0,'0'0'-101'0,"0"0"44"16,8-12 19-16,-8 12 4 0,0 0 22 0,0 0 15 0,0 0 28 15,0 0 15-15,0 0 9 0,0 0 5 0,0 0 7 16,0 0 5-1,0 0 8-15,0 0 9 0,0 0 8 0,-38 28 10 0,38-28 3 16,-17 16-5-16,9-6-7 0,0 1-10 16,-4 1-8-16,2-2-5 0,2 3-5 0,-3 2-15 15,1-3-4-15,-1 5-4 16,2-5-5-16,-1 3-3 0,2 1-5 0,-4-3-3 16,4 0-1-16,0-2-5 15,2 3-2-15,6-14-1 0,-15 20-1 0,8-11-4 16,7-9 0-16,-10 17-2 0,10-17 1 0,-9 11-7 0,9-11 1 15,-8 11-1-15,8-11-3 16,0 0 2-16,-8 14-4 0,8-14 7 0,0 0-10 0,-9 12 2 16,9-12 2-16,0 0-3 15,0 0-1-15,-7 13 1 0,7-13-2 0,0 0 5 16,0 0-5-16,0 0-5 16,-8 14 1-16,8-14-3 0,0 0-1 0,0 0-1 15,0 0 3-15,0 0-1 0,0 0 3 0,-6 13-1 0,6-13 1 16,0 0 1-16,0 0 0 15,0 0 3-15,0 0 0 0,0 0 3 0,0 0-1 0,0 0-1 16,0 0 0-16,0 0 3 16,0 0-6-16,0 0 3 0,0 0 2 15,0 0-3-15,0 0 2 0,0 0 0 16,0 0 0-16,16 15 2 0,-16-15-3 0,0 0 1 16,22 0 2-16,-22 0-3 0,0 0 2 15,27-2 1-15,-27 2-2 0,26 0 0 0,-26 0 0 16,30 0 0-16,-16 0 0 0,-14 0-1 0,36-2 2 15,-17 2 0-15,-19 0-5 16,32 0 2-16,-19 0-10 0,-13 0-36 0,25 0-45 16,-25 0-54-16,23 0-59 15,-12-2-62-15,-11 2-158 0,17-1-158 0,-17 1-263 0,17-6-183 16</inkml:trace>
  <inkml:trace contextRef="#ctx0" brushRef="#br2" timeOffset="56607.17">17483 14621 2467 0,'0'-25'-67'0,"0"25"49"16,0 0 9-16,-4-17 15 0,4 17 34 0,0 0 8 15,0 0 20-15,-11-17 12 0,11 17-3 16,0 0 0-16,-18-6 7 0,18 6 9 0,0 0 6 16,-28 2 4-16,28-2 7 0,-25 9 6 0,9-3-3 15,0 3 5-15,0 2-2 0,-2 0-6 16,1 3-1-16,0 5-12 0,-2-2-11 15,-1 8-7-15,4-2-4 0,-3 1-12 16,4 0-6-16,0 3-9 0,1 0 0 0,0-5-8 16,6 3-21-16,-2-3-2 15,4 3-1-15,-1-3-4 0,2 1 1 0,3-2 2 16,0 0-1-16,2-4 2 0,4 2-7 16,3-2-4-16,0-1-8 0,1-1-15 0,2-4-8 15,3 0-13-15,0-1-11 0,2-3-4 0,1 0-4 16,0-1 2-1,-2-2-4-15,-14-4-2 0,30 0-6 0,-30 0-4 0,27-7-2 0,-14 2-4 16,2-3 1-16,-5-2-1 16,2 1 7-16,-2-4 3 0,-2 1-2 0,-4-2 11 0,2 2 10 15,-6 12 4-15,3-22 10 16,-3 22 1-16,-3-21 12 0,3 21 9 0,-6-17 20 16,6 17 12-16,-8-11 9 15,8 11 11-15,0 0 4 0,-18-14 3 0,18 14 1 16,0 0-4-16,-10-5 0 0,10 5-4 0,0 0-7 15,0 0 4-15,0 0-7 0,0 0-9 16,0 0-20-16,0 0-30 0,0 0-52 0,51 4-49 16,-38-4-56-16,2-2-73 15,-15 2-156-15,36-4-413 0,-20 2-159 0</inkml:trace>
  <inkml:trace contextRef="#ctx0" brushRef="#br2" timeOffset="56914.45">17701 14796 2484 0,'0'0'-29'0,"0"0"46"15,0 0-2-15,0 0 28 16,-43 25 17-16,37-13 11 0,-2-1 7 0,8-11 9 15,-12 24-8-15,5-10-2 0,1 2 5 16,1 1-9-16,3 0-6 0,-2 0-3 0,4 1-10 16,0-18-1-16,2 37-5 15,0-18-7-15,3-2-2 0,-1-1-2 0,2-1-7 16,1 0 1-16,-1-3-6 0,2-2-21 16,-2 3-34-16,-6-13-45 0,18 16-46 0,-6-10-42 15,-1-1-48-15,-11-5-109 0,25 8-513 0,-12-8-166 16</inkml:trace>
  <inkml:trace contextRef="#ctx0" brushRef="#br2" timeOffset="57717.64">17930 14903 2450 0,'0'0'-48'0,"0"0"40"0,0 0 30 0,0 0 17 0,0 0 30 16,0 0 22-1,0 0 24-15,0 0 6 0,0 0 7 0,0 0 4 0,0 0 7 16,0 0-2-16,0 0 2 0,0 0-6 0,0 0-9 15,0 0 0-15,0 0-4 16,0 0 0-16,0 0-8 0,0 0-3 0,-2 23-28 0,2-23-6 16,4 24-6-1,-4-24-7-15,2 35-7 0,0-16-5 0,0 2-3 0,-2 1-5 16,3 0-6-16,-3-1-1 16,-3 2-4-16,3-2-6 0,0-1 3 0,-2-1-6 0,0 1-1 15,0-2-4-15,0-2 0 0,2-16-5 0,-7 25-10 16,3-14-31-16,-2-3-44 15,6-8-59-15,-13 9-57 0,5-6-48 0,8-3-37 0,0 0-101 16,-30-14-169-16,20 2-428 16,-1-1-420-16</inkml:trace>
  <inkml:trace contextRef="#ctx0" brushRef="#br2" timeOffset="57877.52">17890 14654 3017 0,'0'0'4'0,"0"0"41"0,6-10 4 0,-6 10 9 0,0 0 3 16,0 0 0-16,0 0-12 15,0 0-9-15,6-14-29 0,-6 14-55 0,0 0-73 16,0 0-74-16,0 0-139 16,6-5-504-16,-6 5-167 0</inkml:trace>
  <inkml:trace contextRef="#ctx0" brushRef="#br2" timeOffset="58357.34">18023 14776 2435 0,'0'0'-35'16,"0"0"23"-16,0 23 3 15,0-23-2-15,0 19 5 0,0-19 15 0,2 18 8 16,-2-18 4-16,2 22 5 0,-2-22-2 0,2 21 4 0,-2-21 12 15,5 20 4-15,-5-20 20 16,6 19 5-16,-4-10-1 0,-2-9-2 16,6 18-5-16,-6-18-1 0,6 12 2 0,-6-12 6 15,0 0-2-15,10 12-1 0,-10-12-1 16,0 0-1-16,0 0-3 0,0 0-3 16,0 0-1-16,0 0-10 0,0 0-1 0,0 0-4 15,26-26-7-15,-19 17 1 0,-7 9-6 0,9-23 7 0,-5 13 13 16,-4 10 18-16,8-16 2 15,-8 16-3-15,7-17-9 0,-7 17-2 0,0 0-9 16,10-10-3-16,-10 10-4 16,0 0-5-16,0 0-2 0,0 0-5 0,28 8-2 15,-28-8-2-15,0 0-5 0,18 11 3 16,-18-11-4-16,14 8 1 0,-14-8-20 0,10 5 5 16,-10-5 18-16,0 0 15 0,17 5 1 0,-17-5 5 15,0 0 3-15,0 0 1 0,0 0 0 16,23-9-3-16,-23 9-2 0,0 0-6 0,9-16-8 15,-9 16-12-15,6-15-18 16,-6 15-40-16,4-21-52 0,-4 21-58 0,4-23-71 16,-2 10-69-16,-2 13-165 15,-2-25-132-15,2 14-338 0,0 11-334 0</inkml:trace>
  <inkml:trace contextRef="#ctx0" brushRef="#br2" timeOffset="58667.43">18427 14611 2806 0,'0'0'-38'0,"0"0"57"16,0 0 33-16,0 0 37 0,23 19 27 15,-23-19 20-15,2 11 6 0,-2-11 6 0,5 22-7 16,-5-9-3-16,4 2-19 0,-4-15-10 0,3 35-4 16,-1-17-20-16,0 4-9 15,-2-3-3-15,0 1-14 0,0 0-3 0,0 0-8 16,0 1-13-16,-2-2-14 0,-3-1-21 16,1-1-31-16,2 0-47 0,-5-1-46 0,3 0-51 15,-2 1-50-15,-3-5-90 0,1 2-185 0,-2-3-433 16,-2 1-343-16</inkml:trace>
  <inkml:trace contextRef="#ctx0" brushRef="#br2" timeOffset="69297.28">15616 15069 1011 0,'0'0'128'0,"0"0"-20"15,0 0-7-15,0 0-16 0,0 0-8 0,0 0 5 16,0 0 5-16,0 0-2 0,0 0 10 0,0 0 8 15,0 0 1-15,0 0 2 16,0 0-5-16,0 0 6 0,0 0-12 0,0 0 5 0,0 0-1 16,30 10 5-16,-30-10-7 15,0 0 1-15,0 0-2 0,0 0-4 16,0 0 1-16,0 0-8 0,0 0-8 0,25-3-2 16,-25 3-5-16,0 0 4 0,0 0-7 0,0 0-7 15,21 0 3-15,-21 0-1 0,0 0-5 0,19 0-2 16,-19 0-1-16,0 0-8 15,22 0 1-15,-22 0-1 0,0 0-3 0,0 0-2 16,23-3-5-16,-23 3 3 0,0 0-8 16,0 0 0-16,0 0 1 0,19 3-2 0,-19-3-4 15,0 0-3-15,0 0-3 16,0 0-2-16,0 0-1 0,0 0 3 0,0 0-10 0,19 0-6 16,-19 0-11-16,0 0-23 15,0 0-32-15,0 0-42 0,0 0-56 0,17-3-54 16,-17 3-86-16,11-4-197 0,-11 4-474 0,10-6-419 0</inkml:trace>
  <inkml:trace contextRef="#ctx0" brushRef="#br2" timeOffset="74767.37">20572 9176 699 0,'0'0'235'0,"0"0"-43"16,0 0-55-16,0 0-8 0,0 0-18 0,0 0-5 0,0 0 20 15,0 0-10-15,0 0 12 16,0 0 10-16,0 0 4 0,0 0 13 0,0 0 12 16,0 0 5-16,0 0 6 15,0 0-5-15,0 0-6 0,0 0-7 16,0 0-2-16,0 0-8 0,0 0-7 0,0 0-7 0,0 0-7 0,0 0 3 15,0 0-13-15,0 0 21 16,0 0-9-16,42 18-10 0,-42-18-7 0,0 0-12 16,17 3-11-16,-17-3-12 0,18 0-3 15,-18 0-10-15,22 0-9 0,-22 0-8 16,25-4-3-16,-7 2-23 0,0 1-5 16,0-4-1-16,0 3 0 0,2-3-5 0,-3 1 18 15,1 2-9-15,2-2 7 0,-2 0 1 0,2 0-3 16,-3 1-3-16,-1-1-3 0,-16 4 0 15,32-6 2-15,-22 4-7 0,-10 2-2 0,22-3-3 16,-22 3 0-16,19-4-4 0,-19 4-1 16,15-3-7-16,-15 3-10 0,0 0-23 15,19-3-21-15,-19 3-31 0,12-4-40 16,-12 4-54-16,0 0-70 0,12-4-59 0,-12 4-138 16,0 0-162-16,0 0-13 0,-2-15-311 0,2 15-347 15</inkml:trace>
  <inkml:trace contextRef="#ctx0" brushRef="#br2" timeOffset="75247.55">20707 8999 2702 0,'0'0'-115'0,"0"0"36"16,0 0 20-16,0 0 24 0,0 0 15 0,0 0 25 15,0 0 31-15,0 0 19 16,0 0 23-16,0 0 9 0,0 0 14 0,0 0 8 0,0 0 12 16,0 0 12-16,0 0 2 15,0 0 5-15,0 0 4 0,0 0 3 0,0 0-2 16,0 0-5-16,0 0 21 16,0 0-21-16,0 0-5 0,0 0-3 0,0 0-17 15,57 4-32-15,-57-4-4 0,28 0-6 0,-28 0 0 0,25-3-7 16,-10 6 5-16,-15-3-20 15,23 0-3-15,-23 0-6 0,19-3-5 0,-19 3 0 16,0 0-12-16,26 0 4 0,-26 0-15 16,0 0-28-16,18 0-36 0,-18 0-50 0,14-1-71 15,-14 1-87-15,0 0-113 16,16-5-207-16,-16 5-52 0,0 0-334 0,0 0-403 0</inkml:trace>
  <inkml:trace contextRef="#ctx0" brushRef="#br2" timeOffset="79997.17">21972 8425 2881 0,'0'0'-75'0,"0"0"31"15,-4-19 27-15,4 19 23 0,0 0 33 16,0 0 20-16,0 0 16 0,0 0 4 15,0 0 1-15,0 0 6 0,0 0 10 0,0 0 4 0,0 0 2 16,0 0 3-16,0 0 0 16,0 0 1-16,0 0-4 0,0 0-9 0,0 0-3 15,0 0-2-15,0 0 1 0,0 0-3 16,0 0-4-16,20 40 3 0,-20-40-7 0,0 17 20 16,0-17-6-16,-2 21-3 0,2-21-4 0,-2 25-8 15,2-25-7-15,-4 29-29 16,2-14-6-16,-1 3 2 0,0-3-8 0,-1 5 0 0,2-1-7 15,0-1 4-15,0 4 5 16,2 0 5-16,-2 1 2 0,0 3-9 0,0-4 1 16,2 3 2-16,0 2-4 15,0-2 0-15,0 1 1 0,0 1 0 0,0-5 5 16,0 6 2-16,0-2-1 0,2 0-1 16,0-6-2-16,-2 1-2 0,0 2 0 0,0-4-4 15,2 1-4-15,-2-3-3 0,2 1 2 0,-2-18-4 0,0 29-1 16,0-15-2-16,0-14-3 15,0 20 5-15,0-20-4 0,-2 19-5 0,2-19-6 16,0 0-20-16,0 23-31 16,-2-17-35-16,2-6-42 0,0 0-59 0,-10 9-73 15,10-9-68-15,0 0-162 0,0 0-118 16,-20-6-8-16,20 6-363 0,0 0-431 0</inkml:trace>
  <inkml:trace contextRef="#ctx0" brushRef="#br2" timeOffset="80837.45">22588 8446 2833 0,'10'-15'-137'0,"-10"15"34"16,6-14 13-16,-6 14 16 16,0 0 10-16,6-17 24 0,-6 17 5 0,0 0 10 15,0 0 5-15,0 0 8 0,0 0 19 0,0 0 21 16,-19-19 11-16,19 19 15 15,0 0 14-15,0 0 6 0,-31 5 13 0,31-5 12 0,-24 7 15 16,9-1-1-16,1 1 1 16,-2 1 6-16,0 0 5 0,0 1 6 0,0 2-1 15,-1 2-4-15,2 1-11 0,-2 3-9 16,3 0-11-16,-2-1-4 0,4 4-8 0,-1-1 11 16,2 2-11-16,3 0-8 0,-1 4-6 0,1-2-9 15,4 2-3-15,2-1-5 16,-2-1-7-16,6 0-6 15,-2 1-3-15,2-4-2 0,2 5-5 0,2-4-2 0,3 0 0 16,-1-1-6-16,3-3 5 0,2 1-10 0,-1-3 2 16,4 0-3-16,-2-1-2 0,3-3 1 15,-2-3-3-15,2-1 0 0,-1-1-3 0,2 0-2 16,-2-4 2-16,2-1-6 16,-18-1 0-16,29 0-3 0,-12-3-2 0,-2-3-3 15,-15 6-1-15,20-11 0 0,-10 4 0 0,-2-5-4 0,-8 12 4 16,10-22-2-16,-8 11 2 15,-2 11 2-15,0 0 1 16,-8-32-1-16,8 32 11 0,-12-19-1 0,0 11 7 16,12 8 3-16,-16-11 9 0,6 5-15 0,10 6 3 0,-20-10 5 15,20 10 2 1,-17-10 3-16,17 10 1 0,-10-7-6 0,10 7-2 16,0 0-3-16,0 0 0 0,0 0 1 15,0 0-3-15,0 0-3 0,0 0-10 0,0 0-12 0,31-19-22 16,-22 16-31-16,2 0-39 0,-11 3-48 0,0 0-45 15,30-3-38-15,-20 1-35 16,-10 2-69-16,14-4-113 0,-14 4-117 0,15-4-273 0,-15 4-188 16</inkml:trace>
  <inkml:trace contextRef="#ctx0" brushRef="#br2" timeOffset="81140.31">22866 8663 2470 0,'0'0'-54'0,"0"0"28"16,-19-20 9-16,19 20 29 0,0 0 46 0,0 0 32 16,0 0 26-16,0 0 12 0,-36 26-7 0,27-17 8 15,3 4-3-15,0 1 0 0,0 3-9 16,2 0-6-16,0 2-7 0,-1 1-9 15,5 1-9-15,0-1-5 0,0 7 7 16,5-2-11-16,-1 1-9 0,2-1-5 0,-2 2-7 0,4 0-9 16,-2-3-1-16,4 2-6 15,-2-2-12-15,2-1-26 0,1 0-35 0,-1-4-53 16,3-2-64-16,0-2-61 16,-3-4-96-16,4-4-200 0,-2 0-428 0,-2-3-346 15</inkml:trace>
  <inkml:trace contextRef="#ctx0" brushRef="#br2" timeOffset="81417.23">23082 8854 2881 0,'0'0'18'0,"0"-21"27"0,0 21 0 16,-2-18 0-16,2 18-1 0,0 0-4 0,-2-18-3 15,2 18 2-15,0 0 8 0,0 0-4 0,0 0 14 16,0 0-6-16,0 0-3 0,0 0 4 0,0 0 5 15,9 57-1-15,-7-38 3 16,0-2 2-16,0 3 1 0,-2-1 3 0,0 3 6 0,-2-1 0 16,0 0 5-16,0 0-7 15,-3-2-7-15,-2 0-4 0,1-2-7 0,0-2-6 16,0 1-4-16,-3-3-9 16,1 0-13-16,-1-3-38 0,9-10-45 0,-19 11-62 15,11-9-69-15,8-2-72 0,0 0-161 0,-24-10-175 0,16 0-239 16,0-4-183-16</inkml:trace>
  <inkml:trace contextRef="#ctx0" brushRef="#br2" timeOffset="81577.27">23050 8574 2667 0,'0'0'68'0,"0"0"11"15,0 0 1-15,15-6 1 0,-15 6-1 16,0 0-10-16,0 0-8 0,0 0-19 15,0 0-46-15,0 0-51 0,0 0-64 0,10-8-65 16,-10 8-117-16,0 0-494 0,0 0-106 0</inkml:trace>
  <inkml:trace contextRef="#ctx0" brushRef="#br2" timeOffset="82107.47">23167 8715 2310 0,'6'13'-63'16,"-6"-13"22"-16,5 14 16 0,-5-14 27 0,0 0 9 0,4 18 43 15,-4-18 16-15,4 18 6 16,-4-18 5-16,4 21 6 0,-2-10-1 0,-2-11-1 16,8 21-2-16,-1-8-3 0,0-2 0 15,-1 3-8-15,2-2-2 0,0-2-9 0,1 0-3 16,2-1-8-16,-1 2-7 0,1-4-1 0,-11-7-3 15,22 10-6-15,-12-6-1 0,-10-4-4 16,18 1-2-16,-18-1-3 0,0 0 2 0,28-11 2 16,-28 11 7-16,15-15 4 15,-9 3 15-15,-6 12 7 0,8-24 9 0,-5 12 16 16,-3 12 7-16,5-19 1 0,-5 19 5 16,0-17-12-16,0 17-7 0,0 0-7 0,0 0-10 15,-5-23-8-15,5 23-5 16,0 0-6-16,0 0-5 0,0 0-3 0,0 0-5 15,0 0-1-15,0 0-5 0,0 0-1 0,0 0-3 16,0 0-2-16,29 38-4 0,-29-38-2 16,18 12 6-16,-8-7-5 0,1 1 1 0,-11-6-3 15,16 7-4-15,-16-7-1 16,20 6 8-16,-20-6-9 0,18 2 4 0,-18-2-2 0,0 0 4 16,24-5 5-16,-24 5 4 0,15-12 5 0,-15 12 1 15,10-19 3-15,-3 8-2 16,-3-3-2-16,-4 14 0 0,9-26-9 15,-5 10 3-15,0 5-8 0,-4 11-9 0,4-21-22 16,0 13-35-16,-4 8-54 0,0 0-71 0,4-25-77 16,-4 25-111-16,-2-11-206 15,2 11-51-15,0 0-307 0,-10-14-341 0</inkml:trace>
  <inkml:trace contextRef="#ctx0" brushRef="#br2" timeOffset="82367.61">23649 8697 2751 0,'15'-13'-49'0,"-15"13"64"15,0 0 14-15,0 0 9 0,0 0 33 16,0 0 30-16,0 0 19 0,19-2 5 16,-19 2-5-16,0 0-10 0,13 15-9 0,-13-15-9 0,15 23-7 15,-9-7-4-15,2-1-3 16,1 6-8-16,0 0-5 0,-3 0-8 0,2 1-4 0,-3 2-11 15,-1 0 1-15,0 1-6 16,-2-1-4-16,-2 0-10 0,0-2-24 0,-4 3-39 16,2-3-53-16,-5-2-51 15,1 1-57-15,-2-6-61 0,-1 0-146 0,0-2-539 16,1-2-370-16</inkml:trace>
  <inkml:trace contextRef="#ctx0" brushRef="#br2" timeOffset="83187.56">23961 8309 2708 0,'0'0'-124'0,"0"0"33"0,0 0 18 0,-11-17 17 15,11 17 33-15,0 0 27 16,0 0 33-16,0 0 27 0,0 0 8 16,0 0 19-16,0 0 8 0,0 0 9 0,0 0 5 15,0 0 6-15,0 0-3 0,0 0-1 0,0 0-4 16,0 0 6-16,0 0 4 0,0 0 9 0,0 0-6 15,0 0-3-15,0 0-4 16,0 0 5-16,0 0-11 0,0 0 1 0,0 0-11 0,0 0-4 16,9 57 0-1,-9-57 0-15,0 24-24 0,0-24-3 0,0 27-3 0,-3-13-6 16,3-14-3-16,0 32-3 16,0-15-3-16,-2-2 8 0,2-15-7 0,-2 34-4 0,2-19 11 15,0 3-2-15,0-18-6 0,2 30-5 0,-4-12-5 16,4-3-5-16,-2-15 2 15,2 31-5-15,-2-16-2 0,3 0 5 0,-3-15 0 16,2 24-2-16,-2-10 4 0,0-14-5 16,2 25-2-16,0-14-3 0,-2-11-3 0,2 24-1 15,-2-24-3-15,2 24 0 0,-2-24-2 16,2 24-3-16,-2-13-2 0,0-11 1 0,0 24-2 16,0-24-4-16,2 23 1 0,-2-23 1 0,0 20-1 15,0-20-3-15,0 24 0 0,0-24-1 16,0 21 2-16,0-21-1 0,-2 20-4 15,2-20 4-15,0 21-2 0,0-21-1 16,0 21 3-16,0-21-2 0,0 19 0 16,0-19 0-16,-2 22 0 0,2-22 1 0,0 19-2 15,0-19-2-15,0 18 3 16,0-18-2-16,0 18-1 0,0-18 1 0,0 0-1 16,-2 22-1-16,2-22-1 0,0 0-11 0,2 20-17 15,-2-20-25-15,-2 13-38 0,2-13-44 0,0 0-56 0,-2 12-94 16,2-12-108-16,0 0-208 15,-13 2-8-15,13-2 20 0,0 0-443 0,0 0-538 0</inkml:trace>
  <inkml:trace contextRef="#ctx0" brushRef="#br2" timeOffset="93197.28">24769 7908 1103 0,'0'0'141'15,"-14"-11"-31"-15,14 11-31 0,-14-5-6 0,14 5 21 16,-18-2 31-16,18 2 4 15,-23-3 5-15,23 3-4 0,-26 0 8 0,26 0-9 0,-30 3-2 16,14-1-6-16,16-2 2 16,-31 1-5-16,15-1-12 0,-1 4 1 15,17-4-8-15,-23 2-5 0,23-2-2 16,-23 1 2-16,23-1-2 0,-20 3-4 0,20-3-4 0,0 0-8 16,-21 3-7-16,21-3-5 15,0 0-9-15,-17 2-6 0,17-2-2 0,0 0-5 0,0 0 11 16,-14 9 7-16,14-9-1 0,0 0-1 15,0 0 1-15,-2 18-1 0,2-18-5 16,0 0-2-16,4 23-6 0,-4-23-3 0,5 23-1 16,-2-11-4-16,-1 6-4 15,0-2 1-15,2 3-2 0,-2 2-4 0,-2-1-1 0,3 3 7 16,-1 5-9-16,-2-2-1 16,-2 0-4-16,2 3 3 0,-3 0-4 15,3 0-4-15,-4-1 0 0,2 0-4 16,0-1 1-16,0 4-1 0,-1-3 16 0,0 3 2 15,-1 0-3-15,2-2-4 0,-1 2 0 0,2 2-7 0,-3-3 2 16,2 2-4-16,2 1 1 16,0-3-2-16,0 4 0 0,0 0 1 0,2-4 1 15,-2 2-2-15,5 4 0 16,-2-4 2-16,1 4-1 0,-2-1 19 0,4 1-3 0,-2-1 5 16,0 0 1-16,3 0 3 15,-1 1 0-15,0-2-4 0,2 1 2 0,-3 1-8 0,2-2 3 16,-1 0-1-16,-2 1-2 0,1-5-6 0,-4-1-3 15,3 1 0-15,0 1-4 16,2-3 2-16,-4 0-5 0,2 0 1 0,-2-2 0 0,4 1-1 16,-2 0-17-16,2-3 6 15,-1 1-7-15,1-4 2 0,0 4 2 0,3-2-4 16,-3 0 6-16,3-2-1 16,-1-2 2-16,-2 2-1 0,3-2 0 0,0-4 4 0,-1 0 4 15,-2-2-7-15,0 1 4 0,1-4-10 0,4-2-26 16,-3-1-38-16,1 0-45 15,-1-3-79-15,7 0-89 0,-2-4-162 16,4-2-170-16,0-2-6 0,1-2-431 16,3-4-577-16</inkml:trace>
  <inkml:trace contextRef="#ctx0" brushRef="#br2" timeOffset="94137.39">25399 8329 3179 0,'0'0'-124'0,"-30"9"34"16,30-9 31-16,0 0 32 15,-11 13 44-15,11-13 31 0,0 0 20 0,-9 13 14 16,9-13-5-16,0 0-3 0,-4 15 6 16,4-15 6-16,0 0 7 0,0 0 4 0,0 0 2 15,0 0 1-15,0 0-10 0,8 24-12 0,-8-24-3 16,0 0-8-16,19 5-9 0,-19-5-6 15,0 0-8-15,22-5-4 0,-22 5-3 0,0 0-5 16,30-12-3-16,-30 12-5 16,20-12-2-16,-9 5-4 0,0-1-2 0,0-2-4 15,-1 1 1-15,-10 9-6 0,17-22 1 16,-5 12-3-16,-7-2-1 0,3 1-2 0,-2-1 1 16,-6 12 0-16,12-23-1 15,-7 14-3-15,-5 9 4 0,6-20-3 0,-6 20-1 16,1-16-1-16,-1 16 1 0,0 0 0 0,-1-21-2 0,1 21 1 15,0 0 0-15,0 0 1 16,-14-17 2-16,14 17-1 0,0 0-2 0,-17-4 2 16,17 4 0-16,0 0-3 15,0 0 3-15,-27 4 4 0,27-4 1 0,-18 7 9 0,18-7 3 16,-16 10 1-16,16-10 2 16,-18 14 3-16,11-6-4 0,0 3 7 0,-1 0-1 15,-1 0 2-15,0 2 2 16,4 1-1-16,-4 1-2 0,0 0-2 0,3 0 1 15,1 2-4-15,-5-1 17 0,6 0-8 16,-3 0 1-16,3-1 0 0,0 3 0 0,-2-5-10 16,6-13 2-16,-5 31 2 0,1-18 7 0,2 2-8 0,2-15 8 15,-4 23-2-15,4-23 5 16,0 23-13-16,0-23-5 0,0 21 12 0,0-21 0 16,4 15 5-16,-4-15-1 0,8 15 5 15,-8-15-6-15,7 12-1 0,-7-12-4 0,10 9 3 16,-10-9-7-16,19 4 0 0,-19-4-6 0,17 0 1 15,-17 0-5-15,0 0 0 16,30-4-1-16,-30 4-8 0,22-4-5 0,-22 4-10 16,19-4-16-16,-9 3-11 15,-1-3-24-15,-9 4-27 0,18-5-38 0,-11 0-52 0,-7 5-68 16,16-10-78-16,-11 6-177 16,-5 4-119-16,10-13-2 0,-5 6-248 0,-5 7-233 15</inkml:trace>
  <inkml:trace contextRef="#ctx0" brushRef="#br2" timeOffset="97427.34">25769 7239 2455 0,'0'0'-97'16,"0"0"40"-16,0 0 21 0,0 0 21 0,-18 7 24 15,18-7 25-15,0 0 20 16,0 0 16-16,0 0 9 0,0 0 12 16,0 0 11-16,0 0 9 0,0 0 13 0,0 0 0 15,0 0-1-15,0 0-6 0,0 0-5 0,0 0-8 16,0 0-8-16,50 5-15 16,-50-5-7-16,20 0-8 0,-20 0-13 0,22-1-4 15,-22 1-21-15,21-3-35 0,-21 3-50 0,0 0-61 0,27-1-71 16,-20-2-65-16,-7 3-138 15,12-4-501-15,-12 4-270 0</inkml:trace>
  <inkml:trace contextRef="#ctx0" brushRef="#br2" timeOffset="97807.63">26167 7093 2633 0,'0'0'-68'0,"0"0"26"0,0 0 22 15,0 0 19-15,7-11 17 0,-7 11 10 0,0 0 17 16,0 0 7-16,0 0 14 16,0 0 16-16,0 0 10 0,0 0 4 0,0 0-4 15,0 0 1-15,0 0-7 0,9 32-5 0,-9-32-9 0,0 20-5 16,0-20-5-16,2 23-5 15,-2-23-7-15,0 26 2 0,0-13 6 0,0-13 4 16,-2 27 3 0,2-27 5-16,-3 27-4 0,1-12 4 0,2-15 0 0,-7 21-17 0,3-10 0 15,-3 0-2-15,7-11-3 16,-15 19-6-16,8-11-4 0,-5 2-2 0,12-10-5 16,-21 10-5-16,11-5-7 15,10-5-25-15,-20 5-30 0,20-5-32 0,-23 0-47 0,23 0-67 16,-14-5-61-16,14 5-104 0,-13-13-197 0,9 3-344 15,-1 0-266-15</inkml:trace>
  <inkml:trace contextRef="#ctx0" brushRef="#br2" timeOffset="98007.28">26264 6807 2926 0,'0'0'88'16,"0"0"-4"-16,2-15-6 16,-2 15 6-16,0 0 9 0,0 0-10 0,0 0-7 0,2-19-13 15,-2 19-44-15,0 0-55 16,0 0-68-16,0 0-62 0,4-10-60 0,-4 10-128 16,0 0-479-16,0 0-164 0</inkml:trace>
  <inkml:trace contextRef="#ctx0" brushRef="#br2" timeOffset="98567.59">26555 6789 2388 0,'14'-4'-95'0,"-14"4"36"16,0 0 9-16,0 0 24 0,0 0 27 0,15-7 35 15,-15 7 28-15,0 0 10 16,0 0 9-16,0 0 1 0,0 0 7 0,0 0 10 0,0 0 10 16,0 0-3-16,-4 35-10 15,4-35 4-15,0 0-5 0,-11 29-3 0,7-18-5 16,-2 4-2-16,-2-2-6 0,3 2-9 0,-1 3-3 0,-4-1-7 15,2 0-4-15,-3 3-5 16,4-2 3-16,-5-1-9 0,2 0 2 16,3 1-1-16,-3-3 0 0,-1 0-2 15,3 0-3-15,0-3-3 0,-1-1-2 0,1 1-3 0,8-12-3 16,-11 17 2-16,11-17-6 16,-10 14 0-16,10-14-1 0,-9 12 0 0,9-12 0 15,-8 10 4-15,8-10 0 0,0 0-1 0,-10 12-4 16,10-12-5-16,0 0 1 15,0 0-3-15,0 0 0 0,0 0-6 0,0 0 2 0,0 0-6 16,0 0 3-16,0 0-3 16,0 0 4-16,0 0-8 0,0 0 2 0,27 13 2 15,-27-13 0-15,0 0 7 16,25 3-2-16,-25-3-1 0,18 0 3 0,-18 0-3 16,18 4 2-16,-18-4-7 0,20 3 1 0,-20-3-3 0,18 3-13 15,-18-3-28-15,18 4-39 16,-18-4-51-16,21 0-63 0,-10 2-62 0,-11-2-89 15,22-2-151-15,-11 0-132 0,-11 2-238 16,23-5-208-16</inkml:trace>
  <inkml:trace contextRef="#ctx0" brushRef="#br2" timeOffset="99322.83">27049 6831 2393 0,'0'0'-150'0,"8"-18"19"0,-8 18 22 0,6-12 22 0,-6 12 19 16,0 0 27-16,7-15 16 16,-7 15 19-16,0 0 12 0,6-13 12 0,-6 13 14 15,0 0 16-15,7-14 14 0,-7 14 14 0,0 0 18 0,0 0 3 16,7-13 5-16,-7 13-2 15,0 0 7-15,0 0-10 0,0 0 2 0,0 0 1 16,0 0 0-16,0 0 5 16,0 0 2-16,0 0 1 0,0 0 2 0,0 0-2 15,-29-8 4-15,29 8-3 0,0 0 0 16,-29 18-6-16,17-11-6 0,1 4-5 0,2 1 2 16,-5-1-4-16,1 5-25 15,2 2 0-15,0 1-3 0,2-1-4 0,-5 1-3 0,7 0-3 16,1-1-5-16,-1 2-3 0,3-1-6 0,4 1-3 15,-2 0-4-15,2-1 0 16,2 0-5-16,0 0-4 0,3-1-2 16,1-1-2-16,0 0-3 0,1-2-7 15,1 0-3-15,2-1-4 0,-1-3-4 0,3-1-6 0,-1-3-3 16,-2 2-2-16,-9-9-2 16,20 9-3-16,-20-9 2 0,18 4 0 0,-18-4 0 0,0 0 5 15,20-3-2-15,-20 3-1 0,0 0 2 0,16-13 3 16,-16 13-2-16,0 0 3 15,5-19 2-15,-5 19-2 0,0 0 1 0,-1-20 0 16,1 20 6-16,0 0 3 16,0 0 7-16,-13-17 5 0,13 17 4 0,0 0 5 0,-11-12 2 15,11 12 1-15,0 0-4 16,0 0 1-16,0 0-1 0,0 0 1 0,0 0-4 16,0 0-1-16,0 0-2 15,0 0-16-15,20-16-19 0,-11 15-18 0,-9 1-25 16,23-2-32-16,-23 2-50 0,23-6-51 0,-10 4-59 0,0-1-62 15,-1-2-126-15,-4 0-165 16,3 1-243-16,-1 0-198 0</inkml:trace>
  <inkml:trace contextRef="#ctx0" brushRef="#br2" timeOffset="99587.21">27327 6963 2556 0,'0'0'-35'16,"0"0"46"-16,0 0 35 16,0 0 33-16,0 0 20 0,0 0 6 0,0 0-1 15,-40 21 2-15,40-21-8 0,-12 19-7 16,6-9-8-16,6-10-6 0,-8 23-8 0,3-9-4 16,5-14-10-16,-2 24-5 0,2-11-5 0,0-13-4 15,2 27-5 1,-2-27-2-16,5 24-6 0,-3-12-9 0,-2-12-16 0,6 19-24 15,2-9-29-15,-8-10-38 0,8 14-47 16,-8-14-49-16,11 13-61 0,-11-13-128 0,14 5-475 16,-7-3-195-16</inkml:trace>
  <inkml:trace contextRef="#ctx0" brushRef="#br2" timeOffset="99867.61">27503 7032 2565 0,'0'0'-12'0,"0"0"21"0,0 0 22 0,0 0 24 16,6-14 30-16,-6 14 20 0,0 0 3 0,0 0-4 15,0 0-8-15,0 0-14 16,0 0-3-16,0 0-11 0,0 50-7 0,0-50-4 0,1 24-5 16,-1-24-5-16,2 22-3 15,-4-9 4-15,2-13 3 0,-1 24 5 16,1-24 15-16,-6 26-2 0,2-13 3 0,-2-1-6 0,6-12-2 15,-19 19-9-15,12-9-6 0,-3-3-4 16,10-7-3-16,-21 13-22 0,12-10-34 16,9-3-46-16,-22 4-58 0,22-4-66 15,0 0-81-15,-27-4-132 0,27 4-183 0,-12-11-258 16,5 4-172-16</inkml:trace>
  <inkml:trace contextRef="#ctx0" brushRef="#br2" timeOffset="100047.34">27479 6844 2417 0,'0'0'-20'0,"0"0"45"16,0 0 14-16,4-13 12 0,-4 13 26 0,0 0 8 0,0 0-6 16,0 0-12-16,0 0-8 15,0 0-24-15,0 0-43 0,7-14-55 0,-7 14-72 0,0 0-92 16,0 0-202-16,0 0-221 0,0 0 126 0</inkml:trace>
  <inkml:trace contextRef="#ctx0" brushRef="#br2" timeOffset="100607.58">27669 7051 1838 0,'0'0'-31'16,"0"0"16"-16,8 13 12 0,-8-13 34 16,0 0 16-16,4 15 7 0,-4-15 16 0,0 0-4 15,4 16 11-15,-4-16-5 16,6 13 6-16,-6-13-4 0,0 0 9 0,5 19 0 0,-5-19-4 16,5 14 7-16,-5-14-10 15,7 13-2-15,-7-13-7 0,0 0-5 0,9 15 0 16,-9-15-3-16,6 10-4 0,-6-10-1 0,0 0-3 15,0 0-3-15,9 9-2 0,-9-9 1 16,0 0-3-16,0 0 8 0,0 0-4 16,0 0-3-16,0 0 2 0,0 0 6 15,19-27-2-15,-19 27 0 0,2-16 6 0,-2 16 5 16,0 0 2-16,2-26-1 0,-2 26-4 16,2-13-1-16,-2 13-1 0,0 0-3 15,2-17-8-15,-2 17-6 0,0 0-4 0,0 0-1 0,0 0-7 16,4-15-2-16,-4 15-2 15,0 0-2-15,0 0-3 0,0 0-2 0,25 4-4 0,-25-4 5 16,0 0-8 0,0 0 1-16,28 14-3 0,-28-14 1 0,17 5-1 0,-17-5-1 15,16 6-1-15,-16-6 0 16,14 5-1-16,-14-5 5 0,0 0-4 0,19 4 2 16,-19-4-3-16,0 0 1 0,0 0-6 15,25-6 4-15,-25 6 6 0,9-7 6 16,-9 7 3-16,12-10-3 0,-12 10 2 0,0 0-8 0,11-17 3 15,-11 17 2-15,6-12-9 16,-6 12-22-16,0 0-35 0,6-19-46 0,-6 19-63 16,0 0-79-16,2-19-124 15,-2 12-212-15,0 7-74 0,-2-16-171 0,2 16-143 0</inkml:trace>
  <inkml:trace contextRef="#ctx0" brushRef="#br2" timeOffset="100847.53">28053 6899 2458 0,'0'0'-26'16,"0"0"34"-16,0 0 39 0,0 0 46 0,0 0 13 0,16 11 20 15,-16-11 7-15,8 14 5 16,-8-14-1-16,4 20-2 0,-4-20-14 0,6 25-9 16,-2-10-30-16,-2 0-9 0,-1-1-6 15,5 4-9-15,-6-18-3 0,2 32-6 16,-2-20-6-16,0 6-2 0,0-18-5 0,-2 29-2 0,-2-14-17 15,4-15-31-15,-7 24-33 16,3-11-53-16,4-13-62 0,-14 18-53 0,10-11-88 16,-1 0-160-16,-1 0-404 0,6-7-227 15</inkml:trace>
  <inkml:trace contextRef="#ctx0" brushRef="#br2" timeOffset="109687.28">24918 8393 2778 0,'0'0'-188'0,"0"0"14"0,0 0 15 16,0 0 14-16,0 0 8 0,0 0 13 0,0 0 9 15,0 0 9-15,3-15 14 0,-3 15 4 0,0 0 1 16,0 0-1-16,0 0-6 0,0 0-3 15,0 0-6-15,0 0-221 0,0 0 104 0</inkml:trace>
  <inkml:trace contextRef="#ctx0" brushRef="#br2" timeOffset="110915.4">25064 8886 952 0,'0'0'45'0,"0"0"5"0,0 0 14 16,0 0 8-16,0 0 4 0,0 0 2 16,25-17 5-16,-25 17-2 0,0 0 2 15,19-2 12-15,-19 2 4 0,0 0 0 0,32 0-1 0,-32 0-2 16,25 0-3-16,-25 0-9 16,34 0-4-16,-14 0-14 0,3 2-2 0,-3-2-11 15,8 2-2-15,2 0-14 0,-1-1 4 0,3 2-5 0,1-2 2 16,1 3-10-16,7-2-3 15,1 2-8-15,0-4 3 16,6 3-4-16,-3-1-6 0,2 2 5 0,3-2-5 16,5 2 1-16,-7-2 7 0,1 2-18 0,-2 0 2 0,1-2-3 15,-1 1-9 1,0 1 0-16,-4 0 3 0,-1-2 0 0,3 2-1 0,-2 0 0 16,-2-1 3-16,-5 0 1 15,-1-2-2-15,-1 1 2 0,-1 0 2 0,3 0-2 0,-2 0-3 16,-1 0-3-16,-1-2 11 0,2 2 2 0,0 0-3 15,-2-2-7-15,-1 1-2 16,0-1 6-16,1 0 0 0,-1 0 3 0,-1 0-3 16,1-1 3-16,-2 1 0 0,3 0-3 15,-3 1 6-15,0-1-6 0,3 0 1 0,1 0 7 16,1 2-8-16,-3 1 3 16,1-3 0-16,1 1 2 0,1-1-2 0,-1 0-4 15,3 3 6-15,-2-2-3 0,4 2 2 0,-4-2-1 0,0 1 3 16,1 0 0-16,-1-2 0 15,2 2 2-15,-2-1-1 0,-1-1 5 0,1 2-2 16,1 0 2-16,-4-2-7 16,0 0 6-16,3 2 0 0,-1-2 1 0,1 0 3 0,-3 0-5 15,1 0 1-15,0-2 7 16,-1 2 10-16,-2-2 13 0,2 2 10 0,-2-2 5 16,-3 2 9-16,-3-1 2 15,0 1-3-15,0 0-3 0,1-2-9 0,-5 2-9 16,1-2 3-16,3 2-7 0,-6 0-2 0,5-2-5 0,0 2-3 15,-3-1 2-15,6 1-9 16,-4 0 1-16,3 0-3 0,-2 0-2 0,2 0-2 0,0 0 0 16,1 0-5-1,-4 0 3-15,2-3 9 0,-1 2 8 0,-1 1 4 0,-2-3 1 16,0 3-8-16,-1 0-2 16,-2 0-7-16,-2-1-21 0,-14 1-35 15,0 0-49-15,37 0-65 0,-29-3-82 0,-8 3-177 0,0 0-479 0,0 0-269 16</inkml:trace>
  <inkml:trace contextRef="#ctx0" brushRef="#br2" timeOffset="112657.55">26473 9547 2532 0,'0'0'-100'0,"0"0"36"0,0 0 32 16,0 0 26-16,0 0 52 15,0 0 18-15,0 0 25 0,0 0 15 0,0 0 6 16,0 0 0-16,35 10 8 0,-35-10 3 0,0 0 0 0,20-2 3 15,-20 2-1-15,19 0-3 16,-19 0-7-16,0 0-12 0,29 0-10 0,-29 0-9 16,0 0-9-16,22 0-9 0,-22 0-6 15,0 0-8-15,22-2-9 0,-22 2-15 0,0 0-19 16,19 0-25-16,-19 0-32 16,0 0-31-16,20-2-55 0,-20 2-56 0,11-2-51 0,-11 2-118 15,9-6-602-15,-9 6-401 0</inkml:trace>
  <inkml:trace contextRef="#ctx0" brushRef="#br2" timeOffset="113137.47">26873 9433 2826 0,'0'0'-131'0,"0"0"17"0,4-15 17 0,-4 15 29 16,0 0 22-16,0 0 44 0,0 0 30 15,6-18 16-15,-6 18 12 0,0 0 16 16,0 0 6-16,9-9-1 0,-9 9 9 16,0 0-3-16,0 0-3 0,19-8-2 0,-19 8-7 15,0 0-5-15,13-4-5 0,-13 4-10 0,0 0 1 0,24 3-3 16,-24-3 1-16,0 0-1 15,25 5-3-15,-25-5 5 0,16 8-3 16,-5-3-1-16,-11-5 1 0,14 10-1 16,-14-10-3-16,10 16-1 0,-10-16-4 0,6 16 0 0,-6-16-1 15,0 19 3 1,0-19 10-16,-3 24 1 0,3-24 3 0,-11 22 2 0,6-8 3 16,-1-3 3-16,1 2-4 15,5-13 3-15,-12 20-4 0,8-9 1 0,4-11-2 16,-8 17-2-16,8-17 1 0,-5 16 2 0,5-16-12 0,-4 13-2 15,4-13-2-15,0 0-4 16,0 0 17-16,0 19-16 0,0-19 7 0,0 0-7 16,15 9-16-16,-15-9-30 0,14 0-35 15,-14 0-41-15,20-4-48 0,-20 4-70 0,22-4-54 16,-8-1-77-16,2-1-167 16,-3 1-138-16,3-2-277 0,-5 2-311 15</inkml:trace>
  <inkml:trace contextRef="#ctx0" brushRef="#br2" timeOffset="113432.81">27304 9485 2765 0,'0'0'-28'16,"15"-7"33"-16,-15 7-1 0,0 0 17 0,0 0 31 16,0 0 28-16,0 0 16 15,0 0 1-15,0 0-6 0,8 28-3 16,-8-28-6-16,0 22-4 0,0-5-5 0,0 0-6 0,1 3-5 0,-1 1-5 15,2-1 6 1,0 7 5-16,4 0-1 0,-2-3-6 0,0 1-7 16,-2 0-1-16,3 0-5 0,-3-4 0 0,0-2-1 15,-2 0 2-15,0-2-6 0,0 0-1 16,0-17-5-16,-4 27 0 0,-1-14-3 16,5-13-4-16,-16 17-12 0,9-11-18 0,7-6-25 15,-19 4-30-15,19-4-37 0,0 0-49 0,-29-15-62 0,17 3-63 16,1-5-149-16,2-4-185 15,2-4-228-15,0-2-158 0</inkml:trace>
  <inkml:trace contextRef="#ctx0" brushRef="#br2" timeOffset="113577.53">27327 9397 2490 0,'0'0'99'16,"13"-6"23"-16,-13 6-19 0,0 0-2 0,17-4 19 15,-17 4 9-15,0 0-9 16,0 0-12-16,0 0-17 0,14-4-21 0,-14 4-52 0,0 0-65 15,0 0-87-15,0 0-95 16,0 0-224-16,9-4-380 0,-9 4-164 0</inkml:trace>
  <inkml:trace contextRef="#ctx0" brushRef="#br2" timeOffset="114187.58">29313 8921 2452 0,'0'0'-67'16,"0"0"24"-16,0 0 9 15,0 0 34-15,0 0 28 0,0 0 24 0,0 0 18 0,0 0 5 16,0 0-6-16,0 0-3 16,0 0-5-16,0 0-3 0,0 0 1 15,53-4-7-15,-53 4-6 0,25-2 7 0,-12-3-13 0,-13 5-42 16,26-3-44-16,-26 3-55 15,24-4-42-15,-15 0-66 0,-9 4-110 0,19-9-377 0,-12 3 53 16</inkml:trace>
  <inkml:trace contextRef="#ctx0" brushRef="#br2" timeOffset="114387.12">29472 8810 2101 0,'-9'-16'31'15,"9"16"20"-15,0 0-5 0,0 0 40 16,0 0 34-16,0 0 47 0,0 0 12 0,0 0-4 0,0 0-2 0,0 0-5 15,-13 35-14-15,13-35-16 16,-8 26-9-16,4-10-14 0,2-1-12 0,0 2-12 16,-2 1-8-16,2-1-11 15,2-17-14-15,-5 33-39 0,5-19-47 0,0-14-63 0,0 29-64 16,2-16-78-16,1-4-116 16,1 1-218-16,2-2-300 0,-6-8-224 0</inkml:trace>
  <inkml:trace contextRef="#ctx0" brushRef="#br2" timeOffset="115137.52">30217 8953 2453 0,'0'0'-134'0,"23"-6"15"0,-23 6 14 0,16-2 14 16,-16 2 25-16,20-2 11 0,-20 2 8 15,21-1 23-15,-21 1 11 0,24-3 8 16,-24 3 10-16,25-1 8 0,-10 1-3 16,-15 0 6-16,27-2 7 0,-10-1-12 0,-17 3-4 15,36 0 17-15,-17 0-14 16,1-1-1-16,0 1 1 0,2 0-4 0,1 0 6 0,1 1-11 16,-2-2 4-16,4 2 1 15,-1-1-4-15,5 0 3 0,0 3 3 0,-1-3-6 16,1 0-4-16,2 2 0 0,-3-2 7 0,3 1 2 0,0-1-1 15,-3 3 10-15,3-2-3 16,-2-1-5-16,2 2 4 0,-1 0 11 0,-1-2-1 16,0 0 6-16,-1 0-1 15,1 0 3-15,0 0 1 0,-1 0 6 0,1 0-21 16,0 0-4-16,-1 0 13 0,1-2-11 16,-1 2 12-16,0 0-18 0,1 0 2 0,-2 0 3 15,-3 0-4-15,5 0 3 0,0 2 3 0,1-2-10 16,-1 0 12-16,2 0-13 15,-1 0 2-15,1 0 3 0,0 0-1 0,0 2-2 16,-1-4 0-16,1 4 0 0,0-2 5 16,2 0-8-16,-3 0 6 0,1 0-5 0,3 0 11 15,-4 0-9-15,3 0-9 16,-2 0 9-16,0 0 0 0,-3 0-6 0,3 0 6 16,-2-2-6-16,1 2 5 0,-3-2 1 0,2 2-3 0,-8-2 0 15,4 2 12-15,-3-1 3 16,1-2 8-16,-2 2 5 0,2-1 6 0,-1-1 2 0,-1 3 13 15,0-4-7-15,2 3 0 16,-2-1-6-16,1 0-2 0,0 2-7 0,2-2-2 16,-1 1-4-16,-1 1 1 15,0-3-6-15,-2 2-8 0,1 1-13 16,-4-4-16-16,0 1-11 0,-18 3-44 0,29-1-44 16,-19-3-55-16,0 0-126 0,-10 4-439 15,10-10-7-15</inkml:trace>
  <inkml:trace contextRef="#ctx0" brushRef="#br2" timeOffset="116367.23">30532 8536 2132 0,'0'0'-25'0,"0"0"39"0,-13-11 35 16,13 11 31-16,0 0 26 0,0 0 25 15,0 0 11-15,0 0 4 0,0 0 4 16,0 0-9-16,0 0-5 0,0 0-8 16,0 0-10-16,0 0-12 0,0 0-8 0,0 0-10 0,0 0-3 15,0 0-15 1,0 0-4-16,0 0-4 0,0 0-11 0,36-8-4 0,-36 8-5 16,20-2-14-16,-20 2-18 0,23-3-17 0,-23 3-22 15,25-3-14-15,-12-2-8 16,-13 5-4-16,24-5-6 0,-14-1 1 0,-10 6 10 15,18-9-1-15,-18 9 6 16,16-11 9-16,-16 11 8 0,12-15 7 0,-12 15 3 0,7-16 9 16,-7 16 13-16,4-17 3 15,-4 17 2-15,0 0-2 0,-2-22 0 0,2 22-1 0,0 0-2 16,-9-22 0-16,9 22 2 16,0 0-2-16,-10-16 3 0,10 16 0 15,0 0 8-15,-18-4 2 0,18 4 11 0,0 0 9 16,0 0 0-16,-26 3 0 0,26-3 2 0,0 0-1 15,-24 11 9-15,24-11 3 0,-17 11 2 0,9-4 10 16,8-7 6-16,-15 15 2 16,6-6 3-16,1 1 0 0,8-10 1 15,-12 15-1-15,12-15-3 0,-10 18-6 16,10-18-26-16,-8 17 1 0,8-17 0 0,-4 16-1 0,4-16 1 16,-2 17-2-16,2-17 0 15,0 0 2-15,4 26-2 0,-4-26-4 16,8 13-3-16,-8-13-6 0,16 11 4 0,-16-11-5 0,18 8-6 0,-18-8 1 15,22 6-7 1,-12-5-6-16,-10-1-26 0,23 3-30 0,-23-3-37 0,24-7-37 16,-24 7-38-16,25-7-44 15,-12 1-46-15,-3-1-46 0,1-5-110 0,2 2-140 16,-5-2-387-16,3-2-350 0</inkml:trace>
  <inkml:trace contextRef="#ctx0" brushRef="#br2" timeOffset="117107.34">30975 7659 2717 0,'0'0'-124'0,"4"-14"33"16,-4 14 26-16,0 0 42 0,0 0 47 15,0 0 16-15,0 0 29 0,0 0 21 0,0 0 2 16,0 0 14-16,0 0-3 16,0 0-1-16,0 0-7 0,0 0-11 0,0 0-8 15,4 50-7-15,-4-50-10 0,2 23-2 16,-2-23-8-16,2 23-6 0,-2-11-4 0,0-12-5 16,0 26-2-16,0-12 2 15,0-14-15-15,-6 25 5 0,4-12-3 0,2-13-1 16,-10 23-3-16,0-12-3 0,10-11-1 0,-14 17-2 0,6-9-7 15,8-8-10 1,-17 10-27-16,17-10-32 0,-20 8-36 0,20-8-35 0,-16 4-30 16,16-4-31-16,-16-1-44 15,16 1-109-15,0 0-441 0,-16-14-99 0</inkml:trace>
  <inkml:trace contextRef="#ctx0" brushRef="#br2" timeOffset="117347.48">31021 7342 2301 0,'0'0'32'15,"0"0"44"-15,0 0 30 0,0 0 16 16,11-10 21-16,-11 10 12 0,0 0-7 0,0 0-16 0,0 0-14 0,0 0-17 15,0 0-13-15,8-12-23 16,-8 12-47-16,0 0-53 0,0 0-77 0,0 0-90 16,0 0-128-16,4-5-560 15,-4 5-268-15</inkml:trace>
  <inkml:trace contextRef="#ctx0" brushRef="#br2" timeOffset="117817.43">31343 7374 2544 0,'0'0'-112'0,"0"0"30"0,0 0 23 0,0 0 41 0,0 0 26 15,0 0 26-15,0 0 24 16,0 0 18-16,17 11 10 0,-17-11 6 0,0 0 7 0,0 0 0 16,0 0 1-16,-13 28 1 15,13-28-3-15,-13 19-11 0,7-7-8 0,-2-1-8 16,-1 2-4-16,0 0-31 16,-1 3-1-16,0-4-8 0,-1 1 1 0,0 0-7 15,1-3 2-15,1 0-1 0,-1 0-3 0,10-10-3 0,-13 16 0 16,4-9-2-16,9-7-1 15,-10 12 0-15,10-12 1 0,-8 11 1 0,8-11-2 16,0 0 3-16,-12 11 3 16,12-11-1-16,0 0-3 0,0 0 0 0,0 0-2 15,0 0-2-15,0 0 1 16,0 0-4-16,16 22 1 0,-16-22-1 0,14 5-1 0,-14-5-1 16,18 4 2-16,-18-4-2 15,21 4 0-15,-21-4 0 0,23 3-3 0,-10 0 1 0,-13-3-14 16,20 1-26-16,-20-1-43 0,22 0-58 0,-22 0-47 15,21 0-55-15,-21 0-101 16,22-1-548-16,-12-2-264 0</inkml:trace>
  <inkml:trace contextRef="#ctx0" brushRef="#br2" timeOffset="118347.34">31709 7254 2589 0,'0'0'-87'16,"0"0"20"-16,-2-18 19 0,2 18 23 15,0 0 31-15,0 0 34 0,-15-13 19 0,15 13 18 16,0 0 6-16,-23 1 7 0,23-1 7 0,0 0 13 15,-34 17-7-15,22-8 5 16,-2 2-1-16,0 1-5 0,1 1-6 0,-2 1-4 0,3 4-11 16,1-3-8-16,0 2-5 15,3-2-4-15,-1 1-8 0,5 0-2 0,-2 2-7 16,4 2-3-16,0-4-6 0,2-16-3 16,2 32-5-16,2-16-2 0,0-1-7 15,4-1-3-15,1-1-8 0,0-1-11 0,1-4-6 0,1 1-9 16,-1 0-4-16,-10-9-4 15,24 11-8-15,-24-11 1 0,18 6 1 0,-18-6 0 0,16 0 2 16,-16 0 4-16,0 0 3 16,0 0 0-16,23-13 1 0,-23 13 4 0,8-15 6 15,-8 15-5-15,4-20 3 16,-4 20 0-16,5-17 4 0,-5 17 6 0,2-15 12 16,-2 15 4-16,0 0 6 15,4-17 5-15,-4 17 3 0,0 0 2 0,5-13-4 16,-5 13-1-16,0 0-3 0,10-10-1 15,-10 10-4-15,16-6-3 0,-16 6-15 0,22-6-35 16,-22 6-43-16,25-3-64 0,-7-1-58 0,-4 1-85 16,-14 3-173-16,30-7-416 15,-20 4-238-15</inkml:trace>
  <inkml:trace contextRef="#ctx0" brushRef="#br2" timeOffset="118657.74">31963 7365 2506 0,'0'0'-126'0,"0"0"20"16,0 0 29-16,-19-24 19 0,19 24 14 0,0 0 22 16,0 0 14-16,0 0 19 15,0 0 16-15,0 0 7 0,0 0 5 0,0 0 5 16,-32 20 15-16,32-20 4 0,0 0-2 0,-6 20 0 0,6-20-7 15,-2 15-1-15,2-15-9 16,-4 17-1-16,4-17-8 0,0 19-1 0,0-19-5 16,2 22-1-16,-2-22-6 15,0 20-3-15,0-20-1 0,4 19 0 0,-4-19-3 16,6 20-2-16,-6-20-3 16,11 15-18-16,-7-8-30 0,-4-7-37 0,13 12-39 0,-13-12-47 15,17 7-72-15,-17-7-479 0,14 6 32 0</inkml:trace>
  <inkml:trace contextRef="#ctx0" brushRef="#br2" timeOffset="118927.52">32152 7415 1998 0,'0'0'-63'0,"0"0"28"0,0 0 44 0,0 0 14 15,0 0 11-15,0 0 9 16,0 0 6-16,0 0 5 0,0 0 1 0,0 0 1 16,0 0 2-16,0 0-1 0,17 32 5 15,-17-32-19-15,0 0 4 0,-5 27 7 0,5-27 1 16,-4 21 0-16,4-21-1 16,-6 19-11-16,6-19-3 0,-11 15 1 15,7-6-8-15,4-9-17 0,-11 15-35 0,11-15-33 0,-12 8-41 0,12-8-58 16,0 0-67-16,-22 4-134 15,14-6-281-15,8 2 148 0</inkml:trace>
  <inkml:trace contextRef="#ctx0" brushRef="#br2" timeOffset="119097.43">32088 7295 1996 0,'8'-9'92'0,"-8"9"12"0,0 0 14 0,0 0 21 0,12-16 11 15,-12 16-17-15,0 0-14 16,4-12-21-16,-4 12-28 0,0 0-54 0,0 0-72 0,0 0-87 16,0 0-127-16,4-12-523 15,-4 12-102-15</inkml:trace>
  <inkml:trace contextRef="#ctx0" brushRef="#br2" timeOffset="119622.36">32247 7355 2290 0,'0'0'-76'16,"0"0"26"-16,6 15 15 15,-6-15 37-15,4 12 26 0,-4-12 21 16,7 18-3-16,-7-18 18 0,4 17 0 0,-4-17 12 0,2 21 7 0,-2-21-1 15,4 19 2 1,-4-19-1-16,4 19-12 0,-4-19 0 0,4 15-3 0,-4-15-6 16,7 14-5-16,-7-14-5 15,0 0-7-15,11 11-1 0,-11-11-7 0,0 0-4 0,14 4-6 16,-14-4-1-16,0 0-1 16,0 0 6-16,0 0-8 0,22-21 10 0,-22 21-3 15,8-16 3-15,-8 16 1 0,8-15 4 0,-8 15 8 16,9-14 0-16,-9 14-1 0,4-12-3 15,-4 12-8-15,0 0 1 0,9-13-9 0,-9 13-2 16,0 0-1-16,0 0-4 16,0 0-4-16,0 0 3 0,0 0-5 0,0 0 1 15,27 6-1-15,-27-6 1 0,0 0-3 16,20 7 0-16,-20-7 0 0,12 7-4 16,-12-7 4-16,0 0-5 0,19 5 0 15,-19-5 1-15,0 0 9 0,21-3 11 0,-21 3 10 16,0 0 8-16,17-7-4 0,-17 7 0 0,10-9-1 0,-10 9-4 15,0 0-5-15,12-18-3 16,-12 18-3-16,8-15-5 0,-8 15-22 16,6-17-34-16,-6 17-48 0,4-22-53 15,-4 22-55-15,6-18-85 0,-6 18-150 0,3-20-209 0,-1 13-200 16,-2 7-173-16</inkml:trace>
  <inkml:trace contextRef="#ctx0" brushRef="#br2" timeOffset="119867.2">32623 7232 2475 0,'0'0'-49'0,"0"0"40"0,0 0 29 16,0 0 36-1,0 0 32-15,0 0 10 0,0 0-5 0,20 19 11 0,-20-19-11 16,8 17-3-16,-4-5-2 0,3 1-7 0,-7-13-7 15,6 25-6-15,-2-14-4 16,-4-11-11-16,2 26-3 0,-2-11-7 0,0-15-9 16,-6 26-46-16,2-13-45 0,-1 5-62 15,-1-6-54-15,-2 4-50 0,-3-4-118 0,2 0-486 16,1 0-157-16</inkml:trace>
  <inkml:trace contextRef="#ctx0" brushRef="#br2" timeOffset="128907.16">33612 7083 2420 0,'0'0'-102'0,"0"0"37"0,0 0 13 16,0 0 51-16,0 0 18 0,0 0 36 0,0 0 18 16,0 0 7-16,0 0-4 15,0 0-11-15,0 0-4 0,0 0-7 16,23-15 1-16,-23 15-9 0,0 0-5 16,28 2-7-16,-28-2-1 0,0 0-8 0,27 0-4 0,-27 0-8 15,0 0 2-15,26 2-1 16,-26-2-5-16,16 3 4 0,-16-3-2 15,0 0-2-15,18 3-3 0,-18-3 3 0,0 0-4 0,0 0-3 0,16 5 5 16,-16-5-2 0,0 0 10-16,0 0-2 0,7 14 2 0,-7-14-2 0,0 0 5 15,0 0-1-15,0 18 0 16,0-18 2-16,0 0-3 0,0 19-2 0,0-19 4 0,0 0-1 16,-2 17-1-16,2-17-2 0,0 0 2 0,-3 23-6 15,3-23 2-15,-2 18-2 16,2-18 0-16,-4 19 0 0,4-19 5 0,-4 21-9 15,4-21-2-15,-6 19 4 16,4-7 1-16,2-12-9 0,-4 23 6 0,4-23 2 0,-6 20 1 16,3-8-6-16,3-12 7 15,-5 24-7-15,1-11 3 0,4-13 15 16,-4 27-4-16,2-16 4 0,2-11-5 16,-6 29-4-16,2-16 0 0,4-13-1 0,-5 22-1 0,1-9 4 15,0 0-5-15,4-13 1 0,-4 26-4 0,-1-15 2 16,5-11 1-16,-4 22 5 15,4-22-8-15,-2 23 1 0,0-11-2 0,2-12-2 0,-4 26 4 16,4-26-3-16,-3 22 4 16,1-9-4-16,2-13 0 0,0 25 1 0,0-25 0 15,0 24-3-15,0-24 5 16,0 24-4-16,0-24 2 0,2 24 0 0,1-13-3 0,-3-11 1 16,4 23 1-16,-4-23 0 15,4 21 2-15,-2-8-3 0,-2-13 2 16,5 22-3-16,-1-12 1 0,-4-10 0 15,4 20 1-15,-4-20 9 0,6 23-11 0,-3-11 0 16,-3-12 6-16,6 21-4 0,-2-10-2 0,-4-11 0 0,4 23 4 16,-4-23-2-16,2 22 1 15,2-12 0-15,-4-10 0 0,2 22-1 0,-2-22 9 16,2 23-7-16,1-13 2 0,-3-10 6 16,3 22-2-16,-3-22 2 0,4 20 7 15,-4-20 3-15,0 23 0 0,2-11-1 0,-2-12-2 0,2 20-1 16,-2-20-2-16,2 24 2 15,-2-24-4-15,2 22 0 0,-2-22 1 0,0 24-1 16,2-13-5-16,-2-11 0 16,0 25 1-16,2-12 6 0,-2-13 5 0,0 29 9 0,2-14 0 15,-2-15 0-15,2 28-3 16,0-13 3-16,0 1-1 0,-2-16 0 0,2 28 0 0,-2-12-3 16,2-3 3-1,-2-13 1-15,3 28-5 0,-3-14-1 0,0-14-1 0,-3 31-3 16,3-15-2-16,3-1-4 0,-3 2 0 0,0 1 0 15,0-1-1-15,2 0 0 0,-2 2-3 16,2-2 1-16,2 2-4 0,-1 0 4 0,1 3-3 16,0-4-1-16,-2 4-1 15,4-1 2-15,-3-1-3 0,-1 1 2 0,0 0-4 16,0 1 2-16,0-2-1 0,2 1-4 16,-4 0 4-16,0 0 1 0,0 0-1 0,2 0-2 15,-4 0-1-15,2 1 3 0,0-2-2 0,0 1-1 16,0 0-1-16,0 0 5 15,-2-1-4-15,4 2 1 0,-4-1-2 0,0-2-1 16,4 2 3-16,0 0 2 0,-2-3-3 16,0 2 0-16,0-1 2 0,0 0-1 0,0 0 0 15,0-1-1-15,-2 1 0 0,2-1 2 16,0-18-3-16,0 36 0 0,-2-19 1 16,0 1 0-16,2-1 2 0,0-17-1 15,0 32-1-15,-2-14 0 0,2-2-3 0,-2 0 3 16,2-16 1-16,-2 34 4 0,-1-20 3 0,1 3-1 0,0 0 3 15,2-17 2 1,-2 30 2-16,0-14-1 0,2-16-1 0,-6 28-3 0,4-13 1 16,-3-2 4-16,-1 1-1 15,1 0 0-15,5-14 0 0,-12 26 0 0,4-14-1 16,-4 0-2-16,2-1-8 16,-2-2-24-16,-3 1-55 0,-4-1-78 0,-2 0-88 0,-5-3-169 15,-2 0-227-15,-3-3-328 0,-9 0-409 0</inkml:trace>
  <inkml:trace contextRef="#ctx0" brushRef="#br2" timeOffset="129887.62">30567 9497 2843 0,'0'0'-130'0,"0"-23"19"0,0 23 20 16,0 0 20-16,8-15 19 16,-8 15 31-16,0 0 22 0,12-14 10 0,-12 14 15 15,13-8 15-15,-13 8 6 0,13-10 10 0,-13 10 5 0,17-8-1 16,-17 8 2-16,14-3-12 15,-14 3-5-15,0 0 3 0,22 0-3 0,-22 0 1 16,0 0-6-16,12 11 2 16,-12-11-8-16,2 15 1 0,-2-15-2 15,0 19 4-15,0-19 2 0,0 0 1 16,-10 35 1-16,6-24 3 0,-2 3 5 0,-4 0 5 0,4-2 0 16,-2-1 7-16,2 3 4 0,-3-1 0 0,9-13-2 15,-10 24 0-15,3-15-4 16,7-9 0-16,-6 17 4 0,6-17-6 0,-3 15-3 0,3-15-4 15,0 0-6 1,9 17 1-16,-9-17-4 0,13 7-3 0,-13-7-7 0,19 4-2 16,-19-4-1-16,21 0-12 15,-21 0-23-15,21-1-33 0,-21 1-36 0,26-6-45 0,-14 2-57 16,3-2-65 0,-15 6-93-16,22-15-185 0,-14 8-381 0,0-3-286 0</inkml:trace>
  <inkml:trace contextRef="#ctx0" brushRef="#br2" timeOffset="130187.6">31019 9442 2683 0,'17'-5'-28'0,"-17"5"36"0,0 0-4 0,0 0 17 0,19-4 30 16,-19 4 20-16,0 0 10 0,0 0 14 15,0 0 19-15,0 0 9 0,19 12 5 16,-19-12-5-16,6 10-6 0,-6-10-8 0,6 18-5 15,-1-6-14-15,0 0-12 0,-5-12-2 16,6 27-7-16,-4-13-7 0,0 1-6 16,-2-15-2-16,2 26-4 0,-2-26 5 15,-2 25 2-15,2-25-3 0,-4 25 1 0,0-15-6 16,4-10-1-16,-7 20-7 16,0-8-1-16,7-12-8 0,-14 15-1 0,6-7-8 15,8-8-11-15,-20 9-25 0,20-9-31 16,-21 6-43-16,21-6-51 0,-23 0-61 0,23 0-59 15,-23-8-96-15,14 3-183 0,-4-5-426 0,3-2-402 16</inkml:trace>
  <inkml:trace contextRef="#ctx0" brushRef="#br2" timeOffset="130357.43">30909 9245 2922 0,'0'0'27'0,"11"-10"28"0,-11 10 3 16,0 0 9-16,12-8 41 0,-12 8 16 0,0 0 10 15,0 0-12-15,0 0-18 16,15-4-9-16,-15 4-17 0,0 0-39 16,0 0-47-16,0 0-77 0,0 0-98 0,0 0-146 15,0 0-262-15,0 0-250 0,0 0-177 0</inkml:trace>
  <inkml:trace contextRef="#ctx0" brushRef="#br2" timeOffset="145247.63">26511 6475 681 0,'0'0'190'0,"0"0"-89"0,0 0-35 0,0 0-18 16,0 0 5-16,0 0 6 0,0 0 4 15,0 0-6-15,0 0 3 0,-44 0 17 0,44 0-16 16,0 0 5-16,0 0 9 16,0 0 4-16,-24 8-3 0,24-8-8 0,0 0 0 15,0 0-7-15,-22 4-10 0,22-4-8 0,-16 2-6 0,16-2-2 16,0 0-5-16,-18 4-6 15,18-4 6-15,0 0-10 0,-20 3 2 0,20-3 5 16,0 0-2-16,-16 4 2 16,16-4 1-16,0 0-1 0,0 0 5 15,-22 6-5-15,22-6-4 0,0 0 2 16,-11 5-5-16,11-5-1 0,0 0-1 0,0 0 1 0,-16 10-4 16,16-10 1-16,0 0 1 15,0 0-6-15,-7 10 3 0,7-10-6 0,0 0 7 0,0 0-6 16,0 0 4-16,-8 14 0 0,8-14 3 0,0 0 4 15,0 0 1-15,0 0-7 16,-1 18 2-16,1-18 1 0,0 0-4 0,0 0 5 16,1 23-16-16,-1-23 7 15,0 0-2-15,2 23 5 0,-2-23-2 0,2 16-2 0,-2-16 1 16,-2 22-1-16,2-22-5 16,0 22 6-16,0-22-8 0,0 22 6 0,-2-9-3 15,2-13-5-15,-1 25 2 0,1-25 2 0,-3 25 1 16,3-12 1-16,0-13-4 0,-2 26 8 15,2-26-4-15,0 27-2 0,0-12-6 0,0-15 7 16,2 25 2-16,-2-25-2 16,-2 27 1-16,0-13 0 0,2-14 2 0,-2 26-5 0,-1-12-1 15,3-14 5-15,-2 24-3 16,2-24 2-16,-2 23 1 0,2-23-1 0,-2 22 1 16,2-22-5-16,0 21 2 15,0-21 0-15,0 19-4 0,0-19 5 0,0 17-6 0,0-17 7 16,0 0 0-16,0 26-6 0,0-26 5 0,2 19-3 15,-2-19-1-15,-2 17 5 16,2-17 0-16,-2 17-4 0,2-17 2 16,-4 19 3-16,4-19 5 0,-3 19-8 0,3-19-5 15,-2 18 4-15,2-18-1 0,-5 16 3 0,5-16-4 16,-2 16 3-16,2-16-2 16,-5 16 2-16,5-16 0 0,0 0-2 0,-4 23-3 15,4-23 0-15,-2 13 6 0,2-13-4 0,0 0 3 0,-3 19 0 16,3-19-4-1,0 0 7-15,-2 15 0 0,2-15 6 0,0 0 2 0,0 0 0 16,0 21 0-16,0-21-3 16,0 0 1-16,0 0 2 0,-2 20-3 0,2-20 2 15,0 0-3-15,-2 16 2 0,2-16 0 16,0 0-2-16,0 0-5 0,-2 20 1 0,2-20 2 16,0 0 4-16,0 0-5 15,-2 18-2-15,2-18 3 0,0 0 3 0,0 0-4 0,-3 17 1 16,3-17 0-16,0 0 2 0,0 0 4 0,0 0-4 15,-2 22-2-15,2-22-1 16,0 0 2-16,0 0-1 0,0 0 0 16,-1 16 2-16,1-16-4 0,0 0 7 0,0 0-9 15,0 0 2-15,0 0 2 0,0 19-1 0,0-19-1 16,0 0-2-16,0 0 3 16,0 0 0-16,0 0 5 0,0 0-4 15,3 20 5-15,-3-20 1 0,0 0 0 0,0 0 8 0,0 0 4 0,9 11 3 16,-9-11 8-16,0 0-8 15,0 0 3-15,11 8 0 0,-11-8 2 0,0 0-8 16,0 0 0-16,18 7-4 0,-18-7-1 16,0 0-4-16,13 3-6 0,-13-3-27 0,0 0-38 15,17 3-57-15,-17-3-65 16,13-3-67-16,-13 3-105 0,0 0-569 0,14-5-315 16</inkml:trace>
  <inkml:trace contextRef="#ctx0" brushRef="#br2" timeOffset="145647.64">26063 6529 2865 0,'-25'-4'51'15,"25"4"19"-15,0 0 12 0,0 0 15 16,0 0 18-16,0 0 17 0,-19-2 6 0,19 2-3 16,0 0-6-16,0 0-15 15,0 0-16-15,0 0-8 0,0 0-10 0,0 0-12 16,0 0-23-16,0 0-52 0,0 0-58 16,0 0-76-16,0 0-71 0,0 0-91 0,0 0-192 15,0 0-437-15,0 0-344 0</inkml:trace>
  <inkml:trace contextRef="#ctx0" brushRef="#br2" timeOffset="146547.34">28240 7067 2649 0,'0'0'-147'0,"0"0"33"16,0 0 24-16,0 0 15 0,0 0 27 0,0 0 21 15,0 0 21-15,0 0 11 0,0 0 23 0,0 0 5 16,0 0 6-16,0 0 2 15,0 0 9-15,0 0 0 0,0 0 15 0,0 0 8 0,0 0 0 16,0 0-2-16,0 0-2 16,0 0 4-16,0 0-11 0,0 0-2 15,44-3-9-15,-44 3-6 0,0 0-2 16,27-1-2-16,-27 1-8 0,19-3-4 0,-19 3 0 16,0 0-10-16,25-3-16 0,-25 3-24 15,15-2-41-15,-15 2-32 0,0 0-45 0,18-5-27 16,-18 5-38-16,5-5-95 0,-5 5-405 0,0 0 44 15</inkml:trace>
  <inkml:trace contextRef="#ctx0" brushRef="#br2" timeOffset="146787.68">28341 6993 2076 0,'0'0'-19'15,"0"0"28"-15,0 0 20 0,0 0 18 0,0 0 16 16,0 0 34-16,0 0 18 15,0 0 12-15,0 0 8 0,0 0-1 16,0 0 4-16,0 0-7 0,0 0-13 0,0 0-12 16,-11 38-9-16,11-38-11 15,-2 20-9-15,2-20-8 0,-1 24-9 0,1-24-5 16,-2 24-9-16,2-11-11 0,0-13-16 0,0 22-23 0,0-22-28 16,0 22-34-16,0-22-47 15,0 18-34-15,0-18-42 0,0 0-48 0,-2 25-114 16,2-18-481-16,0-7-169 0</inkml:trace>
  <inkml:trace contextRef="#ctx0" brushRef="#br2" timeOffset="147217.5">28487 6924 2379 0,'0'0'-109'0,"-2"-22"30"16,2 22 0-16,0 0 16 15,0 0 18-15,0 0 36 0,0 0 18 0,0 0 28 0,0 0 23 16,0 0 23-16,0 0 9 0,0 0 11 0,0 0 2 15,0 0-5-15,0 0-4 16,0 0-2-16,0 0-6 0,0 0-11 0,-6 55 0 16,6-55-7-16,-2 27-1 15,2-12-8-15,0-15-1 0,-3 29 0 0,0-14-1 0,2 1 1 16,1-16 2-16,-4 27-5 16,2-14-7-16,2-13 1 0,-6 23-5 0,6-23-3 15,-4 19-6-15,-1-10-2 0,5-9-1 0,-11 17-5 0,11-17-5 16,-10 12-7-1,10-12-13-15,-14 11-25 0,14-11-19 0,-16 9-34 0,16-9-32 16,-14 0-31-16,14 0-38 16,0 0-43-16,-27 0-80 0,27 0-579 0,-16-9-243 15</inkml:trace>
  <inkml:trace contextRef="#ctx0" brushRef="#br2" timeOffset="148317.61">28525 6965 2452 0,'0'0'-144'0,"-27"-28"30"16,27 28 19-16,0 0 26 0,0 0 18 15,0 0 25-15,-5-15 26 0,5 15 22 0,0 0 12 16,0 0 18-16,0 0 12 0,0 0 5 0,0 0 5 15,0 0 2-15,0 0 14 16,0 0 9-16,0 0 17 0,0 0 2 0,0 0 1 0,0 0 4 16,0 0-6-16,0 0-4 15,0 0-1-15,-23 28-5 0,23-28-3 0,-10 19-9 16,6-7-9-16,4-12-6 16,-7 29-9-16,3-14-9 0,-1 0-4 0,3 0-7 0,2-15-3 15,-5 31-9-15,4-14 0 16,-1-2-7-16,0 1-3 0,2-16 2 15,-2 27-9-15,0-14 2 0,2-13-5 0,0 25 0 0,0-25 1 16,2 18-3-16,-2-18 0 16,4 15-1-16,-4-15 0 0,8 11-3 0,-8-11-3 15,0 0 1-15,18 7-1 0,-18-7-3 16,15 0-2-16,-15 0 4 0,0 0-3 0,31-12 1 16,-21 5-3-16,-10 7 1 15,21-16-1-15,-9 7 0 0,-2-4 1 0,1 4 1 0,-3-4 5 16,0 2 6-16,0 1 2 0,2-2 2 0,-10 12 0 15,10-19 0-15,-10 19-1 16,10-14-6-16,-10 14 0 0,7-12-2 0,-7 12-5 0,9-11 3 16,-9 11-6-16,0 0 6 15,0 0-4-15,0 0-2 0,0 0-2 0,0 0 3 16,0 0-3-16,0 0 2 16,0 0-2-16,0 0 1 0,0 0-1 0,0 0-5 15,16 30 4-15,-16-30-1 0,0 0 0 0,7 13 3 16,-7-13 0-16,0 0 0 15,8 10-1-15,-8-10 7 0,0 0-6 0,15 3-1 16,-15-3 0-16,0 0 1 0,0 0 0 16,31-9 0-16,-31 9-2 0,16-10 3 0,-16 10 5 15,18-14 2-15,-9 2-1 0,0 1 0 16,-4-3 2-16,4 1-2 0,0-1 1 0,-5-2-2 16,1 4 1-16,0-2-2 15,-5 14-7-15,12-26 3 0,-10 16-11 0,-2 10-15 0,6-19-33 16,-6 19-45-16,4-17-70 0,-4 17-72 0,0 0-93 15,0-21-184-15,0 21-94 16,0-11-263-16,0 11-241 0</inkml:trace>
  <inkml:trace contextRef="#ctx0" brushRef="#br2" timeOffset="148647.4">28976 6887 2505 0,'0'0'-94'0,"0"0"28"15,0 0 26-15,0 0 28 0,-43 12 34 16,43-12 25-16,0 0 34 0,0 0 24 0,0 0 7 0,0 0 2 0,0 0-2 15,0 0-3-15,0 0-1 16,0 0-3-16,0 0-11 0,0 0-9 0,50 0-10 16,-50 0-9-16,27-10-5 15,-15 4-6-15,4 2-10 0,-2-1-16 0,-14 5-22 0,24-11-26 16,-14 5-42 0,-10 6-43-16,17-10-41 0,-17 10-67 0,8-9-93 0,-8 9-573 15,3-7-245-15</inkml:trace>
  <inkml:trace contextRef="#ctx0" brushRef="#br2" timeOffset="148897.69">29017 6805 2556 0,'0'0'-87'0,"0"0"26"0,0 0 17 15,0 0 25-15,0 0 45 16,-15 10 37-16,15-10 27 0,0 0 12 0,-2 17 7 0,2-17 9 16,-2 18 8-16,2-18 5 15,-3 20-3-15,3-20 4 0,-2 23-7 0,2-23-7 16,0 23-13-16,0-23-8 0,-2 25-8 0,0-15-8 15,2-10-7-15,0 24-4 16,0-24-3-16,-2 17-2 0,2-17-4 0,2 18-6 0,-2-18-6 16,6 15-10-16,-6-15 3 15,9 11-8-15,-9-11-18 0,13 5-30 0,-13-5-37 16,19 2-42-16,-19-2-42 16,19-2-39-16,-19 2-43 0,27-7-43 0,-14 1-85 15,-13 6-633-15,23-13-434 0</inkml:trace>
  <inkml:trace contextRef="#ctx0" brushRef="#br2" timeOffset="149657.24">29149 6456 2961 0,'0'0'-76'0,"0"0"24"15,0 0 9-15,0 0 12 0,16-9 23 0,-16 9 28 16,0 0-8-16,14-4 12 0,-14 4-2 16,0 0 5-16,17-5-1 0,-17 5-7 0,0 0 11 15,24-3-3-15,-24 3-12 16,18 0 5-16,-18 0-1 0,0 0-1 0,28 0-4 0,-28 0 0 16,17 3-1-16,-17-3 3 15,15 3-5-15,-15-3 1 0,0 0 3 0,19 8 11 16,-19-8 13-16,10 7 6 0,-10-7 7 0,8 14 5 15,-8-14-3-15,4 13-5 0,-4-13-1 16,4 17-3-16,-4-17-5 0,0 19 4 0,0-19-6 16,0 22 0-16,0-22 2 15,-2 22-8-15,2-22-2 0,-2 24 2 0,2-24-2 0,-2 31-1 16,0-15 1 0,2-16-2-16,-6 29 1 0,2-15-5 0,2 2 1 0,0-1-3 15,2-15-2-15,-4 30-1 0,2-14 1 0,0-3-3 16,2-13 2-16,-2 25 0 15,0-12 3-15,2-13-2 0,-4 23 4 16,4-23 6-16,-3 23 4 0,3-23 1 0,-4 21-5 16,2-10-1-16,2-11-4 0,-4 23 0 0,4-23-6 15,-2 21-1-15,2-21 2 0,-3 21-4 16,3-21-1-16,-2 21-1 0,2-21-3 0,0 21 3 16,0-21-4-16,0 21 1 0,0-21-1 0,2 21-3 15,-2-21 6-15,0 23-1 16,0-23 1-16,5 20-2 0,-3-8 1 0,-2-12-1 15,2 21-1-15,-2-21 3 16,6 21-3-16,-6-21 9 0,3 21-1 0,-3-21 4 0,2 19 0 16,-2-19-1-16,0 19-3 15,0-19 4-15,-5 18-6 0,5-18 0 0,-6 18 1 0,6-18-8 16,-13 15-13 0,5-4-33-16,8-11-48 0,-21 15-62 0,10-7-76 0,-2-3-61 15,-1 0-128-15,-1 3-157 0,0-2-379 16,-2 0-374-16</inkml:trace>
  <inkml:trace contextRef="#ctx0" brushRef="#br2" timeOffset="153887.25">31268 7241 2710 0,'0'0'-174'0,"0"0"20"0,0 0 17 0,0 0 23 0,0 0 24 16,0 0 18-16,0 0 24 16,-50 2 7-16,50-2 10 0,0 0 12 0,-19 7 7 15,19-7-2-15,0 0 12 0,0 0 4 0,-20 4 1 0,20-4 13 16,0 0 12-16,0 0-2 15,0 0 2-15,0 0 10 0,-14 4 1 0,14-4-1 16,0 0 3-16,0 0-3 16,0 0-5-16,0 0-1 0,0 0 1 0,-15 7 9 15,15-7-3-15,0 0-7 0,0 0-1 16,0 0 7-16,0 0-3 0,0 0 7 0,0 0-13 16,0 0 9-16,0 0 1 15,-6 13-8-15,6-13-3 0,0 0 6 0,0 0-3 16,0 0-6-16,0 0 6 0,0 0-9 0,0 0 4 0,0 0 7 15,0 19 0-15,0-19 5 16,0 0 2-16,0 0-1 0,0 0 7 0,0 0-3 16,0 0 2-16,2 23 6 15,-2-23 2-15,0 0-6 0,2 17 1 0,-2-17-3 16,0 0-4-16,2 20-2 0,-2-20-4 16,0 17-2-16,0-17-3 0,0 0 0 15,-4 19-1-15,4-19-3 0,-4 18-1 0,4-18-3 0,-7 20-20 16,7-20-2-16,-6 16 1 0,6-16-1 15,-6 20 4-15,6-20-4 0,-5 16 4 0,5-16 0 16,-4 22 1-16,4-22 3 16,-4 17 6-16,4-17-6 0,-4 19 5 0,4-19-3 0,-2 16 3 15,2-16 2-15,-4 18 0 16,4-18-2-16,-2 17 3 0,2-17-4 0,-2 15-4 16,2-15 4-16,0 0-1 15,-5 24-1-15,5-24-1 0,-3 13 0 0,3-13 1 16,0 0-2-16,0 20 5 0,0-20 7 0,0 0 6 0,-2 22-2 15,2-22 3-15,0 0 0 16,-2 19-5-16,2-19 1 0,-4 13-4 16,4-13-2-16,0 0-1 0,-4 17 2 15,4-17-7-15,0 0 4 0,-2 18-6 0,2-18 3 0,0 0-1 16,-4 18-3-16,4-18 2 16,0 0-1-16,-4 16-1 0,4-16 0 0,0 0 1 15,0 0-4-15,-2 19 3 0,2-19 1 0,0 0-2 16,0 0-1-16,-2 19 3 0,2-19-1 15,0 0 0-15,0 0 0 0,0 0-2 0,0 21 0 16,0-21-2-16,0 0 1 16,0 0 0-16,2 15-2 0,-2-15 2 0,0 0-2 15,0 0 0-15,2 17-1 16,-2-17 1-16,0 0 0 0,4 14 0 0,-4-14-2 16,0 0 3-16,0 0-3 0,4 14 1 15,-4-14 3-15,0 0 0 0,0 0-3 16,6 13 6-16,-6-13-3 0,0 0-1 0,0 0 5 15,6 16 0-15,-6-16 2 0,0 0-1 0,0 0 2 16,7 14-2-16,-7-14 1 0,0 0 0 16,0 0-2-16,9 11 7 0,-9-11-8 15,0 0 1-15,14 7-12 0,-14-7-27 0,0 0-34 16,21 4-45-16,-21-4-58 16,20 3-55-16,-12-3-59 0,-8 0-139 0,24-3-552 15,-12 3-420-15</inkml:trace>
  <inkml:trace contextRef="#ctx0" brushRef="#br2" timeOffset="156617.56">32890 7442 986 0,'0'0'170'0,"0"0"-32"0,0 0-12 15,0 0-18-15,0 0 11 16,0 0-6-16,0 0-6 0,0 0 9 0,0 0 0 0,0 0 10 16,0 0 0-16,0 0-2 0,0 0 1 0,0 0 7 15,0 0-11-15,0 0-3 16,0 0-6-16,0 0-11 0,0 0-10 0,0 0-7 0,0 0-11 15,0 0-6-15,0 0-9 16,40-11-21-16,-40 11-20 0,24-2-34 0,-24 2-32 16,25-5-36-16,-25 5-46 0,22-2-20 15,-22 2-31-15,18-5-53 0,-18 5-123 0,10-4-390 16,-10 4-29-16</inkml:trace>
  <inkml:trace contextRef="#ctx0" brushRef="#br2" timeOffset="156917.59">32992 7374 2128 0,'11'-26'-67'0,"-11"26"29"0,0 0 14 0,0 0 21 0,0 0 11 16,0 0 21-16,0 0 31 0,0 0 9 0,0 0 11 15,0 0 8-15,0 0 5 16,0 0-4-16,0 0-2 0,0 0 0 0,0 0-6 0,0 0-6 15,0 0 4-15,0 0-7 16,0 0-6-16,0 0-4 0,-13 48-7 0,13-48-11 16,-7 17 1-16,7-17-5 15,-6 19-4-15,6-19-5 0,-6 19 0 16,6-19-6-16,-7 17-23 0,7-17-1 16,-4 23 2-16,0-13 1 0,4-10-11 0,-2 17-21 0,2-17-23 15,-2 17-51-15,2-17-38 0,0 0-46 0,0 0-84 16,2 20-548-16,-2-20-140 0</inkml:trace>
  <inkml:trace contextRef="#ctx0" brushRef="#br2" timeOffset="157697.51">33195 7347 2338 0,'0'0'-101'0,"0"0"15"16,0 0 25 0,0 0 21-16,0 0 28 0,0 0 18 0,0 0 32 0,0 0 12 15,0 0 5-15,0 0 6 16,0 0 9-16,0 0-1 0,0 0-1 0,0 0-8 16,-19 49-3-16,19-49-3 0,-6 17-6 15,6-17-4-15,-7 18-10 0,7-18 4 0,-4 16-3 16,4-16-2-16,-4 17 1 0,4-17-2 0,0 17-4 15,0-17 2-15,0 0 0 16,4 24-7-16,-4-24 1 0,4 13 2 0,-4-13-6 0,0 0 1 16,7 15-3-1,-7-15 0-15,0 0 3 0,8 12-7 0,-8-12 2 0,0 0 3 16,0 0-6-16,0 0-2 16,0 0-2-16,0 0-1 0,0 0 2 0,0 0-7 0,0 0 3 15,0 0-1-15,30-23 4 0,-30 23-1 0,4-13 0 16,-4 13 4-16,0 0 7 15,7-16 2-15,-7 16-3 0,0 0 5 0,4-14-2 16,-4 14-6-16,0 0-6 0,0 0 7 16,6-12-8-16,-6 12-3 0,0 0-2 0,0 0 1 15,0 0 4-15,0 0-3 16,0 0-2-16,0 0 2 0,0 0 0 0,0 0-1 16,0 0 3-16,0 0-3 0,28 19 1 15,-28-19-2-15,0 0 1 0,12 9 5 0,-12-9-1 16,0 0 6-16,0 0 16 0,13 8 9 0,-13-8 12 15,0 0 7-15,0 0-4 16,0 0-1-16,15 3 3 0,-15-3 1 0,0 0-1 0,0 0-5 16,0 0-7-16,0 0 2 15,21-11-8-15,-21 11-2 0,0 0-1 0,10-12-3 16,-10 12-4-16,0 0 1 16,8-15-3-16,-8 15-7 0,0 0 3 0,8-17-5 0,-8 17-6 15,0 0 2-15,0 0-12 0,4-14-20 0,-4 14-35 16,0 0-44-16,0 0-62 15,0 0-48-15,-4-20-89 16,4 20-171-16,0 0-488 0,-10-10-388 0</inkml:trace>
  <inkml:trace contextRef="#ctx0" brushRef="#br2" timeOffset="158097.31">33328 7329 2736 0,'0'0'-137'16,"-16"-11"44"-16,16 11 27 0,0 0 25 0,0 0 27 0,0 0 32 15,0 0 22-15,0 0 10 16,0 0 5-16,0 0 3 0,0 0 2 0,0 0 1 16,0 0 0-16,0 0-4 15,0 0-4-15,0 0 1 0,0 0-10 0,48 2-2 0,-48-2-2 16,0 0-7-16,30 0-2 0,-30 0-13 0,17 0-20 15,-17 0-35-15,0 0-32 16,28 0-42-16,-28 0-30 0,14-2-29 0,-14 2-37 16,0 0-88-16,0 0-376 15,21-4 92-15</inkml:trace>
  <inkml:trace contextRef="#ctx0" brushRef="#br2" timeOffset="158417.67">33457 7274 1908 0,'0'0'-50'0,"0"0"19"15,0 0 21-15,0 0 11 16,0 0 21-16,0 0 13 0,0 0 7 0,0 0 13 0,0 0 7 16,0 0 10-16,0 0 9 15,0 0 8-15,0 0-3 0,0 0 1 0,0 0-9 16,-2 41 4-16,2-41-6 15,0 0-6-15,2 27-5 0,-2-27-1 0,2 19-7 16,-2-19-6-16,0 20 4 0,0-20-4 0,-2 19-2 0,2-19-3 16,-2 17-5-16,2-17 4 15,0 0-3-15,0 21-7 0,0-21-3 0,0 0-1 0,-2 17-2 16,2-17-5 0,0 0-4-16,0 0-11 0,4 15-31 0,-4-15-34 0,0 0-58 15,0 0-48-15,0 0-41 0,0 0-83 0,20 4-532 16,-20-4-144-16</inkml:trace>
  <inkml:trace contextRef="#ctx0" brushRef="#br2" timeOffset="159147.53">33441 7167 2335 0,'-13'-13'-99'0,"13"13"17"0,0 0 23 0,0 0 21 15,0 0 11-15,0 0 23 0,0 0 16 0,0 0-4 16,0 0 1-16,0 0 12 15,0 0-6-15,0 0 6 0,0 0 6 16,0 0-12-16,0 0 6 0,0 0-15 0,0 0 21 16,0 0-6-16,0 0-5 0,0 0-8 0,0 0 15 15,0 0-4-15,0 0-7 16,45 0 8-16,-45 0-11 0,0 0 2 0,0 0 4 16,29 3-9-16,-29-3 0 0,15 4 0 15,-15-4 11-15,0 0-5 0,17 4 2 0,-17-4 13 16,0 0 2-16,14 4 10 0,-14-4 12 0,0 0 3 15,0 0 11-15,11 10-4 16,-11-10-1-16,0 0-6 0,0 0-3 0,5 17-6 16,-5-17-1-16,0 0-4 15,2 15-7-15,-2-15-4 0,0 0 1 0,0 17-5 0,0-17-6 16,0 0 0-16,0 22 2 16,0-22-2-16,0 0-5 0,-2 23-1 0,2-23 1 0,0 0-3 15,0 22-2-15,0-22 3 0,-2 18-1 0,2-18-4 16,0 16 8-16,0-16-8 15,0 0 6-15,-3 25-9 0,3-25 4 0,0 16 2 16,0-16-2-16,0 19 0 0,0-19 0 16,0 0-3-16,0 26-1 0,0-26 1 0,3 17 1 15,-3-17-2-15,0 15 5 16,0-15 2-16,0 0 5 0,0 23 0 0,0-23-1 16,0 16 3-16,0-16 0 0,0 0 2 15,-5 20-3-15,5-20 1 0,-5 14-3 16,5-14-2-16,0 0-1 0,-6 21 0 0,6-21-3 0,-4 13 2 15,4-13 1-15,-2 16-2 16,2-16 3-16,-4 17-4 0,4-17-1 0,-4 16 3 16,4-16-2-16,-2 19 0 0,2-19 7 15,-4 18-2-15,4-18-3 0,-9 20 2 0,4-8-3 16,-3 0 1-16,0 1-6 16,-3-1-23-16,1-2-41 0,-3 2-65 0,-2 2-72 0,-4-3-100 15,0 1-649-15,-2-1-364 0</inkml:trace>
  <inkml:trace contextRef="#ctx0" brushRef="#br2" timeOffset="176957.31">21888 13730 2231 0,'3'-16'3'0,"-3"16"33"0,0 0-5 0,4-19-2 0,-4 19-11 16,0 0-2-1,4-13-12-15,-4 13 4 0,0 0-25 0,0 0-37 16,0 0-32-16,2-14-48 0,-2 14-93 0,0 0-365 16,0 0 204-16</inkml:trace>
  <inkml:trace contextRef="#ctx0" brushRef="#br2" timeOffset="198997.43">20621 12773 1792 0,'0'0'64'0,"0"0"-3"16,0 0-6-16,0 0 6 0,0 0 21 15,0 0 17-15,0 0 26 0,0 0 6 0,24-2 5 16,-24 2 0-16,0 0 0 16,20 0 3-16,-20 0-1 0,0 0 9 15,33 0-3-15,-33 0-6 0,28 0-9 0,-11-2-9 0,2 2-15 0,2-2-11 16,1 2-12-16,0-1-7 15,0-2-9-15,1 2-8 0,-2 1-5 0,2 0-6 16,-1-3-9-16,-4 1-15 16,-18 2-23-16,39 0-26 0,-24-2-34 0,-15 2-43 15,25 0-39-15,-25 0-58 16,22-1-67-16,-22 1-179 0,12-2-523 0,-12 2-414 0</inkml:trace>
  <inkml:trace contextRef="#ctx0" brushRef="#br2" timeOffset="199257.5">20750 12579 2946 0,'0'0'-10'0,"0"-16"53"0,0 16-1 0,0 0 2 0,0 0 6 16,0 0 6-16,0 0 15 15,6-17 17-15,-6 17 10 0,0 0-5 0,16-6 0 16,-16 6-10-16,20-4-3 16,-20 4-7-16,29-1-9 0,-9-3-6 0,0 4-6 0,4-2-30 15,3-2-38-15,1 2-54 16,2 2-57-16,-3-2-51 0,3 0-49 0,-2 1-91 16,1-2-620-16,-6 2-356 15</inkml:trace>
  <inkml:trace contextRef="#ctx0" brushRef="#br2" timeOffset="199807.69">21846 11955 2799 0,'-9'-11'-67'0,"9"11"33"0,0 0 2 16,-6-14 14-16,6 14 5 0,0 0 21 15,0 0 12-15,0 0 28 0,0 0 25 0,0 0 14 16,0 0 13-16,0 0 4 16,0 0-3-16,0 0 2 0,0 0-2 0,-8 39-2 15,8-39 0-15,4 38-1 0,-2-18-5 0,0 6 1 16,0 0-7-16,0 3-1 0,2 2 0 15,-2 1 2-15,3 4-2 0,-1 2-2 0,1-1 0 16,-1 7 21-16,0-3-15 16,-2 1-11-16,4-1-6 0,-4 3-9 0,2-2 0 0,1 1-1 15,1-4-9-15,-1 1-9 16,-1-1-8-16,-2-2 5 0,2-2-12 0,-2-4-1 16,2-3-11-16,-2 1-15 15,3-5-30-15,-3-5-45 0,2 0-48 0,-2-4-56 0,2-1-64 16,1-4-76-16,-1-1-205 0,-4-9-98 0,9 8-335 15,-9-8-383-15</inkml:trace>
  <inkml:trace contextRef="#ctx0" brushRef="#br2" timeOffset="202197.52">23109 12436 2499 0,'0'0'-44'0,"2"-16"41"16,-2 16 6-16,0 0-3 0,0 0 18 0,0 0 36 16,0 0 15-16,0 0 15 0,0 0 8 15,0 0-6-15,0 0-6 0,0 0-2 0,0 0 2 16,-2 58-4-16,2-58 4 16,2 23-2-16,3-9-2 0,-1 2-3 0,1-3-9 15,1 0-1-15,-6-13-5 0,12 19-5 0,-5-7-3 0,3-5-3 16,-10-7-9-16,18 14 2 15,-8-12-4-15,-10-2-4 0,24 3-1 16,-24-3-2-16,22-3-2 0,-22 3-3 0,24-13 1 16,-9 5-4-16,-3-3-1 0,2-1-2 0,-4 0-3 15,2 0-3-15,-3 2 2 16,1 0 1-16,-10 10-1 0,15-13 1 0,-15 13-3 16,13-12-5-16,-13 12 4 0,10-5-2 15,-10 5 2-15,0 0-5 0,0 0 0 0,22 0 0 16,-22 0-1-16,0 0 0 0,16 14 0 0,-16-14 2 15,13 11 0-15,-13-11 4 0,15 11 10 16,-15-11 12-16,17 6 10 0,-7-2 9 16,-10-4 3-16,18 7 36 0,-18-7-5 15,18 2-5-15,-18-2-2 0,0 0-10 0,24-2-5 16,-24 2-6-16,17-7-9 0,-17 7-1 16,15-16-7-16,-7 7-11 0,1-4-11 15,-9 13-23-15,12-23-20 0,-6 7-32 0,-2 3-37 0,2 0-53 16,-2-3-67-16,-2 3-70 15,0 1-85-15,2-1-153 0,-4 13-90 0,-2-20-285 0,2 20-278 16</inkml:trace>
  <inkml:trace contextRef="#ctx0" brushRef="#br2" timeOffset="202577.34">23753 12201 2726 0,'0'0'-34'16,"0"0"5"-16,0 0 12 0,0 0 23 15,0 0 41-15,41 19 29 0,-41-19 23 0,8 23 5 16,-2-9-6-16,-2 2 5 0,0 4-7 0,0 1-4 16,-1 5 20-16,2-1-3 0,-3 0-12 15,-2 3-5-15,0 0-14 0,0 1-8 0,-2 3-9 16,-3-4-18-16,-2-1-31 0,3 1-45 0,-4-4-52 15,0 1-65-15,-1 0-55 16,0-4-79-16,1-2-154 0,0-2-431 0,-3-4-230 0</inkml:trace>
  <inkml:trace contextRef="#ctx0" brushRef="#br2" timeOffset="203057.75">24045 11954 2536 0,'0'0'-52'0,"0"0"31"16,3-19 19-16,-3 19 25 15,0 0 13-15,0 0 10 0,0 0 18 0,2-18 10 16,-2 18 19-16,0 0 16 16,0 0 8-16,0 0 2 0,0 0-4 0,0 0 0 0,0 0 0 15,4 65 2-15,-4-46-3 0,0 4 1 0,0 3-2 16,0 5-5-16,2 0-5 15,-2 0 1-15,0 7 16 0,2-2-18 0,2 4 2 16,-4-1-11-16,2 1-21 16,3 2 1-16,-3-2-5 0,2 0-9 0,0 0-7 0,0 1-5 15,0-5-1-15,1 2-7 16,-1-5-3-16,3 2-6 0,-3-8-1 0,0-1-5 16,1-1-10-16,-2-2-14 15,1-4-24-15,-2-2-31 0,0-2-35 0,3 1-43 0,-3-7-56 16,3 2-55-16,-5-11-70 0,4 14-121 0,-4-14-163 15,8 8-360-15,-8-8-393 0</inkml:trace>
  <inkml:trace contextRef="#ctx0" brushRef="#br2" timeOffset="205557.48">25201 12060 2796 0,'0'0'-119'0,"0"0"26"0,13-7 27 0,-13 7 26 0,0 0 26 16,14-10 16-16,-14 10 28 15,0 0 30-15,14-10 24 0,-14 10 12 0,0 0 16 16,0 0-1-16,8-9 8 0,-8 9-2 16,0 0-2-16,0 0-10 0,0 0-12 0,0 0-12 15,0 0-6-15,0 0-7 16,0 0-9-16,0 0-4 0,0 0-6 0,0 0-4 16,0 0-5-16,0 0-7 0,-62 11-1 15,47-7-6-15,1 2-1 0,-2 2-4 0,4-3 0 16,12-5-2-16,-25 14-2 0,12-8-3 0,2-2 0 15,11-4 0-15,-16 12-4 16,16-12 6-16,-9 13-13 0,9-13-2 0,0 0-4 0,0 0-4 16,0 0-5-16,16 23-1 15,-16-23 0-15,22 14 3 0,-7-8 1 0,0 1-1 16,0-1 3-16,6 3-3 16,-3 0 7-16,-2-2 1 0,3 4 0 0,-5-1 2 15,4-1-1-15,-5 3 2 0,-1-3 5 0,-1 2-2 0,0 3 2 16,-3-3 2-16,-2 1 3 15,-2 1 7-15,-4-13 5 0,6 21 8 16,-6-21 3-16,-2 23 4 0,2-23-2 0,-12 21 6 16,4-10-1-16,-1-1 0 15,-2-1-1-15,-2-1-4 0,1 0 6 0,12-8-15 16,-28 9 1-16,18-5-2 0,10-4-3 0,-26 6-4 0,26-6-10 16,-23-2-20-16,23 2-28 15,-21-4-39-15,21 4-40 0,-17-10-64 0,11 7-53 16,6 3-45-16,-13-8-107 0,13 8-208 0,-9-13-264 15,9 13-213-15</inkml:trace>
  <inkml:trace contextRef="#ctx0" brushRef="#br2" timeOffset="205827.58">25527 12245 2569 0,'0'0'-21'0,"13"12"51"0,-13-12 9 15,7 11 20-15,-7-11 27 16,7 13 15-16,-7-13 9 0,4 15 0 0,-4-15-3 16,3 19-2-16,-3-19-5 15,4 21-12-15,-2-9-5 0,-2-12-12 0,6 21-4 0,-6-21-9 16,6 19-9-16,-2-9-30 0,-4-10-34 0,3 15-52 15,-3-15-75-15,0 0-69 0,6 13-133 16,-6-13-579-16,0 0-327 0</inkml:trace>
  <inkml:trace contextRef="#ctx0" brushRef="#br2" timeOffset="205987.73">25542 11935 2889 0,'0'0'25'0,"2"-21"17"0,-2 21-5 16,3-18-6-16,-3 18-4 0,5-14-5 0,-5 14-1 16,0 0-12-16,4-14-43 0,-4 14-50 0,0 0-50 15,2-12-57-15,-2 12-105 16,0 0-443-16,1-10-8 0</inkml:trace>
  <inkml:trace contextRef="#ctx0" brushRef="#br2" timeOffset="206389.68">25747 12237 2206 0,'6'16'8'0,"4"-1"37"16,-6-2 15-16,3 2 6 16,-3-3 7-16,-4-12-1 0,5 22 3 15,-1-9-3-15,-4-13-7 0,7 20 2 0,-7-20-7 0,7 19-5 0,-7-19 3 16,4 16-5-16,-4-16 6 15,7 13 1-15,-7-13 2 0,0 0-3 0,7 11-9 16,-7-11-14-16,0 0-5 16,0 0-8-16,0 0-7 0,0 0-3 0,0 0-3 15,36-24-2-15,-31 12-3 0,1-1 0 16,3-1 1-16,-1 3 7 0,-2-1 5 0,3 2 13 16,-9 10 1-16,14-18 7 15,-14 18 14-15,13-12 18 0,-13 12 15 0,17-5 11 0,-17 5 9 16,0 0 2-16,25 3-3 0,-25-3-6 0,22 13-7 15,-10-6-3-15,1 2-9 16,-2 3-9-16,2-3-4 0,-1 6-9 0,3 1-8 0,-3-3-9 16,-1 0-23-16,0-1-29 15,-1-1-44-15,1 1-57 0,-3-3-64 0,4 3-75 16,-7-7-105-16,1 2-171 16,-6-7-64-16,9 6-273 0,-9-6-217 15</inkml:trace>
  <inkml:trace contextRef="#ctx0" brushRef="#br2" timeOffset="206907.33">26810 11723 2544 0,'0'0'-74'0,"0"0"21"15,0 0 7-15,-27-12 14 0,27 12 14 16,0 0 19-16,0 0 8 0,-25 32 27 0,16-20 8 16,2 2 17-16,-4 4-3 0,2 2-4 0,-1 0 8 15,2 4 10-15,1-2 13 16,-2 3-2-16,0 0 2 0,0 2-6 0,3-1-3 16,3 3 4-16,-4-1 6 0,5 1-2 15,-3 2 0-15,5-1-4 0,2 1 2 0,-2 1-4 16,5 4 2-16,0-1-1 0,-1-1 3 0,3 1 13 15,2-2-8-15,5 2 1 16,-3 1-3-16,3-4-11 0,5 6-4 0,-5-5-8 0,1-4-6 16,2 0-8-16,0 1-2 15,1-6-9-15,0-1-2 0,-2-4-6 0,-1 1-5 16,-1-4-24-16,-1 0-39 16,1-3-46-16,-3-2-62 0,0-1-71 0,1-2-69 15,-4-1-136-15,1-4-197 0,-1 1-280 0,-8-4-280 0</inkml:trace>
  <inkml:trace contextRef="#ctx0" brushRef="#br2" timeOffset="210541.76">27321 12013 2637 0,'0'0'-75'0,"0"0"43"0,0 0 23 15,0 0 21-15,-11-15 23 0,11 15 23 16,0 0 24-16,0 0 23 0,0 0 14 0,0 0 8 16,0 0-4-16,0 0-3 15,0 0-6-15,0 0-4 0,0 0-4 16,0 0-7-16,0 0-1 0,0 0-7 0,0 0-6 16,0 0-14-16,0 0-2 0,0 0-6 0,0 0-8 15,-22 34-8-15,17-21 1 0,-1 0-9 0,-2 2 1 16,2 1-3-16,-1 2-4 15,3-2 0-15,-1 1-7 0,1 2-2 16,-3 0-1-16,5-2-2 0,-1 1-2 0,1-1-2 16,2-17-1-16,2 27-4 0,-2-27-7 0,7 22 2 15,-2-12-11-15,-5-10-4 16,13 15-5-16,-4-11-4 0,-9-4-2 16,18 7 2-16,-18-7 1 0,18 0 2 0,-18 0 1 15,0 0 2-15,27-14 2 0,-15 7 0 0,-4-2 6 16,1-3 3-16,0 1 4 0,-9 11 20 0,12-25 6 15,-6 15 5-15,-6 10 10 16,7-16-2-16,-7 16-4 0,11-16-8 0,-11 16-3 16,0 0 0-16,3-9-7 0,-3 9-2 15,0 0-1-15,0 0-2 0,0 0-12 0,0 0 6 16,0 0-6-16,0 0-3 16,0 0-5-16,17 32-3 0,-17-32-5 0,12 9 8 15,-12-9-6-15,20 9 1 0,-20-9 0 16,20 5 1-16,-20-5 3 0,27 2 10 0,-16-2 18 15,-11 0 9-15,27-2-5 0,-27 2 10 16,21-8 12-16,-21 8 8 0,20-9-4 0,-14 2 26 16,-6 7-8-16,12-18-2 15,-10 7-3-15,-2 11-13 0,6-23-2 0,-6 23-12 16,0-26-1-16,0 26-11 0,-2-24-27 16,2 24-32-16,0-21-37 0,-2 9-58 0,2 12-70 15,-2-14-81-15,2 14-140 0,-7-11-222 0,7 11 26 16,-7-8-371-16,7 8-442 0</inkml:trace>
  <inkml:trace contextRef="#ctx0" brushRef="#br2" timeOffset="210827.75">27890 12115 3013 0,'0'0'-55'0,"0"0"19"16,0 0 3-16,21-17 33 0,-21 17 37 15,0 0 41-15,17-5 26 0,-17 5 12 16,15-8 4-16,-15 8-2 0,21-6-8 0,-8 2-1 0,-13 4-10 16,27-6-9-16,-11 5-6 15,0-3-9-15,-16 4-8 0,31-6-10 0,-15 2-11 16,-3 0-27-16,-13 4-31 0,25-5-41 0,-25 5-44 15,19-6-59-15,-19 6-49 0,13-6-50 16,-13 6-93-16,6-7-586 0,-6 7-346 0</inkml:trace>
  <inkml:trace contextRef="#ctx0" brushRef="#br2" timeOffset="211152.47">28064 11980 2748 0,'0'0'-87'0,"0"0"56"0,0 0 27 15,0 0 30-15,0 0 30 0,0 0 24 0,0 0 18 0,0 0 13 16,0 0 7-16,0 0 5 16,0 0 6-16,0 0 3 0,0 0 1 0,0 0-11 0,0 0-6 15,0 0-9-15,0 0-8 16,13 50-7-16,-13-50-10 0,-6 32-3 0,2-16-11 16,3 2-1-16,-3 0 0 0,2-2 1 15,0 2-3-15,0-1-3 0,-1 0-6 0,3 0 24 16,0-17-8-16,0 31-3 0,3-18-14 0,-3-13 1 15,4 22 3-15,0-9-5 16,1-2-23-16,-5-11 0 0,14 12-8 16,-4-6 0-16,-10-6-1 0,19 5-3 0,-19-5-1 15,23 2-12-15,-12-4-20 0,-11 2-23 0,26-8-34 16,-14 0-47-16,2 3-60 16,-4-5-63-16,0-2-61 0,1 3-152 0,-2-2-180 0,-3-1 36 15,1 1-246-15,-7 11-187 16</inkml:trace>
  <inkml:trace contextRef="#ctx0" brushRef="#br2" timeOffset="211737.51">28732 12130 2512 0,'-21'0'-37'0,"21"0"21"16,0 0 29-16,0 0 18 0,0 0 16 15,-19 5 23-15,19-5 30 0,0 0 2 0,0 0 14 16,0 0 5-16,0 0 11 16,0 0 2-16,0 0 3 0,0 0-11 0,0 0-6 15,0 0-13-15,0 0-13 0,0 0-10 0,0 0-7 0,0 0-16 16,0 0-1-1,65-6-6-15,-47 3-6 0,1 0-5 0,-3 1-4 0,-16 2-8 16,35-6-24-16,-20 5-25 16,-1-3-36-16,-14 4-38 0,24-6-47 15,-24 6-48-15,21-6-54 0,-21 6-120 16,12-7-169-16,-6 3-324 0,-6 4-205 0</inkml:trace>
  <inkml:trace contextRef="#ctx0" brushRef="#br2" timeOffset="212007.23">28898 11984 2590 0,'0'0'12'0,"-7"-13"29"15,7 13 8-15,0 0 18 0,0 0 19 0,0 0 15 0,0 0 22 16,0 0 10-16,0 0 4 16,0 0-4-16,0 0-8 0,0 0-11 0,-17 34-1 15,17-34-7-15,-4 30-2 0,2-15-10 0,0 3-4 16,0 1-12-16,2 1-6 15,0 0 8-15,2 3 10 0,2-1-28 0,0 4-4 16,1-2-7-16,-1 0-7 0,0 2-9 16,0-4-5-16,3 1-13 0,-3 0-28 0,1-6-45 15,-1 1-67-15,-1-2-75 16,2 0-79-16,-5-16-126 0,2 24-181 0,0-14-373 16,2-2-391-16</inkml:trace>
  <inkml:trace contextRef="#ctx0" brushRef="#br2" timeOffset="212722.81">29707 11335 2807 0,'14'-6'-102'0,"-14"6"32"0,0 0 37 16,0 0 6-16,0 0 24 16,16-6 8-16,-16 6 14 0,0 0 40 15,0 0 37-15,0 0 11 0,0 0 4 0,0 0 0 0,2 32 0 0,-2-32-10 16,-5 27-6-16,1-10-6 15,-5 4 1-15,3 0-7 0,0 2-5 0,-3 0-3 16,1 1-2-16,-3 0-4 16,0 3 0-16,1 1-2 0,0-4 2 0,-2-1-7 15,0 5-7-15,-3 0-3 0,3-4-8 16,1-2-2-16,0 1-7 0,1-5-2 0,-2 1-5 16,0-1-2-16,4-5-4 15,0 0 0-15,-1-2-3 0,9-11-3 0,-13 19 2 0,7-11-4 16,6-8-2-16,-8 15 2 0,8-15 1 0,-11 12-1 15,11-12 2-15,0 0-1 16,-8 13 2-16,8-13-2 0,0 0 5 0,-6 12-4 16,6-12-1-16,0 0-1 0,0 0-3 15,0 0-2-15,0 0 1 0,0 0-2 0,20 15 0 16,-20-15 1-16,21 2-3 16,-5-1 0-16,-16-1 2 0,40 3-4 0,-17-2 5 15,5 1 3-15,2-2-2 0,1 5-4 0,-1-4 2 0,-3 1 0 16,2-2-10-16,-3 4-18 15,-5-4-37-15,1 2-48 0,-6-2-53 0,2 1-68 16,-4-1-60-16,-14 0-117 16,21-3-150-16,-10 1-394 0,-11 2-370 15</inkml:trace>
  <inkml:trace contextRef="#ctx0" brushRef="#br2" timeOffset="213527.66">30541 11207 2865 0,'0'0'-78'0,"-2"-20"20"0,2 20 14 16,-5-15 8-16,5 15 27 16,-6-14 17-16,6 14 17 0,-11-12 15 15,11 12 12-15,-15-7 12 0,15 7 12 0,-20-6 22 0,20 6 16 0,-24 3 11 16,24-3 9-16,-30 11 1 15,11 1-5-15,3 1-7 0,-4 2-10 0,2 8-12 16,0 2-23-16,-1 2-9 16,5 3-3-16,-2 1 0 0,4 1-10 15,2 3-4-15,-2-1-6 0,4 0-5 0,4 1 0 16,2-3-5-16,0 1-5 0,4-1-2 0,0 0 3 16,2 2-9-16,4-1 0 15,2-1-3-15,0-2 1 0,0-1-4 0,5-2-2 0,0-2-2 16,0-4-1-16,2-2 0 0,0-2-2 0,-1-5-1 15,2 2-1-15,1-4-5 16,-5-2-11-16,2-5-12 0,-2 1-6 16,-14-4-13-16,26 0-2 0,-26 0-3 15,23-11-10-15,-13 1-7 0,-1-1-3 0,-3-3-4 0,1-1 6 16,-5-2 6-16,0-2 5 16,-2 0 3-16,0 19 15 0,-4-37 11 0,0 21 9 15,-3 2 10-15,1 1 13 0,-1-1 11 0,7 14 9 0,-13-19 9 16,13 19 2-1,-12-11-1-15,12 11-4 0,-10-7-3 0,10 7 0 0,0 0-4 16,0 0-1-16,0 0-1 16,0 0-1-16,0 0-8 0,0 0 0 0,0 0 0 15,0 0-6-15,50 0-2 0,-50 0-21 16,27 0-35-16,-7 0-47 0,-4-3-68 0,-16 3-53 16,37-3-66-16,-23-2-156 15,4 0-169-15,-6 0-230 0,0-2-169 0</inkml:trace>
  <inkml:trace contextRef="#ctx0" brushRef="#br2" timeOffset="213947.59">30945 11485 2518 0,'0'0'-15'0,"0"0"36"16,0 0 15-16,0 0 39 0,-32 29 27 0,23-20 17 16,1 3 11-16,0 1 2 15,0 2-12-15,-2 4-6 0,2 2-10 0,0 2-10 16,4 2-3-16,-2-1-3 0,3 2-8 16,1 2-6-16,4 0-11 0,1 1-4 15,1-2-6-15,4 5-9 0,2-2-1 0,4-1-7 0,-4-6-5 16,2 0-23-16,1-2-37 15,0-2-47-15,2-4-63 0,-1-2-59 0,0-4-67 0,-4-1-151 16,0-4-519-16,-1-2-349 16</inkml:trace>
  <inkml:trace contextRef="#ctx0" brushRef="#br2" timeOffset="214217.54">31102 11710 2894 0,'0'0'-10'0,"0"0"17"0,4-16-7 15,-4 16 5-15,0 0 25 16,0 0 27-16,0 0 19 0,0 0 7 0,0 0-2 0,0 0-2 16,0 0-6-16,0 0-5 15,19 35 2-15,-17-20 5 0,0 0 1 0,0 2-1 16,-2 1 4-16,2 1 1 16,-2 0-1-16,0 0-4 0,-2-1 0 0,2 2-3 0,-4-2 4 15,0-2-10-15,-3 0 0 0,1-4-14 0,-4 0-1 16,1 0-7-16,-2-3-15 15,11-9-23-15,-18 14-25 0,18-14-41 0,-20 3-43 16,20-3-61-16,0 0-58 16,-27-10-88-16,19 3-206 0,-4-5-443 0,4-3-399 15</inkml:trace>
  <inkml:trace contextRef="#ctx0" brushRef="#br2" timeOffset="214397.49">31120 11339 3065 0,'0'0'52'0,"0"0"-3"15,0 0-4-15,0 0-7 0,11-10-1 0,-11 10-1 16,0 0-13-16,0 0-34 16,0 0-60-16,0 0-66 0,9-8-63 0,-9 8-140 0,0 0-460 15,0 0-108-15</inkml:trace>
  <inkml:trace contextRef="#ctx0" brushRef="#br2" timeOffset="-214559.27">31258 11563 2341 0,'0'0'-65'0,"0"17"28"15,0-17 15-15,0 0 31 16,0 21 39-16,0-21 28 0,2 17 5 0,-2-17 9 16,0 19 12-16,0-19 4 15,4 23 5-15,-2-10 0 0,0 3-3 0,3-4 4 0,-5-12-8 16,7 31-1-16,-3-15-7 16,-2-1-3-16,2-2-6 0,-4-13-6 0,8 21-2 15,-8-21-1-15,6 17-9 0,-6-17-1 0,7 12-6 0,-7-12-2 16,0 0-7-16,0 0-2 15,15 4-8-15,-15-4-4 0,0 0-6 0,0 0-1 16,0 0-6-16,11-33 1 16,-11 33-7-16,2-22 1 0,-2 22-3 0,2-24-1 15,-2 24-4-15,0-21 4 0,0 21-2 16,0-16-3-16,0 16-3 0,0 0 0 0,2-21-2 16,-2 21 1-16,0 0-2 0,0 0 1 0,0 0 1 15,14-4-5-15,-14 4 4 16,0 0-4-16,0 0-1 0,0 0 3 0,32 19-3 0,-32-19 6 15,18 11-4-15,-18-11-2 16,16 10 1-16,-7-7 6 0,-9-3 0 0,17 7 6 16,-17-7 12-16,17 4 3 15,-17-4 8-15,0 0 6 0,20 0-1 0,-20 0-12 0,0 0 7 16,22-14-3 0,-22 14-4-16,12-14-7 0,-5 3 1 0,-7 11-4 0,11-23-4 15,-9 14-14-15,-2 9-28 0,10-26-41 0,-7 15-61 16,-3 11-77-16,4-21-84 15,-4 21-188-15,-2-19-171 0,2 10-336 0,0 9-444 16</inkml:trace>
  <inkml:trace contextRef="#ctx0" brushRef="#br2" timeOffset="-214278.45">31676 11496 3094 0,'0'0'-18'15,"0"0"13"-15,0 0 14 0,0 0 26 0,0 0 30 16,0 0 23-16,31 14 14 16,-31-14 4-16,11 20 7 0,-5-6-2 0,0 1 7 0,0 2-6 15,3 4 0-15,-3 0-8 0,-1 2-10 0,-1-1-10 16,0 4-9-16,-4-5-8 15,0 4-9-15,-2-5-15 0,0 3-31 0,-5 0-49 16,1-2-53-16,-2 0-70 16,-1-6-68-16,1-1-93 0,0-1-194 0,-4-2-454 15,2 0-412-15</inkml:trace>
  <inkml:trace contextRef="#ctx0" brushRef="#br2" timeOffset="-213119.32">32050 11126 2871 0,'0'0'-109'0,"0"0"24"0,0 0 28 16,0 0 39-1,0 0 45-15,0 0 30 0,0 0 26 0,0 0 13 16,0 0 2-16,0 0-2 0,0 0-2 16,0 0 1-16,2 52 0 0,2-39-2 0,0 4 7 15,5 5-19-15,-2 1 8 0,1-1 6 16,4 8 7-16,2 1 0 0,-2 0-3 0,0 1 2 16,3 1 2-16,-2 0-2 15,0 3-2-15,1-1 1 0,2 7-2 0,-4-2 21 16,-2-4-13-16,-1 3-9 0,-2 0 4 0,-3 1-5 0,0 2-13 15,-4 0 7-15,0 0-7 16,0 3-10-16,-2-4-7 0,-2 2-7 16,-7 5-10-16,0 3-30 0,-3-2-54 15,-6-4-79-15,-7 24-114 0,-7-8-128 0,0 2-272 0,-6-7 19 16,-3-2 29-16,1-2-381 16,0-3-397-16</inkml:trace>
  <inkml:trace contextRef="#ctx0" brushRef="#br2" timeOffset="-169278.96">22500 12033 416 0,'0'0'200'0,"0"0"-54"0,0 0-41 0,15-7-15 0,-15 7-13 15,0 0-8-15,0 0 4 16,0 0-9-16,17-6 23 0,-17 6-1 0,0 0-3 0,0 0 5 16,0 0 8-16,14-6-3 15,-14 6 13-15,0 0-3 0,0 0 10 0,0 0 0 16,0 0-5-16,0 0-1 16,14-7 3-16,-14 7-10 0,0 0-6 15,0 0-5-15,0 0-7 0,0 0-11 0,0 0-9 0,0 0-7 0,0 0-6 16,0 0-5-16,0 0-8 15,0 0-1-15,0 0-3 0,0 0-5 0,0 0-6 16,0 0 2-16,0 0-2 16,0 0-4-16,-56 15-4 0,56-15 2 0,-17 8-2 15,17-8 1-15,-16 7-2 0,16-7-2 16,-20 9 1-16,12-2 1 0,8-7-8 16,-17 11 8-16,17-11-2 0,-17 14 7 15,8-10-4-15,9-4 4 0,-18 18-1 0,9-10 4 0,-2 1-6 16,3 1 4-16,8-10 2 0,-19 19-1 0,10-8-6 15,-1 1 3-15,1-3 0 16,-1 1 3-16,2 1 5 0,-2 1 3 0,10-12-1 0,-16 21 6 16,8-12-7-16,-1 0 0 15,9-9-3-15,-15 22-2 0,9-13-1 0,-3 3 1 16,1-1-1-16,8-11-3 16,-13 22 4-16,4-12-2 0,3 2 0 0,6-12 3 15,-12 23-3-15,8-10-1 0,-3-2 0 16,0 1-1-16,7-12-3 0,-8 26 0 15,4-13 1-15,4-13-3 0,-8 26 0 0,3-11-1 0,3-2 1 16,2-13-3-16,-6 29 1 0,4-15-2 16,2-14 3-16,-2 26-3 0,2-13 3 15,0-13-2-15,-2 27-1 0,2-27-1 16,0 22 1-16,0-22-2 0,2 24 3 0,-2-24 3 16,4 18-1-16,-4-18 5 0,6 18 1 15,-6-18 1-15,11 13-3 0,-11-13-2 0,16 8 3 16,-16-8-3-16,20 3 0 0,-20-3-1 0,23 0-2 15,-23 0 1-15,23-1 1 16,-23 1 13-16,28-6 1 0,-15-1 1 0,1 4 2 0,-14 3 0 16,24-7-6-1,-12 3-4-15,-12 4 3 0,21-8-4 0,-8 5 0 0,-13 3-4 16,17-8-3-16,-17 8 5 16,18-8-3-16,-18 8 3 0,14-7 0 0,-14 7-2 0,10-8 1 15,-10 8-3-15,13-9-3 0,-13 9 0 0,0 0-2 16,13-14 1-16,-13 14 0 15,8-11-1-15,-8 11 0 0,0 0-2 0,7-17 4 16,-7 17-3-16,4-15-1 0,-4 15 0 16,0 0 1-16,2-22-2 0,-2 22 0 15,2-14-3-15,-2 14 1 0,0 0-1 16,-2-22 6-16,2 22-6 0,0 0 1 0,0 0 2 0,-4-24-1 16,4 24-4-16,-11-12 2 15,11 12-2-15,-10-10 2 0,10 10-2 0,-13-10 2 16,13 10-2-16,0 0-1 0,-23-8 1 0,23 8-1 15,-18-4 3-15,18 4 0 0,0 0-3 16,-22-4 5-16,22 4-4 0,0 0 2 16,-22-3-1-16,22 3-1 0,0 0 0 15,0 0 0-15,0 0-2 0,-23 0 5 0,23 0-4 16,0 0 3-16,0 0 3 0,0 0 2 16,0 0 5-16,0 0 0 0,0 0 2 0,0 0-2 15,0 0-2-15,0 0 2 0,0 0 2 0,0 0-4 16,0 0-2-16,61 11-16 15,-61-11-30-15,22-4-37 0,-22 4-54 0,23-4-56 16,-12 1-63-16,-1-2-107 0,1 1-193 16,-11 4-63-16,16-9-242 0,-9 5-205 0</inkml:trace>
  <inkml:trace contextRef="#ctx0" brushRef="#br2" timeOffset="-168809.38">22746 12253 2426 0,'0'0'-102'0,"0"0"31"0,0 0 24 0,0 0 13 16,0 0 12-16,0 0 33 0,0 0 25 0,0 0 31 15,0 0 13-15,0 0 14 16,0 0 6-16,0 0 1 0,0 0-7 0,-24 43 2 15,24-43-1-15,-6 23-3 0,4-12 2 16,-3 5 4-16,5-16-3 0,-6 32 0 0,4-12-6 16,0-4-4-16,0 1-5 15,2 1 8-15,0 1-5 0,2 0-7 0,0 1-10 16,0-2-5-16,2 1-6 0,3 4-5 16,1-4-8-16,1 0-3 0,1 0-1 15,1-2-16-15,-5-1-42 0,2-4-37 0,2 0-44 16,-4 0-62-16,2-4-52 0,-2 2-79 15,0-6-179-15,-6-4-424 0,9 8-277 0</inkml:trace>
  <inkml:trace contextRef="#ctx0" brushRef="#br2" timeOffset="-168399.13">22895 12388 2612 0,'0'0'-109'0,"0"0"23"16,0 0 16-16,0 0 28 15,0 0 41-15,0 0 15 0,0 0 33 0,0 0 17 16,0 0 21-16,0 0 6 0,0 0 0 16,0 0-3-16,0 0-3 0,0 0-3 0,0 0-5 15,18 57 5-15,-16-44-12 16,0 4 3-16,0 1 2 0,0-1 0 0,0 2 1 16,-2 2 4-16,2-2 1 0,-2 2-4 0,0-2-4 0,0 0-8 15,-2 2-4-15,2-5-2 16,-2 2-11-16,2-18 3 0,-2 32-11 0,0-18-7 15,2-14-10-15,-2 23-29 0,2-23-26 16,-4 19-43-16,4-19-49 0,-4 15-54 0,0-10-62 16,4-5-147-16,-18 4-557 15,8-1-362-15</inkml:trace>
  <inkml:trace contextRef="#ctx0" brushRef="#br2" timeOffset="-168088.97">22942 12035 2881 0,'-6'-26'8'15,"6"26"41"-15,0 0 9 0,0 0 14 16,0 0 17-16,0 0 21 0,0 0 18 0,0 0 6 16,0 0-10-16,0 0-10 15,0 0-14-15,0 0-11 0,0-19-10 16,0 19-9-16,0 0-14 0,0 0-26 16,0 0-41-16,0 0-52 0,0 0-69 0,0 0-76 0,0 0-105 15,0 0-192-15,0 0-394 0,-13 0-283 0</inkml:trace>
  <inkml:trace contextRef="#ctx0" brushRef="#br2" timeOffset="-109068.93">12203 3277 688 0,'0'0'130'0,"0"-28"-32"16,0 28-15-1,0 0 13-15,0 0-10 0,0 0 11 0,0 0-10 0,9-16-3 16,-9 16 5-16,0 0 10 16,0 0 9-16,7-13-7 0,-7 13 7 0,0 0 11 15,0 0-9-15,5-12 5 0,-5 12-5 16,0 0-9-16,0 0 4 0,4-15 4 0,-4 15-2 16,0 0-2-16,0 0-2 15,0 0-6-15,4-15-5 0,-4 15-1 0,0 0-3 16,0 0-11-16,0 0-3 0,0 0-12 0,0 0-2 0,-12-21-7 15,12 21 1-15,0 0-5 16,-11-11 1-16,11 11-5 0,0 0 5 16,-19-11-7-16,19 11 0 0,-14-3-1 15,14 3-3-15,-17-4-1 0,17 4-3 0,-21-4 1 0,21 4-6 16,-25-1 3-16,25 1-1 16,-29-3-2-16,29 3 2 0,-32 0 3 0,18 3 0 15,-3-2 0-15,17-1-1 0,-34 4 2 0,19 0 3 16,-1-1 6-16,-1 3-6 15,-1 0-1-15,2 2 5 0,0 2-9 0,-3-1-4 16,4 4 8-16,-4-2 1 0,3 5 0 16,-1-3-23-16,0 4 3 0,2 1 4 0,0 1 1 15,0-1-5-15,1 2 2 16,-2 0-2-16,5 0 1 0,0 0-4 0,0 2 8 0,2-2 15 16,1 1-8-16,-1 2 6 15,5-3 1-15,0 0-2 0,2 2-5 0,0-2 0 16,4-1-23-16,0 2-2 0,2 2 2 15,2 0 0-15,3 0 0 0,4-2-4 0,0 1 4 16,3 3 2-16,6-2-2 0,-2-2-1 0,4 0-2 16,1 0-1-16,3-4-2 15,1 1 4-15,0-6 1 0,-2 2-3 0,-3-3-1 16,4-1 1-16,-2-2 2 0,-3 1-4 16,4-3 3-16,-8-3-3 0,3 2 1 0,0-1 3 15,-4-3-3-15,0 1 1 0,-18-2 2 0,33-2-4 0,-18-2-1 16,-15 4-1-16,25-10 0 15,-12 3-2-15,-3-2 5 0,-1-1-4 16,-9 10 1-16,14-22-2 0,-10 8 0 16,-1 1-8-16,-3 13 13 0,2-31-5 0,-4 16 0 0,2 15 3 15,-5-30 4-15,1 13-9 16,-1 1 2-16,-2 1 1 0,-2 2-4 0,9 13 1 16,-13-25 2-16,3 15-2 0,2-1 4 15,8 11-1-15,-15-15-1 0,15 15 0 0,-10-14-1 16,10 14 0-16,-11-12 3 0,11 12-4 0,0 0 4 15,-11-10 0-15,11 10-1 0,0 0 3 16,0 0 5-16,0 0 4 0,0 0 5 16,0 0 2-16,0 0 5 0,0 0 0 15,0 0-1-15,0 0 3 0,34-8-3 16,-34 8 2-16,27-2-7 0,-27 2-3 0,31-2-18 16,-17 2-24-16,3-2-33 0,1 0-36 0,-2-2-47 15,0 3-59-15,0-1-59 0,-1-5-56 16,-5 4-147-16,1-1-158 0,-11 4-3 0,12-5-261 15,-12 5-260-15</inkml:trace>
  <inkml:trace contextRef="#ctx0" brushRef="#br2" timeOffset="-108538.85">12675 3406 2584 0,'0'0'-85'0,"0"0"23"0,0 0 22 16,-9-19 22-16,9 19 32 0,0 0 24 0,0 0 24 16,-7-12 10-16,7 12 11 15,0 0 11-15,0 0 15 0,0 0 15 0,0 0 12 0,0 0 3 16,0 0-1-16,-36 27-6 0,32-15-6 0,-3 1-8 15,0 2-7-15,1 3-6 16,1-1-3-16,1 4-4 0,0 4 21 0,1-1-12 16,0 3-7-16,1 1-7 15,2 1 3-15,0 0-23 0,0-1 2 0,2 2-6 0,2-1-5 16,0 0-14-16,2-3 3 16,1 3-6-16,1-4-6 0,6 1-6 0,-3-3-17 0,5 0-20 15,-2-4-27-15,4-1-26 0,-1-4-35 0,2 0-46 16,1-5-49-16,-3 1-48 15,2-2-55-15,-8-4-65 0,3-4-204 0,-3 0-67 16,-11 0-198-16,0 0-146 16</inkml:trace>
  <inkml:trace contextRef="#ctx0" brushRef="#br2" timeOffset="-108199.04">12888 3621 2402 0,'0'0'-78'0,"5"-15"27"16,-5 15 4-16,4-13 35 15,-4 13 24-15,0 0 9 0,5-15 0 0,-5 15 2 16,0 0 27-16,0 0 21 16,0 0 17-16,0 0 24 0,0 0 6 0,0 0 3 15,0 0-3-15,0 0 5 0,18 39-10 0,-15-25-1 0,-1 3-9 16,2 1-7-16,-2-2-2 15,2 1-2-15,1 2-6 0,-3 1-1 16,0-1 3-16,-2 2 2 0,2-2-4 0,-2-1-5 16,0 0-6-16,-2 1 1 0,0-2-9 15,2-17-7-15,-7 31-5 0,3-16-2 16,-2-2-7-16,1-2-6 0,-7 0-9 0,12-11-11 16,-20 16-21-16,11-10-36 15,9-6-48-15,-23 4-57 0,23-4-66 0,-21-4-61 16,21 4-108-16,-29-15-170 0,16 4-383 15,3-3-337-15</inkml:trace>
  <inkml:trace contextRef="#ctx0" brushRef="#br2" timeOffset="-107959.07">12862 3338 2944 0,'0'0'29'16,"0"0"12"-16,13-10-4 0,-13 10 1 0,0 0 10 15,0 0 13-15,0 0 4 16,9-8-8-16,-9 8-5 0,0 0-9 0,0 0-15 16,0 0-25-16,0 0-31 0,0 0-57 15,0 0-55-15,11-7-71 0,-11 7-150 16,0 0-448-16,0 0-125 0</inkml:trace>
  <inkml:trace contextRef="#ctx0" brushRef="#br2" timeOffset="-107169.09">13133 3527 2291 0,'0'0'-80'0,"0"0"11"0,10-14 7 15,-10 14 15-15,0 0 23 0,0 0 32 0,0 0 17 16,6-15 28-16,-6 15 6 0,0 0 16 0,0 0 6 15,0 0 3-15,0 0 18 16,4-14-8-16,-4 14 5 0,0 0-1 0,0 0-4 16,0 0-2-16,0 0 0 0,0 0-4 15,0 0 4-15,0 0 6 0,0 0-2 16,0 0 8-16,0 0 3 0,0 0-5 16,0 0 3-16,0 0-7 0,0 0-7 0,0 0-4 15,0 0-4-15,0 0-2 0,0 0-9 0,-20 44-1 0,20-44-9 16,0 19-4-16,0-19-4 15,0 23-4-15,0-23-4 0,3 25-4 0,-1-14 17 0,2 4-5 16,1-2-12 0,1 1 9-16,1 0-16 0,2-3 8 0,0 0-9 0,-2 0-3 15,4-3-10-15,0 0-5 16,-11-8 3-16,18 10-2 0,-18-10 4 0,20 7-4 0,-20-7 0 16,19 0 3-16,-19 0-5 15,0 0-3-15,24-10-1 0,-24 10-1 16,18-15-2-16,-9 7 3 0,-2-5-5 0,-7 13-6 0,11-22 0 0,-7 10 4 15,-4 12 1-15,7-21-3 16,-3 11 2-16,-4 10-1 0,6-19 6 0,-6 19 4 16,4-14-4-16,-4 14-2 15,0 0-4-15,4-16 1 0,-4 16-4 0,0 0 13 16,0 0-8-16,0 0-3 0,0 0 3 16,0 0-3-16,0 0 1 0,0 0-1 0,0 0 1 15,13 37 2-15,-13-37-3 0,12 16 0 16,-3-6 4-16,-3 0-4 0,3-1-1 15,-9-9 5-15,19 16 0 0,-7-9 2 0,-12-7-6 0,19 11 2 16,-12-7-6-16,-7-4 8 16,20 7 3-16,-20-7 0 0,15 1 4 0,-15-1 4 15,0 0 1-15,23-9 1 0,-23 9 5 16,12-14 4-16,-12 14-7 0,6-20-2 0,-6 20-2 16,3-20-2-16,-3 7-4 15,0 13-8-15,2-23 10 0,-2 23-8 0,-2-23-15 0,2 14-26 16,0 9-37-16,0-19-44 0,0 19-61 0,-3-18-68 15,3 18-74-15,-6-15-138 16,1 7-189-16,5 8 40 0,-9-10-307 0,9 10-311 16</inkml:trace>
  <inkml:trace contextRef="#ctx0" brushRef="#br2" timeOffset="-106558.86">13722 3346 2695 0,'6'-14'-99'0,"-6"14"36"16,0 0 17-16,0 0 37 0,0 0 33 15,0 0 25-15,7-12 24 0,-7 12 27 0,0 0 15 16,0 0 1-16,0 0 0 0,0 0-9 0,0 0-3 0,0 0 28 15,0 0 1-15,0 0 0 16,0 0-6-16,21 31-10 0,-17-17-10 16,0-1 0-16,1 4-2 0,1 0-2 15,2 4 20-15,-2 3-7 0,5 1-12 16,-4 0-7-16,5 6-41 0,-6-4-2 0,3 1-7 16,-5 0-3-16,0 1-5 0,-1 2-11 0,-3-1-14 15,-3 1-38-15,-3 1-46 0,-3-5-55 0,-4 3-78 0,-1 1-46 16,-6-5-77-16,2 0-164 15,-7-2-105-15,0 1-311 0,0-6-296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8T17:27:42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2036 4117 1109 0,'0'0'305'0,"0"0"-80"0,0 0-57 0,0 0-33 0,0 0-12 15,0 0-10-15,0 0-6 16,0 0-7-16,0 0-1 0,0 0 1 0,0 0 11 16,0 0-5-16,0 0 1 15,0 0-8-15,0 0-6 0,0 0-7 0,0 0-7 16,0 0-8-16,0 0-3 0,76 7-9 0,-56-4-5 0,11-2-7 15,-2 2-7-15,3-3-3 16,4 0-5-16,1 0 1 0,5-3-5 0,0 2-3 16,-2 1-1-16,-2-3-2 0,-2 3-2 15,2-1 5-15,-4-1-6 0,0 2-3 0,0 0 1 16,-7-3-4-16,-1 3-3 16,-3 0 3-16,-1 0-2 0,0 0-4 0,-5 0 3 15,-17 0-1-15,30-1-4 0,-30 1 0 0,26 0 2 0,-26 0 2 16,18 0-3-16,-18 0-5 15,18-2-6-15,-18 2-12 0,0 0-14 16,17-4-9-16,-17 4-7 0,0 0-11 16,0 0-5-16,8-11 1 0,-8 11 8 15,0 0 2-15,0 0 9 0,-2-23 0 16,2 23 9-16,0 0 9 0,-11-21 13 0,11 21 10 0,-8-15 25 16,8 15 16-16,-13-14 13 15,13 14 14-15,-11-10 10 0,11 10 7 0,0 0 3 16,-12-12 3-16,12 12-5 0,0 0-9 0,-10-12-11 0,10 12-5 15,0 0-6-15,0 0 0 16,0 0-8-16,0 0-5 0,0 0-5 0,0 0-2 16,0 0-3-16,0 0-3 15,37 27-5-15,-28-18 2 0,1 3-6 0,1-1-1 16,-3 0-3-16,3 3 2 0,-2-2-4 16,-3 6 1-16,0-2 9 0,-2 0 1 0,0 2 6 15,-2 1 1-15,1-2-4 0,-6 0 0 0,3-17-4 0,-6 35-2 16,0-20 3-16,0 0-9 15,0-1-12-15,-1 0-20 0,7-14-35 0,-13 20-48 16,9-11-60-16,4-9-82 16,-8 11-129-16,8-11-213 0,0 0-54 0,0 0-201 0,0 0-175 15</inkml:trace>
  <inkml:trace contextRef="#ctx0" brushRef="#br0" timeOffset="429.86">2997 3787 2502 0,'-5'-22'-52'16,"5"22"24"-16,-4-19 18 0,4 19 30 0,0 0 26 15,-2-19 21-15,2 19 12 0,0 0 5 0,0 0 1 0,0-22 0 16,0 22-4-16,0 0-7 15,0 0 8-15,0 0 11 16,0 0 6-16,0 0 6 0,0 0 0 0,0 0-2 16,0 0-2-16,0 0 6 0,11 58-10 0,-9-39-2 0,-2 5-4 15,2 3-7 1,1 2-7-16,-3 1-3 0,2 2-7 0,0 1-6 16,0 5 0-16,0 0-9 0,0 0-5 15,0 0-3-15,0 3-3 0,0-4-4 0,2 0-5 0,-2 0 0 16,0 0-3-16,2-4-3 0,-1-3 0 0,-3 0-4 15,2 0 3-15,-2-1 0 16,3-2-3-16,-3-4 1 0,0-2-7 0,2 0-1 0,-2 0-3 16,0-5 0-1,0 2 2-15,2-1-2 0,-2-17-3 0,2 27 0 0,-2-27-5 16,2 23-6-16,-2-23-21 16,0 21-28-16,0-21-46 0,0 13-56 0,0-13-73 15,0 8-75-15,0-8-146 0,0 0-174 0,0 0-340 0,0 0-400 16</inkml:trace>
  <inkml:trace contextRef="#ctx0" brushRef="#br0" timeOffset="1629.91">2990 3682 2785 0,'-2'-16'-149'16,"2"16"19"-16,0 0 23 0,-2-18 24 0,2 18 28 15,0 0 16-15,0 0 34 0,0-19 14 0,0 19 27 0,0 0 4 16,0 0 5-16,0 0 2 15,0 0 6-15,6-17-3 16,-6 17 3-16,0 0-7 0,18-7 3 0,-18 7-8 16,16-3-6-16,-16 3-4 0,24-1-2 0,-7-2-1 15,2 2-4-15,2-1-2 16,3 0-3-16,3 2-2 0,5-2-3 0,0 0 2 0,6 0-5 16,3 2 1-16,2-2-1 15,4 1-1-15,0 1-2 0,-1 0 5 0,3 0-7 0,-3-2-2 16,3 2-1-16,-3-3 2 0,1 2 0 0,-3-2-2 15,-1 2 1-15,-1 1-1 16,-6-2 8-16,0 0-8 0,-3 0 4 0,4 2-3 16,-3 0 0-16,-2-2 6 0,1 2-9 15,-1 0 5-15,0 0-6 0,-2 0-3 16,-1 0-5-16,-1 0 8 0,-6 0 3 16,2 0-6-16,-1 2 8 0,1-2-5 0,-4 0-1 15,0 0-3-15,-20 0 5 0,36 2-5 0,-21-2 4 0,-15 0 3 16,30 2-3-16,-18-2 1 15,-12 0 1-15,26 0-1 0,-26 0-2 16,19 2 10-16,-19-2 8 0,16 1 11 16,-16-1 11-16,0 0 9 0,22 7 8 0,-22-7 6 0,10 5-3 15,-10-5 6-15,8 14-2 16,-8-14-3-16,5 16-6 0,-5-16-3 0,7 22-4 16,-5-8-5-16,0 4 0 15,0-1-8-15,0 2-2 0,0 2-2 0,2 2-2 16,-2 4-4-16,-2 0 0 0,2 1-3 0,0 1-3 0,0 1 1 15,-2 1-6-15,3-1 2 16,-3 2 2-16,2-2-6 0,0 3 1 0,0-2 1 0,2 1-1 16,0-1 0-16,1-1-2 15,-3 0-1-15,2 1-1 16,1-3 0-16,-1 3-1 0,-2-4-1 0,2 1 1 16,0-3-1-16,2 1 0 0,-4-3 0 0,2 1-1 0,1-5 1 15,-2-1-4-15,1 2 3 0,-2-3 0 0,2-2-3 16,-2 1 2-16,-2-16 0 15,4 24 1-15,-2-13-5 0,-2-11 3 16,4 21-2-16,-4-21 0 0,2 18-1 0,-2-18 2 16,5 15-1-16,-5-15 3 0,0 0 4 0,2 18 2 15,-2-18 3-15,0 0 3 16,0 16 2-16,0-16 1 0,0 0-3 0,0 0-5 16,-13 18 4-16,13-18-1 0,0 0-2 15,-18 7-3-15,18-7-1 0,-20 4 1 0,20-4-1 16,-30 0-3-16,13 1-1 0,-3-2 2 0,-2 1 0 15,-3 0-1-15,-5-2 2 16,0 2 1-16,0 0 0 0,1-2-2 0,-3 2 3 0,2-2-1 16,-1-2 2-16,1 3 3 15,0-2 0-15,2 1 2 0,-2 1 2 0,0-2-4 16,3 2 1-16,-3-1-2 16,2 2-2-16,1-2-3 0,1 0-2 0,3 0 1 0,2 2 1 15,-2-2-5-15,1 2 3 0,2-2 1 0,-2 2-4 16,1 2 2-16,-1-2-3 15,2 0 7-15,-2 0-7 0,4 2 0 16,18-2-1-16,-39 2 2 0,19-2-2 0,0 2 0 16,1 0 1-16,0 0 3 0,-2-1-3 0,1 2-2 15,2-2-1-15,-2 1 4 16,2 1-1-16,-1 1 1 0,1-3-2 0,-2 1-1 16,2 0 2-16,0 0-1 15,-2-1 1-15,1 2-1 0,19-3 0 0,-36 1 0 0,18 1-1 16,0 0 1-16,18-2 0 0,-35 0-3 0,19 0-6 15,16 0-3-15,-36-4-6 16,22 3-10-16,14 1-11 0,-32-4-16 0,19 2-28 0,13 2-38 16,-23-5-61-16,14 1-60 15,9 4-106-15,-14-9-188 0,14 9-379 0,-7-7-313 16</inkml:trace>
  <inkml:trace contextRef="#ctx0" brushRef="#br0" timeOffset="2229.67">3670 3728 2649 0,'2'-17'-119'16,"-2"17"27"-16,0 0 8 0,0 0 28 0,0 0 11 15,0 0 37-15,0-19 20 0,0 19 22 16,0 0 19-16,0 0 9 0,0 0 7 0,0 0 1 16,0 0 14-16,0 0 29 15,0 0 4-15,0 0-1 0,0 0-6 16,0 0-12-16,0 0-9 0,0 0-9 0,-6 63-12 16,4-48-4-16,0 0-6 0,-2 2-6 15,4-17-4-15,-7 32-5 0,4-14-4 0,1-1-6 0,-2-2 0 16,2 3-5-16,2-18-12 15,-6 26-27-15,4-15-41 0,2-11-55 16,-2 24-45-16,0-15-51 0,2-9-52 16,0 0-119-16,-2 23-450 0,2-23-154 0</inkml:trace>
  <inkml:trace contextRef="#ctx0" brushRef="#br0" timeOffset="3259.8">3882 3972 2328 0,'6'-15'-106'15,"-6"15"24"-15,0 0 16 0,0 0 22 16,0 0 20-16,0 0 21 0,0 0 20 0,0 0 21 16,0 0 16-16,0 0 9 0,0 0 5 15,0 0-6-15,0 0 9 16,-24 41 14-16,18-29 1 0,-2 2 2 0,0 1-3 16,-1-2-4-16,0 2-4 0,1 5-1 0,-2-4-6 15,-1 2-5-15,-2 0-1 0,2 2-9 0,1-3-6 0,-2 2 0 16,0-2-7-16,2 1 2 15,2-6-10-15,-1 5-1 0,1-7-5 16,1 3-11-16,7-13-20 0,-10 20-34 16,10-20-45-16,-9 15-47 0,9-9-53 0,0-6-59 0,0 0-134 15,0 0-388 1,0 0-51-16</inkml:trace>
  <inkml:trace contextRef="#ctx0" brushRef="#br0" timeOffset="3706.53">3977 4178 2109 0,'0'0'-92'0,"0"0"29"0,0 0 12 0,0 0 2 0,0 0 18 16,4-15 13-16,-4 15 20 15,0 0 18-15,0 0 17 0,0 0 15 0,0 0 15 0,0 0 11 16,0 0 6 0,0 0-3-16,0 0 1 0,-50 19 4 0,50-19-13 0,-11 13-4 15,11-13-3-15,-11 13-5 16,11-13-10-16,-4 13-3 0,4-13 13 0,-2 16-18 16,2-16-11-16,0 0-2 0,10 22-7 15,-10-22-6-15,13 14-3 0,-2-6-8 0,-3 0 3 16,2 1-3-16,-10-9 4 0,22 16-3 0,-12-9 0 15,1 3 4-15,0-3-5 0,-3 2 7 16,-8-9 5-16,17 19 10 0,-13-9 13 0,-4-10 13 16,6 19 9-16,-4-8 15 15,-2-11 9-15,0 0 8 0,-8 27 11 16,8-27-2-16,-12 19-5 0,1-10-6 16,0-3-11-16,-1 2-8 0,12-8-8 0,-23 10-11 0,23-10-12 15,-24 3-42-15,24-3-50 0,-21-2-61 0,21 2-81 16,-17-9-79-16,17 9-171 15,-15-11-516-15,11 4-391 0</inkml:trace>
  <inkml:trace contextRef="#ctx0" brushRef="#br0" timeOffset="4589.63">4716 4153 2756 0,'0'0'-163'0,"0"0"19"16,0 0 16-16,0 0 21 15,0 0 24-15,0 0 13 0,0 0 21 0,0 0 9 0,0 0 18 16,0 0 17-16,0 0 3 0,0 0 20 0,0 0 14 15,0 0 0-15,0 0 9 16,0 0-3-16,0 0 6 0,0 0-1 0,0 0 2 16,0 0 7-16,0 0 1 0,33 8 3 15,-33-8-10-15,26 0 5 0,-11 2 2 0,-15-2-7 16,38 2 4-16,-19-2-1 16,4 1-2-16,-1-1-5 0,3 0-1 0,-2 3-4 15,6-2 2-15,-1-1-5 0,-2 0-3 0,5 0 1 16,-1 0-1-16,-2 2-2 0,1-4-1 15,1 2 10-15,0 0 2 0,-3-1 3 0,1-2-2 16,-4 3-2-16,0 0 1 0,-1-1-3 16,-1-1-2-16,-2 2 7 0,0-2 0 0,-20 2 3 15,32-2 2-15,-32 2-5 16,25-2-4-16,-25 2-6 0,26 0-1 0,-26 0-6 16,16-2-1-16,-16 2-5 15,20 0-3-15,-20 0-3 0,0 0-10 0,0 0-17 16,23-2-21-16,-23 2-28 0,0 0-29 0,0 0-45 0,16 2-59 15,-16-2-103-15,0 0-606 16,0 0-291-16</inkml:trace>
  <inkml:trace contextRef="#ctx0" brushRef="#br0" timeOffset="4979.67">5129 4059 2590 0,'0'0'-82'0,"-15"-11"29"16,15 11 9-16,0 0 18 0,-11-7 14 0,11 7 21 16,0 0 17-16,0 0 22 15,0 0 13-15,0 0 12 0,0 0 5 0,-15-8 2 0,15 8 14 16,0 0-4-16,0 0 4 0,0 0-5 0,0 0-3 15,0 0-8-15,0 0-10 16,0 0-4-16,0 0-4 0,38 27-7 0,-38-27-3 16,19 13-6-16,-8-4-5 0,0-2-5 15,-1 2-5-15,0 0-1 0,-10-9-3 0,18 17-1 16,-12-7-1-16,-6-10 7 16,11 19 5-16,-11-19 10 0,2 21 11 0,-2-21 5 15,-5 24-4-15,-1-12-4 0,-2 2-5 0,-3 1-7 0,0-2-6 16,1-2-28-16,-2 3-34 15,-2-3-55-15,4 1-72 0,-1-1-80 0,-1-1-147 16,3-3-220-16,-2 3-258 16,3-5-213-16</inkml:trace>
  <inkml:trace contextRef="#ctx0" brushRef="#br0" timeOffset="9123.76">1151 3391 2443 0,'0'0'-104'0,"0"0"24"0,0 0 15 0,0 0 16 0,0 0 7 16,-7-16 12-16,7 16 18 0,0 0 20 15,0 0 19-15,0 0 28 0,-13-7 6 0,13 7-3 16,0 0-1-16,0 0-14 16,-12-8-1-16,12 8 1 0,0 0-10 0,0 0 0 0,0 0 3 15,-22-1-13-15,22 1-1 16,0 0 6-16,0 0-9 0,-25 4-1 0,25-4-2 16,0 0-3-16,-21 5-4 15,21-5 6-15,-14 6 4 0,14-6-3 0,-15 4 4 0,15-4 5 16,-15 7 10-16,15-7-9 0,-16 6 1 0,16-6-1 15,-11 7-1-15,11-7-2 16,0 0-3-16,-16 8-3 0,16-8 4 0,0 0-6 16,0 0 5-16,-9 14-4 15,9-14-1-15,0 0 2 0,0 0-8 16,0 0 5-16,0 0-5 0,0 0 0 0,27 19-3 16,-27-19 1-16,18 5-4 0,-18-5 6 15,20 8-6-15,-20-8 1 0,19 8 0 16,-9-3-5-16,-10-5 4 0,19 10-1 15,-19-10 1-15,19 9-1 0,-11-2 0 0,-8-7 1 0,13 8 1 0,-13-8 2 16,13 12-1-16,-13-12 8 16,9 13 4-16,-9-13 12 0,3 14 5 15,-3-14 7-15,0 0 6 0,0 0 6 16,-10 28 5-16,10-28 4 0,-13 18-6 0,6-11 2 0,7-7-5 16,-24 15-2-16,13-7-6 15,-5-2-4-15,3-1-6 0,-2 1-2 0,-2-3-3 16,17-3-3-16,-27 7-4 0,11-4-2 0,16-3-21 0,-24 0-24 15,24 0-29 1,-27-3-39-16,27 3-35 0,-18-8-46 0,18 8-38 0,-16-10-56 16,16 10-145-16,-10-11-412 15,10 11-151-15</inkml:trace>
  <inkml:trace contextRef="#ctx0" brushRef="#br0" timeOffset="9489.62">1273 3546 2350 0,'0'0'-85'0,"0"0"35"0,0 0 29 16,0 0 14-16,0 0 20 15,0 0 24-15,0 0 5 0,12 13 12 0,-12-13 4 16,0 0 3-16,0 0 5 0,0 0-3 16,0 0 7-16,-14 32-6 0,14-32-1 0,0 0-2 15,-4 21-5-15,4-21-6 0,0 0-3 16,-2 21-9-16,2-21 0 0,-2 15-1 15,2-15-6-15,0 0-7 0,-4 15-5 0,4-15-19 0,0 0-33 16,0 0-37-16,-5 15-62 16,5-15-60-16,0 0-108 0,-8 4-462 0,8-4-50 15</inkml:trace>
  <inkml:trace contextRef="#ctx0" brushRef="#br0" timeOffset="9679.89">1187 3360 2341 0,'7'-21'21'0,"-7"21"-1"0,6-12-2 15,-6 12 5-15,0 0 13 0,6-14 11 0,-6 14 3 16,0 0-4-16,0 0-5 16,0 0-13-16,0 0-16 0,3-17-24 15,-3 17-29-15,0 0-53 0,0 0-69 0,0 0-134 0,0 0-359 0,0 0 114 16</inkml:trace>
  <inkml:trace contextRef="#ctx0" brushRef="#br0" timeOffset="10149.62">1320 3460 1786 0,'6'11'-78'0,"-6"-11"32"0,0 0 19 0,4 17 24 15,-4-17 25-15,3 14 18 16,-3-14 6-16,2 15 16 0,-2-15 3 0,0 0 10 16,0 22-5-16,0-22 8 0,0 0-9 15,-2 21-3-15,2-21 5 0,0 0-2 0,-3 22-2 16,3-22-6-16,0 0-3 16,-2 15-6-16,2-15 6 0,0 0 5 0,0 0 6 15,-2 17 6-15,2-17-5 0,0 0-8 0,0 0-5 16,0 0-7-16,0 0-4 0,0 0-4 15,0 0-3-15,0 0-5 0,0 0-8 16,0 0-4-16,0 0-2 0,18-46 3 16,-18 46 13-16,8-15 3 0,-8 15 10 15,8-17 0-15,-8 17 7 0,8-13 5 0,-8 13-3 16,12-12-1-16,-12 12 0 0,0 0 0 0,13-9 1 16,-13 9 4-16,0 0-2 15,0 0-7-15,0 0-2 0,0 0-6 0,31 16-2 0,-31-16-7 16,7 14 1-16,-7-14-7 0,8 15-1 0,-8-15-9 15,6 18 4-15,-6-18-1 16,6 14-3-16,-6-14-2 0,7 18-5 0,-7-18-13 0,4 15-21 16,-4-15-37-16,5 13-30 15,-5-13-44-15,0 0-51 0,8 17-52 0,-8-17-66 16,4 10-151-16,-4-10-466 16,6 8-316-16</inkml:trace>
  <inkml:trace contextRef="#ctx0" brushRef="#br0" timeOffset="12229.83">1657 3288 2606 0,'4'-17'-130'0,"-4"17"25"15,0 0 16-15,4-12 21 16,-4 12 18-16,0 0 17 0,0 0 14 0,0 0 11 0,0 0 16 16,0 0 5-1,0-18 13-15,0 18 4 0,0 0 3 0,0 0 9 0,0 0 17 16,0 0 0-16,0 0 10 0,0 0-1 15,0 0 8-15,0 0-14 0,0 0 0 16,-27 32-2-16,27-32 2 0,-9 21-3 16,5-8-5-16,4-13 3 0,-6 27-3 0,2-12-8 15,0-1-1-15,3 1-10 0,1-15 2 16,-2 28-7-16,2-14-7 0,0-14 6 16,2 26-7-16,-1-15-2 0,-1-11-1 0,8 21 0 15,-8-21-3-15,6 18 0 0,-6-18-2 0,11 11 0 0,-11-11-2 16,13 8-2-16,-13-8 0 15,0 0 2-15,20 0-6 0,-20 0-1 16,0 0-1-16,20-12 0 0,-20 12-1 0,12-11 0 16,-12 11 1-16,9-15-4 0,-9 15 2 0,6-14 1 15,-6 14 6-15,0 0-4 16,9-14-2-16,-9 14 2 0,0 0-2 16,0 0 1-16,0 0 0 0,0 0 1 15,0 0-1-15,0 0 1 0,0 0 0 0,0 0 1 0,0 0 3 16,0 0-4-16,0 0 4 0,0 0-3 0,12 32 2 15,-12-32 0-15,0 0 1 0,11 11 3 16,-11-11-2-16,0 0 2 0,15 4 4 16,-15-4 5-16,0 0 11 0,21-1 8 15,-21 1 10-15,0 0 15 0,21-11 6 0,-21 11 9 16,15-11 6-16,-15 11 5 16,10-16 0-16,-4 7-9 0,-6 9-6 0,11-21-5 0,-6 11-6 15,-5 10-12-15,6-20-10 0,-6 20-7 0,7-18-15 16,-7 18-30-16,4-14-36 15,-4 14-44-15,3-14-45 0,-3 14-59 0,0 0-57 16,0 0-75-16,5-17-152 0,-5 17-493 16,0 0-416-16</inkml:trace>
  <inkml:trace contextRef="#ctx0" brushRef="#br0" timeOffset="12479.95">1955 3355 2898 0,'0'0'-75'0,"0"0"32"0,0 0 27 15,0 0 21-15,0 0 22 0,0 0-1 16,0 0 5-16,0 0 2 0,0 0 2 16,0 0 0-16,0 0 2 0,0 0-6 0,0 0-4 15,0 0-2-15,34-16 2 0,-34 16-6 0,23-5 1 0,-23 5-10 16,24-4-15-16,-24 4-42 15,18-6-34-15,-18 6-44 0,18-1-46 0,-18 1-67 16,0 0-152-16,13-8-278 16,-13 8 95-16</inkml:trace>
  <inkml:trace contextRef="#ctx0" brushRef="#br0" timeOffset="12789.63">1991 3288 1962 0,'0'0'-25'0,"0"0"17"0,0 0 13 0,0 0 14 15,0 0 13 1,0 0 32-16,0 0 13 0,0 0 2 0,0 0 11 16,0 0 6-16,0 0 10 0,0 0-1 15,0 0 1-15,0 0-10 0,0 0-2 0,0 0-10 0,0 0 0 16,-2 36-6-16,2-36 0 16,-1 23-3-16,1-23 7 0,0 25 5 0,-3-12 6 15,3-13 6-15,-2 25-3 0,2-12-1 0,0-13-4 16,-3 26 12-16,3-26-3 15,0 24-3-15,0-24-6 0,5 22-2 0,-5-22-5 16,6 16 1-16,-6-16-11 16,13 12-11-16,-13-12-6 0,19 5-6 0,-19-5-6 0,28 0-23 15,-28 0-34-15,30-8-44 16,-14 5-53-16,2-5-59 0,-2 2-69 0,1-1-88 16,0-1-168-16,-4 1-162 15,-1-1-214-15,-12 8-230 0</inkml:trace>
  <inkml:trace contextRef="#ctx0" brushRef="#br0" timeOffset="15249.99">3111 6483 2446 0,'0'0'-151'16,"0"0"28"-16,0 0 11 0,0 0 14 15,18-8 13-15,-18 8 17 0,0 0 14 16,0 0 12-16,0 0 11 0,0 0 21 0,16-3 5 0,-16 3 20 16,0 0 16-16,0 0 17 15,0 0 18-15,0 0 8 0,23 0-6 0,-23 0-1 16,0 0-4-16,22 2-12 0,-22-2 4 16,0 0-10-16,30 0-5 0,-30 0 0 0,26 1-8 15,-8 2-1-15,1-2 5 0,2 1-1 0,0 0-2 0,5-2 6 16,3 3-7-16,1 0-4 15,4-2 6-15,-3 2-3 0,9 0-4 0,0 1-1 16,3-2-1-16,-1 2 1 16,3 4-1-16,-1-4-2 0,1-1 9 0,-1 1-3 0,0 0 9 15,1-2 2 1,1 4 4-16,-3-2-6 0,1 0 1 0,-1 1-7 16,-1-1 3-16,-2 1-4 0,1-1 2 15,-7-2 2-15,0 2 8 0,-3 0 5 0,-1-3 5 0,-4 2-2 16,0-1 2-16,-4 1-6 0,-3-3-6 0,-1 2-2 15,-18-2-5-15,28 2-3 16,-15-1-1-16,-13-1-7 0,21 2 2 0,-21-2-5 16,17 3-6-16,-17-3 4 15,0 0-3-15,22 1 0 0,-22-1-6 0,0 0 0 16,16 3 1-16,-16-3-4 0,0 0-2 16,0 0 1-16,0 0-2 0,20 1 0 0,-20-1-3 15,0 0 0-15,0 0 6 0,0 0-3 0,12 9 3 16,-12-9 0-16,0 0 1 0,4 14 0 15,-4-14 1-15,0 0-3 0,2 21 4 0,-2-21-2 16,0 22-3-16,0-22 5 16,2 24 6-16,-2-7 6 0,0-1 5 0,0 2 4 0,0 3 3 15,3-2-2 1,-1 3 0-16,-2 0-3 0,0 3 0 0,2 2-1 0,0-2-4 16,-2 1-4-16,4 0 1 15,0 4-1-15,1-5-3 0,-1 5-2 0,0-2 0 0,1 0-1 16,-1-1 1-16,0 0-6 0,-2 1 1 15,2 0 0-15,-4 1-1 0,2-3 2 16,0 0-6-16,-4 1 4 0,2-4-1 0,-2 1-2 16,0-3 1-16,0 1-1 0,0-3-2 15,0 1 1-15,0-2-1 0,0-1 1 16,2-17 4-16,-2 31-7 0,0-18 2 16,2-13-2-16,-3 23 2 0,3-23-1 0,0 20-4 15,0-20 3-15,-2 18-1 0,2-18 0 0,-2 17-4 0,2-17 1 16,0 0 1-16,-4 22 2 15,4-22-5-15,-5 11 3 0,5-11 0 0,0 0 0 16,-6 15 0-16,6-15-4 16,0 0 5-16,-8 15 0 0,8-15-1 0,0 0 1 0,-9 13 0 15,9-13-1 1,0 0 2-16,-10 10-2 0,10-10 0 0,0 0 2 16,-11 10-2-16,11-10 0 0,0 0 0 15,-21 3 1-15,21-3 0 0,-19 0-1 0,19 0 0 16,-28 0 2-16,28 0 0 0,-30-3-1 0,10 3 1 0,-2-2-1 15,1-1 0-15,-2 2 1 16,0 1-1-16,-5-4-3 0,0 1 4 0,1 2 0 16,-3 0-2-16,0-4 1 0,-1 3 0 15,1 1-1-15,0-4 0 0,-1 4 7 0,-1-2-7 16,2 2 1-16,1-1 1 16,-1 0 0-16,0 0-4 0,1 0 3 0,-1 0 2 0,-2 0-3 15,3-1 1-15,0 1-2 0,-4-2 1 0,3 2-8 16,2-2-3-16,-2-3 0 15,3 4-2-15,-3-1 4 0,4 0 0 0,-1 0-2 16,1-1 3-16,0 3 0 16,2-2 1-16,0 1 0 0,1-1 0 0,1 0 4 0,0 3-3 15,0-1 3-15,1 0-4 16,0 0 3-16,2 2-2 0,19 0-2 0,-36-6-7 16,21 6 4-16,15 0-1 0,-26-5 2 15,26 5 1-15,-24 0 1 0,24 0-1 0,-24-5 2 16,24 5-4-16,-21-2 8 0,21 2 2 15,-24-3-1-15,24 3-4 0,-22-3 0 16,22 3 3-16,-22 0 0 0,22 0 3 16,-19-3 4-16,19 3-4 0,0 0 2 0,-28-1-3 15,28 1 1-15,-16-5 2 0,16 5 2 0,0 0 2 16,-20-7 4-16,20 7 2 16,-12-8 5-16,12 8 6 0,0 0 3 0,-13-13 0 15,13 13 1-15,0 0-2 0,-11-15-2 0,11 15-5 0,-4-14 2 16,4 14-3-16,0 0 2 15,-4-21 4-15,4 21 0 0,0 0 5 0,2-23 2 0,-2 23 4 16,2-18 2 0,-2 18 5-16,4-22 6 0,1 11-9 0,-5 11-4 0,4-26-3 15,1 11 1-15,-1 1-6 16,-2-4 1-16,2 1-9 0,0 0 2 16,-2-2-4-16,0-1-2 0,2-6 1 0,0 4-5 15,1-6 1-15,-3 4-2 0,1-1 1 0,1 0 0 16,0 0 2-16,-2 1 4 0,2 1-5 0,0 1 4 15,-2 0 0-15,0 3 3 0,3 0-1 16,-1 0-4-16,0-2 1 0,2 4-1 0,-1-2-2 16,-1 0 0-16,3 3-6 15,-1-2 1-15,-2 1 1 0,0 2 0 0,2 0 2 16,-6 15-1-16,6-26 0 0,0 13-1 16,-6 13-1-16,8-21-2 0,-4 11 0 0,-4 10 2 15,6-17 1-15,-6 17-4 0,6-19 5 0,-6 19-5 16,7-17-1-16,-7 17 0 15,6-16-7-15,-6 16-8 0,7-17-20 0,-7 17-20 16,6-15-38-16,-6 15-60 16,6-15-82-16,-6 15-117 0,2-14-241 0,-2 14-24 0,0 0-269 15,0 0-261-15</inkml:trace>
  <inkml:trace contextRef="#ctx0" brushRef="#br0" timeOffset="16399.75">1798 6951 2584 0,'0'0'-82'0,"0"0"32"0,0 0 1 16,0 0 4-1,0 0 17-15,0 0 5 0,0 0 6 0,0 0 15 0,0 0-7 16,0 0 11-16,0 0 7 0,0 0 22 15,36 12 7-15,-36-12 17 0,28 5 19 16,-11-3 12-16,3-2-2 0,0 5 0 0,4-3-7 16,3-1-5-16,3 2-7 0,4 0-9 15,-3-1-3-15,5 0-6 0,-2 0-5 0,1 0-6 16,6 2-2-16,2-1-2 16,-2-3-5-16,-6 3 3 0,3-3 6 0,-2 1 7 15,0-1 5-15,-2 0 1 0,-1 3 3 0,-1-3-2 0,3 0-6 16,-3 0 1-16,-3-3-4 15,-4 3-3-15,0 0-9 0,-1 0 1 0,-2 0-4 16,-2 0 0-16,1 0-7 0,-21 0 0 16,34 0-3-16,-20 0 0 0,-14 0-5 0,24 0-3 15,-24 0-5-15,20 0 0 16,-20 0-1-16,0 0-1 0,0 0-1 16,19 3-6-16,-19-3-16 0,0 0-11 0,0 0-15 15,0 0-12-15,0 0-12 0,0 0-9 0,0 0-19 16,0 0-3-16,0 0-14 0,0 0-1 0,0 0 0 15,0 0 8-15,0 0 5 16,0 0 8-16,0 0 15 0,-53-18 4 0,53 18 8 16,-18-10 19-16,18 10-3 0,-18-10 19 15,7 1 14-15,11 9 13 0,-19-11 14 16,10 4 26-16,9 7 14 0,-16-12 9 16,16 12 5-16,-18-11 7 0,18 11-5 0,-14-12-7 0,14 12-1 15,-15-10-7-15,15 10-2 0,-11-9 6 0,11 9-1 16,-10-8 10-16,10 8 13 15,0 0 5-15,-11-11 4 0,11 11 0 0,0 0-7 16,0 0-2-16,0 0-8 16,0 0 6-16,0 0 4 0,0 0-3 0,0 0-4 15,0 0-2-15,0 0-10 16,0 0-2-16,0 0-9 0,0 0-2 0,0 0-5 0,39 31-5 16,-29-21-1-16,2-1-6 15,0 0 0-15,0 1-2 0,-2 1-3 0,1 0 1 16,0-1-2-16,0 2 7 0,-5 0 0 0,0-2 3 15,-6-10 3-15,6 22 2 0,-6-22 4 16,0 22-9-16,0-22-2 0,-6 23 2 0,0-11-8 16,-3-1-6-16,-1 1-21 15,10-12-32-15,-20 18-53 0,12-7-71 0,2-4-77 0,6-7-119 16,-16 10-192-16,10-5-430 16,6-5-433-16</inkml:trace>
  <inkml:trace contextRef="#ctx0" brushRef="#br0" timeOffset="17360.23">4703 7151 2851 0,'0'0'-143'0,"0"0"29"15,0 0 13-15,0 0 5 0,0 0 12 16,0 0 11-16,0 0 25 0,0 0 28 16,0 0 13-16,0 0 17 0,0 0 32 0,0 0 14 15,0 0 4-15,0 0 18 16,23 0 2-16,-23 0 4 0,0 0-1 0,0 0-4 16,0 0 1-16,0 0-1 0,0 0 1 15,0 0-5-15,17 5-5 0,-17-5-5 0,0 0-3 16,22 0-5-16,-22 0-3 0,20 1 2 0,-20-1 1 0,30 3-5 15,-13-2 2 1,5 2-2-16,0-3 3 0,4 1-1 0,3 1-1 0,3 2-1 16,0-1-3-16,2-3-4 15,2 5 2-15,2-3-2 0,2 1-1 0,0 1-2 16,-6-2-3-16,1 1-5 16,5 3 0-16,0-6-24 0,-7 4 2 15,5-1-4-15,-3 0 5 0,-3 1 4 0,-1-2-1 0,-1 1-2 0,0 2 6 16,-2-3 4-16,0 1 0 15,0 1 2-15,-1-2 4 0,-1 2 2 0,-3-3-1 0,3 3-5 16,-1 0-2 0,0-4 0-16,-3 4-3 0,1-1-3 0,0-3-3 0,-2 4-1 15,1-1 0-15,-4-1-1 16,4 0-3-16,-3 0 2 0,1-1-1 0,0 1-1 0,-3 1-2 16,0-2-2-16,2-1 3 15,-19 0-2-15,28 2-2 0,-28-2 0 0,22 2 1 16,-22-2-4-16,22 2-9 0,-22-2-18 0,15 1-25 15,-15-1-38-15,0 0-57 0,0 0-67 16,14-3-71-16,-14 3-148 0,0 0-170 0,0 0-287 16,0 0-264-16</inkml:trace>
  <inkml:trace contextRef="#ctx0" brushRef="#br0" timeOffset="18100.04">5524 7129 2553 0,'0'0'-137'0,"0"0"16"0,0 0 7 0,0 0 12 0,0 0 6 16,0 0 18 0,0 0 0-16,0 0 15 0,0 0 9 0,0 0 14 0,0 0 20 15,0 0 14-15,0 0 6 16,0 0 6-16,0 0 3 0,0 0-4 0,-8-11 18 0,8 11 3 16,0 0 9-1,0 0 9-15,0 0 28 0,0 0 22 0,-15-10 8 0,15 10 13 16,0 0-2-16,0 0 1 0,-17-5-2 0,17 5-6 15,0 0-3-15,0 0-6 0,-16-6-3 16,16 6-2-16,0 0-1 0,0 0-5 16,0 0 2-16,-18-4-4 0,18 4-5 15,0 0 0-15,0 0-7 0,0 0 4 0,0 0-5 16,0 0-2-16,0 0 0 16,0 0-4-16,-17-6-1 0,17 6-3 0,0 0-4 15,0 0-1-15,0 0-9 0,0 0-3 0,0 0-4 0,0 0-6 16,0 0-3-16,0 0-1 15,0 0-4-15,0 0 0 0,0 0-4 0,0 0-3 16,0 0-2-16,0 0 0 0,37 36-1 16,-29-28-4-16,2-1 0 0,1 4-2 0,0-3 1 15,1 2-1 1,-1 2-4-16,-1-3 1 0,-1 2-3 0,2-4 0 0,-3 5-4 16,-8-12 4-16,8 18-1 15,-8-18 0-15,4 18 1 0,-4-18-2 0,0 0 0 0,-12 27-2 16,4-17-14-16,-3-2-23 0,-2 1-34 0,0-2-60 15,-3 1-75-15,-2-2-74 0,2 0-165 16,-4-2-158-16,2 2-267 0,-1-3-231 0</inkml:trace>
  <inkml:trace contextRef="#ctx0" brushRef="#br0" timeOffset="18969.68">3981 6938 2479 0,'0'0'-125'0,"0"0"24"0,0 0 7 0,0 0 14 16,0 0 7-16,0 0 5 15,0 0 15-15,0 0 13 0,0 0 7 0,-55 3 8 0,55-3 24 16,-21 5 12-16,21-5 10 16,-21 5 10-16,21-5 12 0,-17 6-8 0,17-6 4 15,-17 6 15-15,17-6 8 0,-14 5-13 0,14-5-10 0,0 0 5 16,-16 7-2-16,16-7-2 15,0 0-17-15,-8 9 5 0,8-9 7 0,0 0-6 16,0 0-11-16,0 0 11 16,0 0-5-16,14 26 0 0,-14-26-3 0,14 8 9 15,-14-8 4-15,14 7 1 0,-14-7 6 16,17 9-1-16,-6-3-2 0,-11-6-8 0,19 10 1 16,-9-3 2-16,-10-7-6 15,22 11 1-15,-10-5 4 0,-4-1 7 0,-8-5 8 0,18 13 5 16,-18-13 8-16,19 13 5 0,-13-8 4 15,-6-5-3-15,15 13 1 0,-15-13 4 16,13 14 3-16,-9-6 4 0,-4-8-1 0,6 12 7 16,-6-12 0-16,0 0 0 15,0 20 5-15,0-20 1 0,0 0 4 0,-12 15-6 0,12-15 7 16,-18 10-4-16,8-6-6 16,10-4-27-16,-21 7-6 0,21-7-4 15,-24 5-4-15,12-2-9 0,12-3-19 0,-22 0-29 0,22 0-42 16,-23-3-55-16,23 3-72 0,-19-3-68 15,8-1-95-15,11 4-175 0,-16-8-91 0,16 8-231 16,-16-10-180-16</inkml:trace>
  <inkml:trace contextRef="#ctx0" brushRef="#br0" timeOffset="21699.79">876 6332 2411 0,'0'0'-113'0,"7"-17"27"15,-7 17 22-15,0 0 14 16,0 0 21-16,5-15 10 0,-5 15 18 0,0 0 21 16,7-15 20-16,-7 15 12 15,0 0 12-15,10-14 6 0,-10 14 0 0,0 0 3 0,6-12-2 16,-6 12-2-16,0 0-7 16,0 0-4-16,0 0-5 0,0 0-4 0,0 0 3 15,0 0-9-15,-28-12 6 0,28 12 0 16,0 0 2-16,-39 12 2 0,24-7-3 0,-1-1-4 15,16-4-2-15,-31 9 1 0,18-3-2 0,0 0-4 16,13-6-3-16,-23 7 0 16,23-7-4-16,-14 10-3 0,14-10 2 0,0 0-5 0,-9 9 0 15,9-9-5-15,0 0-5 16,0 0 3-16,0 0-3 0,38 14-4 0,-20-12 3 16,-2 2-5-16,2-1-1 15,3 1-1-15,-2 0-3 0,0 0 1 0,-2 2 2 0,2-1-6 16,-3 1 0-16,-1 0-1 0,-1 1 3 0,-3 0-2 15,0 1 2-15,-11-8-1 16,16 11 2-16,-16-11 10 0,8 15 3 0,-8-15 5 0,-2 18 4 16,2-18 2-16,0 0-2 15,-22 28-2-15,11-20-6 0,0 3 4 0,-3-4-5 16,-1 0 3-16,1 1-1 16,1-2-3-16,-2-1-4 0,15-5 0 0,-27 6-12 0,14-4-24 15,13-2-33-15,-25 0-40 0,25 0-52 0,-22-6-44 16,11 4-43-16,11 2-89 15,-20-13-582-15,11 7-293 0</inkml:trace>
  <inkml:trace contextRef="#ctx0" brushRef="#br0" timeOffset="22030.01">993 6327 2714 0,'0'0'-35'16,"0"0"33"-16,0 0 10 0,0 0 2 0,0 0 24 0,0 0 17 15,0 0 24-15,0 0 8 16,0 0 6-16,0 0 3 0,0 0-2 0,3 27 0 15,-3-27 1-15,0 0-5 0,0 23-3 0,0-23-10 0,2 15-5 16,-2-15-7-16,2 17-6 16,-2-17-6-16,5 15-5 0,-5-15-3 0,0 0-9 15,4 19-22-15,-4-19-21 16,0 0-39-16,2 17-48 0,-2-17-62 0,3 8-58 0,-3-8-105 16,0 0-622-16,0 0-364 15</inkml:trace>
  <inkml:trace contextRef="#ctx0" brushRef="#br0" timeOffset="22359.81">1072 6154 2692 0,'0'0'-121'0,"0"0"41"0,0 0 32 0,5-16 39 16,-5 16 27-16,0 0 41 16,0 0 27-16,0 0 35 0,0 0 20 0,6-13 13 15,-6 13 9-15,0 0 2 16,0 0 3-16,0 0-5 0,0 0-10 16,0 0-1-16,0 0-35 0,0 0-6 15,0 0-7-15,0 0-3 0,0 0-15 0,0 0-8 0,0 0-13 16,0 0-4-16,0 0-20 0,0 0-35 0,0 0-46 15,0 0-54-15,0 0-82 0,0-12-72 16,0 12-123-16,0 0-182 0,0 0-425 0,0 0-431 16</inkml:trace>
  <inkml:trace contextRef="#ctx0" brushRef="#br0" timeOffset="22879.94">1162 6363 2899 0,'0'0'-100'16,"0"0"11"-16,27 0 19 15,-27 0 10-15,0 0 33 0,0 0 30 0,0 0 31 0,11 10 3 16,-11-10 7-16,0 0-2 0,8 13 0 0,-8-13 0 15,3 13 0-15,-3-13 1 16,0 0 13-16,8 21-1 0,-8-21 11 0,2 15-4 0,-2-15-4 16,2 18-3-16,-2-18-10 15,2 15-4-15,-2-15-5 0,0 0 0 0,0 19 2 16,0-19-9-16,0 0 1 16,0 0-3-16,2 15-1 0,-2-15 4 0,0 0 0 15,0 0-5-15,0 0 0 0,0 0-2 0,0 0-5 0,0 0-2 16,0 0-1-16,0 0-1 15,0 0-5-15,0 0 3 0,0 0-4 0,0 0 2 16,21-46-2-16,-17 37-2 0,-4 9 3 16,9-19 3-16,-9 19 6 0,8-19 6 15,-8 19 7-15,10-14 7 0,-10 14 9 16,8-15 1-16,-8 15 3 0,10-10-1 0,-10 10 4 0,0 0 3 16,15-5 4-16,-15 5 2 15,0 0 2-15,0 0 3 0,0 0-10 0,25 18-7 16,-25-18-3-16,11 12-4 0,-11-12-7 15,7 14-2-15,-7-14-5 0,11 15-7 0,-11-15-8 16,10 14-10-16,-10-14-23 0,8 15-37 0,-8-15-46 16,6 14-62-16,-6-14-56 15,8 12-53-15,-8-12-111 0,7 10-164 0,-3-4-383 0,-4-6-337 16</inkml:trace>
  <inkml:trace contextRef="#ctx0" brushRef="#br0" timeOffset="23529.7">1604 6249 2735 0,'2'-18'-105'0,"-2"18"13"0,0 0 21 0,0 0 24 16,2-22 23-16,-2 22 34 0,0 0 34 0,0 0 26 15,2-16 19-15,-2 16 4 0,0 0-7 0,0 0-3 16,0 0 2-16,0 0 18 15,0 0 4-15,0 0-5 0,0 0-7 0,0 0-10 16,0 0-8-16,-18 46-6 0,13-31-9 16,3 1-4-16,2-16-7 0,-5 30-7 0,5-15-1 15,0-15-4-15,0 27-4 16,5-12-4-16,-5-15-3 0,4 21 0 0,3-12-5 0,-7-9 1 16,12 16-7-16,-12-16-4 15,15 10-6-15,-15-10-6 0,17 4-9 0,-17-4 2 16,19-3-3-16,-19 3 1 0,0 0 3 0,24-8-3 0,-24 8 1 15,12-11 1 1,-12 11 1-16,12-9 3 0,-12 9 0 0,0 0-5 0,14-8-2 16,-14 8 0-16,0 0 4 15,0 0 3-15,0 0 3 0,0 0 0 0,0 0-2 16,23 15 3-16,-23-15 2 16,11 10-3-16,-11-10 2 0,13 8-3 0,-13-8 3 0,18 9 2 15,-18-9 0-15,17 1 7 0,-17-1-1 16,21 3 6-16,-21-3 7 0,0 0 6 0,30-7 8 15,-30 7 3-15,17-8 0 0,-7 0-2 0,-10 8-1 16,14-17-7-16,-6 7-2 16,-8 10-4-16,8-18-3 0,-8 18-4 0,8-19-12 15,-6 7-28-15,-2 12-32 0,5-15-48 16,-5 15-58-16,0-14-56 0,0 14-67 0,0 0-141 16,-3-17-534-16,3 17-393 15</inkml:trace>
  <inkml:trace contextRef="#ctx0" brushRef="#br0" timeOffset="23849.75">2083 6256 2905 0,'0'0'-52'0,"0"0"16"0,0 0 3 15,0 0 20-15,0 0 32 0,0 0 30 16,0 0 21-16,0 0-8 0,0 0-2 0,0 0-1 16,0 0-12-16,0 0-5 15,0 0-2-15,11-13-5 0,-11 13-1 0,31-9-11 16,-17 6-16-16,3-3-28 0,-3 1-42 0,2-1-42 0,-16 6-38 15,25-11-39-15,-14 7-59 16,-11 4-99-16,13-10-358 0,-12 5 51 0</inkml:trace>
  <inkml:trace contextRef="#ctx0" brushRef="#br0" timeOffset="24079.78">2094 6150 2142 0,'0'0'30'0,"0"0"3"16,0 0 12-16,0 0 36 0,0 0 31 15,0 0 25-15,-16 13 15 0,16-13-2 0,0 0-1 0,0 25-4 16,0-25-5-16,5 25-5 16,-5-25-5-16,6 32-4 0,-4-17 0 0,0 2-9 15,2 1-14-15,0-3-4 16,2 0-7-16,-1-2-7 0,2 0-5 16,1-1-8-16,0-2-8 0,-8-10-3 15,21 13-14-15,-7-7-20 0,-14-6-23 0,26 1-40 0,-8-2-52 16,-18 1-67-16,31-12-76 0,-16 2-122 0,2-3-218 15,-2 0-403-15,-2-2-424 16</inkml:trace>
  <inkml:trace contextRef="#ctx0" brushRef="#br0" timeOffset="34099.61">8892 6596 2861 0,'0'0'-154'0,"9"-10"15"15,-9 10 11-15,0 0 12 0,8-12 15 0,-8 12 17 16,0 0 21-16,0 0 13 16,9-15 20-16,-9 15 17 0,0 0 21 0,0 0 18 0,4-14 31 15,-4 14-11-15,0 0 6 0,0 0-4 0,0 0 5 16,0 0 1-16,0 0 12 15,0 0-1-15,-17-20 1 0,17 20-3 0,-17-4-5 0,17 4 2 16,-19-2 2 0,19 2-2-16,0 0 5 0,-34 2-1 15,34-2 1-15,-25 4 4 0,10 0 5 0,0-1 4 16,-2 3 9-16,2 1 3 0,-1 0 0 0,-4 2 1 0,3 3-7 16,3 1 0-16,-4 0-7 15,4 2-6-15,-1 3-6 0,2 1-4 0,3 0-4 16,-1 0-7-16,1 3-4 0,1 2-3 0,2-2-6 15,3 1-2-15,0 2 1 0,4-3-7 16,0 1-3-16,0-3-5 0,6 3-1 16,1 0 1-16,-1-2-3 0,5-1 0 15,2-2-4-15,1-1 0 0,1-3-1 0,2 0-4 16,2-2-1-16,0-1-8 0,-2-3-8 16,0-2-7-16,0-4-7 0,-1 2-1 15,-16-4-7-15,30 0-3 0,-15-3-1 0,-15 3 8 0,28-10 1 16,-18 3-3-16,-10 7 3 15,16-15 5-15,-10 5 0 0,-6 10 7 0,6-19 10 16,-6 19 7-16,0-16 5 0,0 16 8 16,0 0 0-16,-12-24 8 0,12 24 3 0,-14-9 8 15,14 9-9-15,-12-7 4 16,12 7 1-16,0 0 6 0,-15-12-5 0,15 12-3 0,0 0 0 16,0 0-1-16,0 0-5 15,0 0-2-15,0 0-6 0,25-15-6 0,-25 15-15 16,26-2-21-16,-26 2-27 0,30-2-37 15,-16 0-52-15,-14 2-61 0,37-1-71 0,-25-2-143 16,0-1-200-16,0 3-256 0,-12 1-239 0</inkml:trace>
  <inkml:trace contextRef="#ctx0" brushRef="#br0" timeOffset="34399.78">9212 6748 2683 0,'0'0'-19'0,"0"0"13"0,0 0 9 16,0 0 19-16,0 0 37 0,0 0 22 0,-42 19 17 0,30-6 7 16,2 0-1-16,0 5 1 15,-1-1 1-15,3 2-7 0,-1 1-7 0,3-1-7 16,-1-1-3-16,3 3-9 0,4 0-4 0,0 1-6 15,2 0-8-15,2 3-6 0,5-2-3 16,0 2-3-16,1-2-5 0,3-3-4 0,1 1-7 16,2-2-16-16,-2-1-24 15,1-3-36-15,0-2-40 0,0-3-53 0,-3-1-47 16,4-2-52-16,-6-1-77 16,0-2-634-16,-10-4-384 0</inkml:trace>
  <inkml:trace contextRef="#ctx0" brushRef="#br0" timeOffset="34639.99">9419 6935 2969 0,'13'-8'-48'0,"-13"8"-1"16,0 0 7-16,0 0 5 0,0 0-1 0,0 0 29 16,23 19 16-16,-23-19 27 0,4 23 15 15,-2-8 11-15,-2 3 6 0,0-18 9 0,-2 36 6 16,0-17 2-16,-2-1 3 0,0 2 3 0,-2 0-6 15,-3 0-5-15,1-1-8 16,-5 1-6-16,2-6-10 0,1 0-7 0,-3-1-22 0,-2-4-37 16,5-1-41-16,-3-1-61 15,13-7-60-15,-26 7-80 0,26-7-152 0,-20-5-446 16,8 0-202-16</inkml:trace>
  <inkml:trace contextRef="#ctx0" brushRef="#br0" timeOffset="34789.87">9400 6587 2553 0,'0'0'-50'0,"8"-8"3"0,-8 8 7 16,0 0-3-16,11-10-5 0,-11 10-16 0,0 0-25 16,0 0-44-16,0 0-109 15,9-10-332-15,-9 10 229 0</inkml:trace>
  <inkml:trace contextRef="#ctx0" brushRef="#br0" timeOffset="35279.68">9588 6788 1736 0,'2'19'35'0,"-2"-19"-10"0,0 0 6 0,0 0 34 0,-6 21 5 16,6-21 17-16,-4 16 9 16,4-16 2-16,-6 20 6 0,2-9-8 0,4-11-3 0,-2 29-2 15,0-14-8-15,2-15-6 16,2 29-11-16,0-14-8 0,0-1-6 0,2 1-1 16,2-1-7-16,-6-14-4 15,10 22-2-15,0-10-8 0,-2-5-1 0,-8-7 0 0,15 12-4 16,-15-12-6-16,16 4 1 0,-16-4-2 0,0 0-3 15,0 0-4-15,28-13 1 16,-28 13-1-16,12-18 1 0,-8 6-5 0,-4 12 14 16,10-18 11-16,-10 18 16 0,4-18 5 15,-4 18 6-15,4-15-2 0,-4 15-10 0,0 0-3 16,6-18-7-16,-6 18-3 16,0 0-1-16,0 0-4 0,0 0-2 0,0 0-2 15,24 5-5-15,-24-5-1 0,0 0-1 0,25 13-1 0,-15-7-3 16,-10-6-7-1,22 8 7-15,-10-7-5 0,-12-1-1 0,24 6 2 0,-24-6-2 16,21 0 2-16,-21 0-1 16,0 0-2-16,26-9 0 0,-26 9-2 0,10-13-3 15,-10 13-1-15,6-18-14 0,-6 18-41 16,0-23-54-16,0 23-65 0,0-25-91 0,0 12-188 16,-4-2-469-16,4 15-321 15</inkml:trace>
  <inkml:trace contextRef="#ctx0" brushRef="#br0" timeOffset="35550.04">10067 6723 2749 0,'10'12'-97'0,"-10"-12"20"15,6 15 14-15,0-2 20 0,0-3 27 0,-2 5 15 0,2 2 22 16,0 0 18-1,-2 5 12-15,3 1 7 0,-1-1 13 0,-1 1-5 0,-1 2 3 16,0-3-1-16,0 3-1 16,-2-3-8-16,1 0-4 0,-1 0-6 0,-2-2-3 15,0-1-9-15,-2 0-4 0,-1 0-14 16,1-1-23-16,2-18-39 0,-4 29-41 0,2-15-32 16,2-14-35-16,-4 18-66 15,4-18-158-15,-7 12-337 0,7-12 32 0</inkml:trace>
  <inkml:trace contextRef="#ctx0" brushRef="#br0" timeOffset="35835.71">10429 6965 2211 0,'0'0'37'0,"21"12"13"15,-21-12-4-15,0 0-5 0,0 0-4 16,23 0 16-16,-23 0-7 0,22-2 8 0,-22 2-5 16,27-5-5-16,-12 4-4 15,2 0-3-15,0-4-7 0,0 1-17 0,-17 4-29 0,32-5-48 16,-20 2-53-16,-12 3-48 0,21-7-88 0,-21 7-431 15,9-7 73-15</inkml:trace>
  <inkml:trace contextRef="#ctx0" brushRef="#br0" timeOffset="35969.97">10487 6860 2042 0,'-18'-3'37'0,"18"3"-1"15,0 0 0-15,0 0 0 0,0 0-6 0,0 0-4 0,0 0-1 0,0 0-11 16,0 0-25-16,0 0-31 15,42-26-33-15,-24 22-43 0,0-3-62 0,1 4-128 0,3-3-191 16,-4 0 328-16</inkml:trace>
  <inkml:trace contextRef="#ctx0" brushRef="#br0" timeOffset="36319.91">10935 6689 1503 0,'0'0'42'0,"0"0"20"15,0 0-7-15,0 0 10 0,0 0 18 0,0 0 29 0,0 0 15 16,0 0 4 0,0 0-6-16,0 0 2 0,0 0-12 0,0 40 1 0,0-40 1 15,4 28-6-15,-2-11-7 0,0 5-7 0,5 1-17 16,-1 0-2-16,0 2-6 15,1 1-10-15,1-1-6 0,1 0-4 0,-3 1-3 16,0-3-2-16,2 3 2 0,-2-6 8 16,-2-1 10-16,-2-1 5 0,-2 2-3 15,0-5 0-15,0-15-6 0,-10 28-7 0,6-16-5 16,-6-2-3-16,10-10-5 0,-21 14-3 0,8-9-7 16,13-5-14-16,-23 2-24 15,23-2-39-15,-30-7-54 0,18-2-70 0,-3 0-70 16,-2-9-107-16,2 2-187 0,3-7-350 15,-4-2-252-15</inkml:trace>
  <inkml:trace contextRef="#ctx0" brushRef="#br0" timeOffset="36499.74">10901 6569 2742 0,'12'-10'70'15,"-12"10"17"-15,0 0-7 0,14-9 3 0,-14 9 16 16,0 0 3-16,8-9-4 15,-8 9-19-15,0 0-3 0,0 0-12 0,0 0-27 0,10-10-47 16,-10 10-50-16,0 0-61 16,0 0-53-16,0 0-72 0,0 0-152 0,0 0-408 15,0 0-118-15</inkml:trace>
  <inkml:trace contextRef="#ctx0" brushRef="#br0" timeOffset="37059.68">11115 6706 2405 0,'0'0'-40'16,"0"0"22"-16,0 0-2 15,0 0 3-15,0 0 34 0,0 0 24 0,0 0 25 16,0 0 21-16,0 0 9 0,0 0 7 16,0 0 6-16,0 0 0 0,-8 36-6 15,8-36-2-15,-2 25-9 0,2-25-5 16,0 25-5-16,0-25-9 0,2 27-6 0,2-14-6 0,0 0-8 16,-4-13-4-16,10 23-6 15,-1-13-1-15,0-2-7 0,-9-8-4 0,16 13-3 16,-16-13 0-16,20 7-6 0,-20-7-1 0,17 0-2 0,-17 0-2 15,0 0-2-15,24-13-4 16,-24 13 2-16,12-18-6 0,-6 7 1 0,-2-2 3 16,-4 13 1-16,6-20 9 15,-6 20 2-15,4-18-1 0,-4 18-2 16,7-17-2-16,-7 17-3 0,0 0-1 0,6-14 0 16,-6 14-5-16,0 0 1 0,0 0 0 0,0 0 4 15,0 0-5-15,0 0-2 0,0 0 2 0,36 23-3 16,-36-23 3-16,12 8-3 15,-12-8 4-15,16 7 6 0,-16-7 17 0,12 4 17 16,-12-4 15-16,0 0 4 0,0 0 1 16,0 0-2-16,28-7-4 0,-28 7-5 0,6-14-1 15,-6 14-14-15,7-15-5 16,-7 15-12-16,6-21-13 0,-6 21-19 0,2-23-19 0,0 12-24 16,-2 11-41-16,2-23-52 15,-2 23-71-15,2-19-62 0,-2 19-133 0,3-15-213 16,-3 8-334-16,0 7-385 0</inkml:trace>
  <inkml:trace contextRef="#ctx0" brushRef="#br0" timeOffset="37810.01">11921 6868 2745 0,'-19'10'-108'16,"19"-10"31"-16,0 0 19 15,0 0 2-15,0 0 16 0,0 0 13 0,0 0 15 0,0 0 18 16,0 0 3-16,0 0-1 16,0 0-4-16,0 0-1 0,0 0 2 0,0 0 4 15,0 0-6-15,58-4 0 0,-42 2 17 16,-16 2 1-16,38-4 6 0,-15 4 8 15,-4-4 5-15,5 3-1 0,3-2-5 0,2 2-1 0,-6-1-4 16,4-1-6-16,2 2 2 16,-8 1-6-16,5-2 0 0,-3 1-4 0,1-2 1 15,-4 3-3-15,2-2 0 16,-1 2 0-16,-2-1-1 0,-19 1 6 0,37 0-11 0,-23 0 0 16,-14 0 0-16,26 0 2 15,-26 0-2-15,23-2-3 0,-23 2 8 0,20 0-14 0,-20 0 5 16,16-3-7-16,-16 3-2 0,0 0-17 0,17-4 2 15,-17 4-4-15,0 0 4 16,0 0-5-16,0 0 8 0,5-15 5 0,-5 15 4 0,0 0 7 16,0 0 12-16,0 0 7 15,0 0 22-15,-14-32 14 0,14 32 20 0,-8-11 15 16,8 11 20-16,-7-14 17 16,7 14 5-16,0 0 3 0,-12-13 0 0,12 13-10 0,0 0-17 15,0 0-12-15,0 0-8 16,-2-15-14-16,2 15-8 0,0 0-3 0,0 0-7 15,0 0-8-15,0 0-4 0,0 0-5 16,52 22-2-16,-41-14-6 0,3 1-4 0,0 2-1 16,-2-3-7-16,2 4 0 0,-5 0 0 15,3-2-6-15,-4 1 2 0,-1 1-6 16,-7-12-1-16,5 18-9 0,-5-18-22 0,0 19-38 16,0-19-42-16,0 0-58 15,-3 23-48-15,1-15-46 0,2-8-107 0,0 0-155 0,-2 13-378 16,2-13-280-16</inkml:trace>
  <inkml:trace contextRef="#ctx0" brushRef="#br0" timeOffset="38274.65">13103 6504 2600 0,'-2'-21'-104'0,"2"21"22"15,0 0 9-15,0 0 17 0,-2-16 24 0,2 16 19 0,0 0 21 16,0 0 22-16,0 0 22 0,0 0 15 0,0 0 21 15,0 0 10-15,0 0 8 16,0 0 11-16,0 0 1 0,0 0-4 0,0 0 2 0,0 0-3 16,0 0-1-16,0 0-2 15,0 0-15-15,2 60-9 0,0-45-6 0,0 2-9 16,0 3-3-16,0-2-10 16,2 5 0-16,0 3-5 0,1-2-3 0,1 1-3 0,-1 2-1 15,2-1 8-15,-2 0-1 16,1 1-1-16,1 3 1 0,-1-4 2 0,-1-2-1 15,2 4-2-15,-3-4-8 0,-1 0 2 0,3 0-10 16,-4-6-4-16,3 1-3 16,0 1-3-16,-3-5-14 0,2 0-28 0,-3 0-43 15,-1-15-62-15,8 23-83 0,-8-23-98 16,0 13-232-16,0-13-67 0,0 0-300 0,0 0-282 16</inkml:trace>
  <inkml:trace contextRef="#ctx0" brushRef="#br0" timeOffset="39760.04">13823 6519 2615 0,'0'0'-124'0,"0"0"15"0,0 0 9 16,0 0 9-16,0 0 14 0,0 0 16 16,0 0 17-16,0 0 10 0,0 0 18 0,0 0 23 0,0 0 4 15,0 0 11-15,0 0 15 0,0 0 6 0,6-49 12 16,-6 49 16-16,0 0 5 15,0 0 5-15,0 0-8 0,-8-16-8 0,8 16-6 16,0 0 6-16,-17-5-4 0,17 5-1 16,0 0 5-16,-26 2 0 0,26-2 9 0,-24 8 1 15,10-3 4-15,0 5 4 0,-4 3-1 16,3 4 3-16,3 0-6 0,-3 4 2 16,3 2-10-16,-1 4-9 0,4 3-5 15,1-3-6-15,4 1-1 0,2 1-5 0,2 0-7 16,2-1-2-16,3 1-5 0,7-2-3 0,0-1-1 0,5 1-2 15,2-4-2-15,2-4-7 16,2 0-10-16,-2-6-9 0,2-2-7 0,2 1-5 16,-2-6-9-16,1 0-9 15,-6-4-2-15,0-1-4 0,-18-1 2 0,30-7 3 0,-18 0 3 16,-5-2 1 0,-7 9 6-16,10-18 0 0,-10 18 5 0,-2-19 4 0,2 19 3 15,-12-20 3-15,12 20 4 0,-18-18 16 0,9 10 19 16,9 8 6-16,-18-11 6 15,18 11 0-15,-14-8 1 0,14 8-2 0,0 0-1 0,-10-8-4 16,10 8-1-16,0 0-5 16,0 0-9-16,0 0-31 0,0 0-43 0,51-1-55 15,-35-2-78-15,6 1-73 0,-2-4-165 16,2 2-498-16,-1 1-325 0</inkml:trace>
  <inkml:trace contextRef="#ctx0" brushRef="#br0" timeOffset="40139.83">14252 6681 2726 0,'0'0'-81'0,"0"0"30"0,0 0 11 0,0 0 22 0,0 0 32 15,0 0 20-15,0 0 30 0,-46 27 8 0,40-15 18 0,2 1-4 16,-1 2 1-1,3 0 1-15,2 4-12 0,0-19-4 0,5 38-7 0,1-16-5 16,0 0-6-16,4 1-6 16,3-1-6-16,0 0-1 0,1-2-7 15,2 2-3-15,-1-2 2 0,-1 0-6 0,0-1-5 16,-1 0-3-16,1-2 3 0,-4 1 1 0,-1-5 5 16,-1 0 8-16,-3 0-2 15,-1 0 8-15,-4-13 1 0,2 22-5 0,-2-22 2 0,-2 17-7 16,2-17-2-16,-7 15-2 0,7-15-2 15,-10 11-3-15,10-11 1 0,-13 10-7 16,13-10-1-16,-20 8-4 0,20-8 1 0,-18 4-4 16,18-4-15-16,-20 3-30 15,20-3-53-15,-20 0-62 0,20 0-60 0,-18-5-65 0,18 5-140 16,-14-14-512-16,8 7-332 16</inkml:trace>
  <inkml:trace contextRef="#ctx0" brushRef="#br0" timeOffset="40640.03">14108 6569 2737 0,'0'0'-102'0,"0"0"18"0,0 0 12 16,0 0 28-16,0 0 34 0,0 0 22 0,0 0 29 15,0 0 8-15,0 0 23 0,0 0 15 16,0 0 5-16,0 0 4 0,-25 48 6 0,21-33-7 16,-1 0 0-16,1 2-5 15,2 2-10-15,0 0-2 0,1 2-10 0,1 0-5 16,1 5-8-16,5-4-6 0,5 3-1 0,1 0-5 15,-1 1-8-15,5 1-1 0,3-3 2 16,-2 0-8-16,-2-6-4 0,3-1-23 0,0 1-29 16,-2-4-42-16,1-4-48 15,-3 1-53-15,2-4-61 0,-5-5-111 0,-2-1-549 0,-9-1-274 16</inkml:trace>
  <inkml:trace contextRef="#ctx0" brushRef="#br0" timeOffset="40869.68">14297 6495 2720 0,'0'0'25'0,"-3"-25"27"0,3 25 0 16,0 0 8-16,0 0 7 0,0 0 1 0,0 0-1 0,0 0-3 15,0 0-9-15,0 0-9 16,0 0-21-16,0 0-39 0,3-19-76 0,-3 19-64 16,0 0-98-16,0 0-203 15,0 0-274-15,0 0 0 0</inkml:trace>
  <inkml:trace contextRef="#ctx0" brushRef="#br0" timeOffset="41359.93">14371 6731 2120 0,'0'0'-33'0,"0"0"17"0,0 0 8 16,0 0 29-16,0 20 15 0,0-20 25 0,0 0 19 15,3 19 0-15,-3-19 2 0,4 16 4 16,-4-16-1-16,4 17 3 0,-4-17-3 0,6 21-1 16,-3-10-1-16,-3-11-8 15,13 19-8-15,-10-9 1 0,-3-10-12 0,13 15-6 0,-13-15-2 16,12 10-12 0,-12-10 2-16,11 6-4 0,-11-6-6 0,0 0-3 0,0 0 0 15,0 0-2-15,0 0-1 16,24-20-5-16,-24 20 1 0,0 0 2 0,5-16 11 15,-5 16 12-15,0 0 1 0,2-15 4 0,-2 15-3 0,0 0-7 16,0 0-2-16,7-16-1 16,-7 16-5-16,0 0-2 0,14-8-4 0,-14 8-2 15,0 0-1-15,27-3-4 0,-27 3-1 16,25-2-4-16,-25 2 1 0,26 0 2 0,-10-2-2 16,-16 2-1-16,27-2-1 15,-14-2 3-15,-13 4 11 0,22-4 0 0,-22 4-4 16,16-10 0-16,-16 10-6 0,10-8-1 15,-10 8-8-15,4-15-34 0,-4 15-48 0,0 0-69 16,-7-24-62-16,2 15-73 0,5 9-139 0,-10-23-524 16,5 13-360-16</inkml:trace>
  <inkml:trace contextRef="#ctx0" brushRef="#br0" timeOffset="41559.68">14744 6557 2891 0,'0'0'-46'0,"0"0"10"0,0 0 20 0,25 6 29 0,-25-6 24 16,13 11 15-16,-13-11 18 16,10 13 13-16,0-1 11 0,-5 2-6 0,-1-2-4 15,3 2-8-15,-1 1-10 16,1 3-5-16,-4-3-8 0,1 2-5 0,-1 1-7 0,0-2-11 16,-3 3-30-16,0-19-50 15,0 32-63-15,-3-16-74 0,0-1-63 0,3-15-129 16,-7 27-454-16,2-17-166 0</inkml:trace>
  <inkml:trace contextRef="#ctx0" brushRef="#br0" timeOffset="42079.95">15047 6304 2379 0,'0'0'-88'16,"0"0"37"-16,0 0 16 16,0 0 13-16,0 0 20 0,0 0 38 0,0 0 25 0,0 0 26 15,0 0 7-15,0 0 13 0,0 0 10 0,0 0 14 16,0 0 1-16,0 0-3 15,6 52-9-15,-6-35-4 0,0 2-7 0,1 2-7 16,1 4-7-16,0 0-5 16,4-1 2-16,-3 4-9 0,2 2-1 0,0-1-6 0,1 0-8 15,-2 6-6-15,2-6-6 16,-3-1-5-16,2-1 1 0,-1-1-13 0,4-1-2 0,-4-2-3 16,0-2-5-16,-2-3-7 15,2-2-20-15,-2 0-33 0,-2-16-40 0,2 22-62 16,-2-22-76-16,3 17-81 0,-3-17-181 0,0 6-512 15,0-6-443-15</inkml:trace>
  <inkml:trace contextRef="#ctx0" brushRef="#br0" timeOffset="42309.91">15316 6820 2954 0,'0'0'-43'0,"0"0"41"16,0 0-8 0,0 0 5-16,21-5 0 0,-21 5 5 0,0 0 7 0,17-6 16 15,-17 6 4-15,19-4 0 16,-19 4-1-16,25-2-4 0,-25 2 0 0,26-3-4 16,-12 3-6-16,-14 0-20 0,28-4-45 15,-28 4-38-15,23-4-45 0,-13 1-40 0,-10 3-60 16,0 0-505-16,20-9-13 0</inkml:trace>
  <inkml:trace contextRef="#ctx0" brushRef="#br0" timeOffset="42479.8">15438 6718 2208 0,'-18'-8'11'0,"18"8"32"16,-14-6 28-16,14 6 19 0,0 0 19 0,-13-8 8 16,13 8-4-16,0 0 0 0,0 0-9 0,0 0-15 15,0 0-7-15,0 0-10 0,0 0-11 0,0 0-5 16,37-20-8-16,-27 16-20 15,-10 4-44-15,22-3-49 0,-22 3-58 0,23-5-47 0,-13 2-65 16,-10 3-124-16,24-7-401 16,-14 4-49-16</inkml:trace>
  <inkml:trace contextRef="#ctx0" brushRef="#br0" timeOffset="43409.88">15883 6511 2121 0,'0'0'-91'0,"0"0"30"15,0 0 21-15,-6-16 11 0,6 16 16 0,0 0 13 16,0 0 30-16,-5-14 9 0,5 14 12 16,0 0 3-16,0 0 11 0,0 0 7 15,0 0 6-15,0 0 13 0,0 0 12 16,-10-9 2-16,10 9 6 0,0 0-4 0,0 0-6 16,0 0-12-16,-15 30-7 0,15-30-1 15,-7 27-8-15,5-11-8 0,0-2-2 0,0 4-7 16,2 1-1-16,0-19-6 0,0 36-9 0,2-19 2 15,2 1-1-15,0-2-7 16,1 1 2-16,4-2-9 0,-1-1 0 0,0-2-3 0,3-2-1 16,-1-2-3-16,1 0-5 15,2-1 1-15,-13-7-3 0,21 4-3 0,-21-4 2 16,19-1-4-16,-19 1-4 16,17-12 5-16,-9 3-3 0,-8 9-1 0,13-23-1 0,-6 13 2 15,-7 10 5-15,6-19 9 0,-6 19 3 0,4-17-1 16,-4 17-2-16,4-13 1 15,-4 13-1-15,0 0-1 0,0 0-2 0,0 0 1 16,0 0 1-16,6-13-3 0,-6 13-3 16,0 0-2-16,0 0 1 0,0 0-1 0,0 0 0 15,0 0-1-15,0 0-2 16,34 18 1-16,-34-18-3 0,20 7 5 0,-20-7-7 16,25 0 1-16,-25 0 1 15,26 0 0-15,-26 0 0 0,25-5 3 0,-8 1 1 0,-17 4 10 16,25-8 1-16,-12 0 3 15,0 1 2-15,-3-4 1 0,0 2-3 0,-10 9 0 0,18-21-2 16,-12 10 3-16,0-4-6 0,-6 15 0 0,9-24-2 16,-7 13-1-16,-2 11-4 15,2-23-3-15,-2 23-10 0,0-21-29 0,0 21-42 16,-6-21-74-16,6 21-75 16,-9-19-88-16,5 10-187 0,0 1-114 0,4 8-226 0,0 0-173 15</inkml:trace>
  <inkml:trace contextRef="#ctx0" brushRef="#br0" timeOffset="49049.95">13650 7914 2417 0,'6'-14'-84'0,"-6"14"32"0,0 0 21 0,0 0 20 0,7-13 48 16,-7 13 15-16,0 0 34 15,0 0 12-15,0 0 19 0,7-14 13 0,-7 14 13 16,0 0 5-16,0 0 0 16,0 0-1-16,7-12-14 0,-7 12-13 0,0 0-14 0,0 0-9 15,0 0 6-15,0 0-6 16,0 0-6-16,0 0-3 0,0 0-3 16,-21 57-10-16,10-38-2 0,3 0-4 0,-5 4 1 15,3 0-5-15,-5 4-4 0,0 1-6 0,0-2-3 16,-3 0-3-16,0 0-3 0,2-3-6 0,-2 0 1 15,3-4-3-15,-1-2-9 0,5 1 1 16,-4-5-3-16,3 0-2 0,5-2 3 16,-5-1-7-16,12-10 0 0,-13 17 1 15,7-10-2-15,6-7-2 0,-12 10-2 16,12-10-1-16,0 0 1 0,-13 13-2 16,13-13 6-16,0 0 1 0,-7 9-5 0,7-9 0 0,0 0-2 15,0 0 25-15,0 0-9 0,0 0-6 0,0 0 5 16,0 0-6-16,15 23 1 15,-15-23-4-15,25 12 1 0,-11-6 7 16,6 1 7-16,0 2-5 0,5-1 0 16,-3-1-3-16,3-2-6 0,0 3 2 0,4-2-1 15,-4 0-23-15,0-1-29 0,-1-3-41 16,-6 2-46-16,1-3-53 0,2-1-63 0,-4 3-52 16,-2-3-78-16,1 0-147 0,-5 0-132 15,-11 0 40-15,25 0-253 0,-25 0-202 16</inkml:trace>
  <inkml:trace contextRef="#ctx0" brushRef="#br0" timeOffset="49579.9">14346 7949 2456 0,'6'-17'-103'0,"-6"17"20"0,7-15 7 15,-7 15 19-15,4-14 24 16,-4 14 11-16,0 0 19 0,0 0 36 0,0-19 19 0,0 19 20 16,0 0 20-1,0 0 23-15,0 0 14 0,-31-4 12 0,31 4 1 0,0 0 0 16,-33 23 0-16,17-9-12 0,-2 1-3 0,3 4-6 0,-3 4-7 15,0 2-7-15,-2 0-4 16,3 2-1-16,2 2-7 16,1 0 0-16,5-5-5 0,0 3-12 0,3-2-9 15,1 0-6-15,5-6-8 0,5 7-3 0,1-4-7 0,5-3-3 16,2-1-7 0,3-3-6-16,1 1-12 0,5-4-10 0,1-1-10 0,-1-4-12 15,5 1-10-15,-5-4-4 0,1-3-9 0,-1-1-8 16,-1-1 3-16,-2 0 1 15,0-6 3-15,-4 0 3 0,-3-1 3 0,-1-3 4 0,-4-1 5 16,-7 12 22-16,4-21 9 16,-4 21 8-16,-4-19 12 0,4 19 8 0,-13-17 10 15,13 17 3-15,-17-12-1 0,17 12-2 16,-17-9-4-16,17 9-6 0,-12-8-5 16,12 8-1-16,0 0 3 0,0 0-9 15,0 0-7-15,0 0-22 0,0 0-34 16,0 0-51-16,0 0-61 0,25-11-73 0,-15 8-76 0,5-3-171 0,0 0-146 15,-3 2-260-15,3-2-247 16</inkml:trace>
  <inkml:trace contextRef="#ctx0" brushRef="#br0" timeOffset="49909.98">14794 8105 2587 0,'0'0'-51'16,"0"0"39"-16,0 0 20 0,0 0 22 0,0 0 22 15,0 0 16-15,0 0 15 16,0 0 14-16,-42 34-7 0,34-22 2 0,2-2 1 0,-3 4 1 16,3 1-7-16,2 1-7 15,4-16-7-15,-2 30-10 0,4-12-5 0,4-1-4 16,1 2-7-16,5 0-4 0,1 0-2 0,1-1-7 15,3 1-2-15,2 3-7 0,-2-3 0 16,0-3-2-16,0 0-4 0,-3 0 0 16,1-1-3-16,-1-2-3 0,-6-2 1 15,2 0-2-15,-1 0-5 0,0-2-3 16,-9-9-21-16,12 15-43 0,-12-15-58 0,11 14-67 16,-11-14-83-16,0 0-172 0,8 7-451 0,-8-7-272 15</inkml:trace>
  <inkml:trace contextRef="#ctx0" brushRef="#br0" timeOffset="50250.02">15210 8305 2667 0,'0'-15'-68'0,"0"15"28"15,0 0-2-15,0 0 19 0,0 0 19 16,0 0 34-16,0 0 9 0,0 0 10 0,0 0-2 16,0 0 3-16,0 0-10 15,0 0 5-15,0 0-3 0,0 0-2 0,0 0-1 16,0 0-4-16,-10 53 1 16,10-53 5-16,0 22 2 0,0-22 3 0,2 26 10 0,-2-26 4 15,2 24 3-15,-2-12 3 0,0-12 3 0,-2 20 4 16,2-20-4-16,-5 18-2 15,5-18-4-15,-9 16-8 0,9-16-7 0,-12 11 0 16,12-11-15-16,-15 7-28 16,15-7-40-16,-19 0-46 0,19 0-63 0,0 0-59 0,-32-9-68 15,18 1-156-15,3-3-411 16,0 0-172-16</inkml:trace>
  <inkml:trace contextRef="#ctx0" brushRef="#br0" timeOffset="50409.9">15074 7967 2640 0,'0'0'102'0,"13"-9"8"16,-13 9-10-16,0 0-17 0,0 0-6 15,0 0-7-15,12-11-11 0,-12 11-8 0,0 0-25 16,0 0-52-16,0 0-73 16,0 0-75-16,0 0-103 0,0 0-565 0,0 0-180 0</inkml:trace>
  <inkml:trace contextRef="#ctx0" brushRef="#br0" timeOffset="50884.65">15289 8238 2491 0,'0'0'-59'0,"4"16"23"0,-4-16 16 16,0 0-3-16,2 23 11 0,-2-23 25 0,2 15 3 15,-2-15 10-15,2 14 12 16,-2-14 9-16,4 14 4 0,-4-14 10 0,8 11-6 0,-8-11 2 16,10 12-6-16,-10-12-1 15,16 8-8-15,-16-8-4 0,17 3-3 0,-17-3 0 16,14 4-1-16,-14-4 2 16,0 0 11-16,0 0 8 0,30-9-1 0,-30 9-1 0,12-11-5 15,-12 11-2-15,10-18 3 0,-6 8 4 0,-4 10 8 16,6-17 13-16,-6 17 10 15,1-15 5-15,-1 15-3 0,0 0-4 0,7-19-9 16,-7 19-12-16,0 0-5 0,0 0-3 16,4-13-5-16,-4 13-4 0,0 0-5 0,0 0-3 15,0 0-2-15,0 0-3 16,0 0-3-16,0 0-3 0,0 0-2 16,0 0 0-16,0 0-4 0,37 9-2 0,-37-9 1 15,0 0-3-15,0 0 1 0,22-1 1 0,-22 1 0 16,12-6 4-16,-12 6 0 0,0 0-4 15,12-12 2-15,-12 12-3 0,0 0-3 0,10-14-2 16,-10 14-1-16,0 0-24 0,5-18-33 16,-5 18-52-16,0 0-77 0,0-21-78 15,0 21-163-15,-5-19-199 0,1 10-320 16,4 9-355-16</inkml:trace>
  <inkml:trace contextRef="#ctx0" brushRef="#br0" timeOffset="51255.28">15661 7964 2772 0,'25'0'-95'16,"-25"0"29"-16,0 0 17 15,0 0 43-15,15 7 37 0,-15-7 31 0,0 0 24 16,12 15 1-16,-12-15 2 0,8 16 3 16,0-3 8-16,-4-1 3 0,2 3 5 0,0 1-2 15,-2 4-4-15,3-3-2 16,-3 6-10-16,2-2-7 0,1 1-5 0,-5-2-10 15,2 3-7-15,0-2-9 0,-4 0-6 16,3 0-9-16,-3 0-24 0,-3-3-30 0,3-1-53 16,-2 1-63-16,2-18-57 0,-4 32-57 15,2-18-99-15,0-5-601 0,-2 1-375 16</inkml:trace>
  <inkml:trace contextRef="#ctx0" brushRef="#br0" timeOffset="53089.78">16036 8154 2733 0,'0'0'-121'0,"0"0"35"16,0 0 15 0,0 0 24-16,0 0 23 0,0 0 1 0,0 0 0 15,0 0 15-15,0 0-4 0,0 0 9 16,0 0 9-16,0 0 4 0,0 0 15 0,0 0 7 0,0 0 9 16,50 1 5-16,-50-1-3 15,23-2-8-15,-23 2 6 0,26-2-11 0,-14-1-6 16,-12 3-29-16,22-3-36 0,-22 3-44 0,21-4-45 15,-15 1-65-15,-6 3-114 16,13-9-290-16,-13 9 193 0</inkml:trace>
  <inkml:trace contextRef="#ctx0" brushRef="#br0" timeOffset="53279.85">16058 8058 1758 0,'-14'-3'33'0,"14"3"24"0,0 0 3 16,0 0-4-16,-12-7 5 15,12 7 20-15,0 0 10 0,0 0 7 0,0 0 1 0,0 0-9 16,0 0-8 0,0 0-8-16,26-21-9 0,-26 21-8 0,20-4-2 0,-20 4-23 15,19-6-51-15,-19 6-56 16,20-3-60-16,-8-3-94 0,-12 6-166 0,16-8-238 16,-7 4 148-16</inkml:trace>
  <inkml:trace contextRef="#ctx0" brushRef="#br0" timeOffset="61590.08">16565 7874 1774 0,'0'0'-47'0,"0"0"9"16,0 0 9-16,0 0 4 15,4-19 0-15,-4 19 5 0,0 0 4 0,0 0 19 0,0 0-1 16,0 0 6-16,0 0 7 0,0 0 15 0,0 0 2 15,0 0 9-15,0 0 12 16,0 0 4-16,0 0 5 0,0 0 11 0,0 0 2 0,0 0 9 16,0 0-1-16,0 0 13 15,0 0 4-15,0 0 5 0,0 0-2 0,0 0 9 16,0 0-3-16,0 0 5 16,0 0-10-16,0 0-7 0,0 0-7 0,0 0 1 0,0 0 4 15,0 0 0-15,0 0-9 0,0 0-7 0,0 0-6 16,0 0-4-16,0 0-5 15,0 0 0-15,0 0 1 0,0 0 0 0,4 57-5 16,-2-44 6-16,2 3 3 0,0 1-3 16,1-1-6-16,-1 0-4 0,0 2-8 15,0-3-5-15,1 4-5 0,-1-4-2 16,3 1-5-16,-3-2-3 0,0 2-3 0,-4-16-4 16,6 22 2-16,-4-9-3 0,-2-13-12 15,6 16-13-15,-6-16-24 0,4 16-27 0,-4-16-35 16,0 0-57-16,2 15-64 0,-2-15-38 0,0 0-73 15,0 0-132-15,0 0-506 16,0 0-397-16</inkml:trace>
  <inkml:trace contextRef="#ctx0" brushRef="#br0" timeOffset="62084.87">16598 7884 2800 0,'0'0'-114'0,"0"0"34"0,0 0 21 0,0 0 18 0,-6-17 22 15,6 17 28-15,0 0 19 16,0 0 16-16,0 0 11 0,0 0 8 0,0 0 4 16,-4-16 6-16,4 16 3 15,0 0 8-15,0 0 1 0,0 0 8 0,0 0-1 0,0 0 0 16,0 0-4-16,0 0-2 0,0 0 1 0,0 0-5 15,0 0-14-15,0 0-6 16,0 0-6-16,6-23-8 0,-6 23-7 0,0 0-6 0,17-5-7 16,-17 5-11-16,17-5-9 15,-17 5-6-15,19-5-5 0,-19 5-1 0,23-2 1 16,-23 2-6-16,26-1 4 16,-26 1 0-16,21-2 1 0,-21 2 0 0,22 0 12 0,-22 0 1 15,0 0-2-15,20 2-2 0,-20-2 1 0,0 0 10 16,15 5 2-16,-15-5 10 15,0 0 6-15,4 16 11 0,-4-16 5 0,0 0 9 16,-2 23-3-16,2-23 8 0,-4 23-7 16,4-23 2-16,-2 23-4 0,2-23-6 15,0 27-1-15,0-12 0 0,2 3-6 16,0-4-1-16,0 5-6 0,0-3-2 0,1 2-2 16,-3-18-5-16,6 31-5 0,-2-15-12 15,0-3-21-15,-4-13-30 0,7 23-44 0,-5-13-52 16,-2-10-72-16,6 18-64 0,-6-18-122 15,8 10-170-15,-4-4-409 0,-4-6-426 16</inkml:trace>
  <inkml:trace contextRef="#ctx0" brushRef="#br0" timeOffset="62399.81">17040 8099 2862 0,'0'0'-91'0,"0"0"40"16,10-8 4-16,-10 8 4 0,0 0 25 0,0 0 45 15,0 0 26-15,0 0 17 16,0 0 16-16,0 0 12 0,0 0 7 0,0 0 8 16,-14 57 3-16,10-41 3 0,-4-1-2 15,2 2-6-15,-1 2-3 0,-3 2-5 16,3-2-11-16,-1 3-8 0,-1-2-6 0,1 1-12 15,-2-1-6-15,-2 2-6 0,2-3-9 16,2 2-1-16,-3-2-6 0,4-2-4 0,-1-2 5 0,2 3-18 16,-3-5-23-16,3 2-37 15,0-3-40-15,6-12-69 16,-9 20-54-16,7-11-57 0,2-9-118 0,-7 11-172 16,7-11-318-16,0 0-226 0</inkml:trace>
  <inkml:trace contextRef="#ctx0" brushRef="#br0" timeOffset="62974.35">17079 8471 2621 0,'0'0'-19'0,"0"0"23"15,0 0 10-15,0 0-1 0,0 0 15 0,0 0 4 16,0 0 10-16,0 0 1 0,0 0-1 16,0 0-6-16,0-29-3 0,0 29-6 0,11-10 1 15,-11 10-6-15,14-7-5 16,-14 7 0-16,15-8-3 0,-15 8 0 0,15-5 2 16,-15 5-5-16,0 0-2 0,25-2 10 15,-25 2 6-15,0 0 9 0,0 0 4 0,22 12 6 16,-22-12 14-16,4 10 12 0,-4-10 5 0,0 19 10 15,0-19 5-15,-8 23 7 16,8-23 3-16,-10 27 3 0,6-13 0 0,-2-4-3 0,6-10 21 16,-10 26-10-16,6-16-8 15,4-10-7-15,-7 22-7 0,7-22 1 0,-2 16-9 16,2-16-6-16,0 0 0 16,2 20-16-16,-2-20-6 0,13 10-10 0,-13-10-4 0,18 7-13 15,-18-7-25-15,24 6-31 0,-13-5-35 0,1-1-33 16,-1 3-42-16,-11-3-55 15,23 2-38-15,-13-2-60 0,-10 0-120 0,16 0-161 0,-16 0-368 16,0 0-364 0</inkml:trace>
  <inkml:trace contextRef="#ctx0" brushRef="#br0" timeOffset="68130.09">18429 6679 2726 0,'0'0'-108'0,"0"0"38"16,-4-20 24-16,4 20 8 0,0 0 23 0,0 0 36 0,0 0 27 15,0 0 33-15,-2-21 28 0,2 21 12 0,0 0-1 16,0 0-3-16,0 0-12 15,0 0-11-15,0 0 1 0,0 0 7 16,0 0-2-16,0 0-4 0,0 0-9 0,0 0-7 16,0 0-8-16,0 0-9 0,0 0-5 0,6 62-6 15,1-48-5-15,-1 0-3 16,0-1-5-16,5-3-2 0,0 2-4 0,1-2-4 0,1-3-2 16,0 1-2-1,-1-3-6-15,-12-5-1 0,26 4-2 0,-26-4-1 16,25-1-1-16,-25 1 0 0,28-11-6 0,-16 3 2 0,1-4 1 15,-2 3 13-15,1-5 7 0,-3 1 9 16,-1-2 6-16,0 0 9 0,2-1 11 16,-4 3 8-16,0-1 9 0,0 4 0 15,-6 10-9-15,8-21-3 0,-8 21-17 0,9-12-5 16,-9 12-6-16,0 0-3 0,0 0 3 16,0 0-20-16,0 0 8 0,0 0-7 0,0 0 4 15,26 36-7-15,-20-18-3 0,4 4 4 0,-1 3-4 16,4 3-3-16,-1 3-3 15,4-1-8-15,-2 2 3 0,1 0-5 0,0 0 4 0,-2-2-8 16,-1 2 8-16,-2-3 3 16,0-1-8-16,-2-5 0 0,-2 0-1 15,-2 0 4-15,0-5 6 0,-2 0-2 0,-2-3-8 16,0-15 10-16,-4 29-3 0,-2-17 2 0,6-12-2 16,-14 17 0-16,4-11 6 15,10-6-1-15,-18 4-6 0,18-4 3 0,-24-3-2 16,24 3-8-16,-23-11-14 0,11 0-6 0,2-1-18 0,0-1-24 15,2-2-19-15,0-1-26 16,-1 3-33-16,2-2-36 0,3 1-50 0,0-1-58 16,0 2-95-16,4-1-168 0,0 14-82 15,2-23-276-15,-2 23-300 0</inkml:trace>
  <inkml:trace contextRef="#ctx0" brushRef="#br0" timeOffset="68559.61">19205 6957 2726 0,'0'0'-43'16,"0"0"15"-16,0 0 19 0,0 0 17 0,0 0 6 0,0 0 23 15,0 0 25 1,0 0 13-16,0 0 11 0,0 0 3 0,0 0-1 0,0 0 0 16,0 0-6-16,-50 20-10 15,50-20 1-15,-15 11-5 0,15-11-2 0,-12 11-9 0,12-11-4 16,-8 12-5 0,8-12 1-16,0 0-11 0,0 17-9 0,0-17-8 15,0 0-8-15,16 17-11 0,-7-9-4 0,1-1-2 0,1 1 4 16,2-1-5-16,-3 4 4 0,4-2-2 15,-4 1 2-15,0 0-1 0,-2 0 5 0,1 2 3 16,-2 0 9-16,-7-12 14 16,8 18 10-16,-8-18 8 0,4 19 5 0,-4-19-2 15,0 0-9-15,-10 27-1 0,10-27-6 16,-11 12-9-16,11-12-25 0,-13 11-29 0,13-11-46 16,-12 5-46-16,12-5-45 15,0 0-38-15,0 0-46 0,0 0-98 0,-26-17-571 16,24 8-318-16</inkml:trace>
  <inkml:trace contextRef="#ctx0" brushRef="#br0" timeOffset="68879.58">19411 6996 2679 0,'0'0'-107'0,"18"-4"19"16,-18 4 1-16,0 0 18 0,0 0 14 0,0 0 39 15,21 7 41-15,-21-7 31 0,0 0 32 0,0 0 13 16,0 0 14-16,0 0 8 0,0 0 8 15,-25 32 4-15,25-32-8 0,-12 9-12 16,12-9-13-16,-8 13-6 0,8-13-10 16,-6 14-12-16,6-14-6 0,0 0-8 0,0 22-4 15,0-22-6-15,6 17-7 16,-6-17-4-16,10 17-4 0,-2-5-2 0,0-2-5 0,-8-10-7 16,10 19 3-16,-6-9 1 15,-4-10-3-15,7 16 8 0,-7-16 11 0,4 16 5 16,-4-16 1-16,0 17-1 0,0-17-3 0,0 0-4 15,-11 20-5-15,11-20-14 0,-10 11-35 16,10-11-33-16,-18 7-38 0,18-7-44 0,0 0-75 16,-18 2-51-16,18-2-133 15,0 0-170-15,-17-16-296 0,17 16-205 0</inkml:trace>
  <inkml:trace contextRef="#ctx0" brushRef="#br0" timeOffset="69209.83">19746 6757 2496 0,'0'0'10'0,"-19"-13"55"16,19 13 16-16,0 0 3 0,0 0 7 0,0 0 14 16,0 0 6-16,0 0 6 0,0 0-12 15,0 0-9-15,0 0-11 0,0 0-6 16,0 0-15-16,0 0-5 0,30-13-7 16,-30 13-5-16,21-3-6 0,-21 3-1 0,21-5-14 15,-21 5-17-15,26-1-29 0,-26 1-35 16,20-4-42-16,-9 0-43 0,-11 4-32 15,19-6-38-15,-12 4-35 0,-7 2-93 0,0 0-462 16,6-11-108-16</inkml:trace>
  <inkml:trace contextRef="#ctx0" brushRef="#br0" timeOffset="69379.93">19738 6639 2403 0,'0'0'37'0,"-20"-5"59"0,20 5 16 16,0 0 15-16,-18-9 6 15,18 9 10-15,0 0-1 0,0 0-10 0,-9-8-18 0,9 8-8 16,0 0-16-16,0 0-8 0,0 0-9 0,0 0-5 15,38-18-10 1,-38 18-7-16,21-6-5 0,-21 6-17 0,21-6-33 0,-8 3-47 16,-13 3-56-16,19-4-65 0,-9 3-72 15,-10 1-133-15,18-9-556 0,-12 6-343 0</inkml:trace>
  <inkml:trace contextRef="#ctx0" brushRef="#br0" timeOffset="73958.09">20288 6475 2689 0,'0'0'-117'0,"0"0"38"16,0 0 29-16,6-21 27 15,-6 21 34-15,0 0 28 0,0 0 11 0,0 0 10 0,4-15 0 16,-4 15 2-16,0 0-9 0,0 0 1 0,0 0 8 15,0 0 13-15,0 0 7 16,0 0 4-16,0 0-9 0,0 0-1 0,0 0-7 16,-33 42-5-16,29-28-6 15,-3-3-7-15,3 4-3 0,1 2-5 0,-1-1-2 0,4-16-5 16,-2 30 0-16,2-17-4 16,0-13-2-16,4 25-5 0,1-12 0 0,-5-13-4 15,13 19 2-15,-5-9-7 0,3-2 1 0,1-3-5 16,-12-5 2-16,26 9-4 0,-14-9-10 15,-12 0-8-15,28 0-4 0,-28 0 1 0,27-5-2 16,-14 0 2-16,-13 5 0 16,25-13 1-16,-13 6 1 0,-12 7 0 0,14-10 5 0,-14 10 0 15,8-12 6 1,-8 12 4-16,0 0 4 0,0 0 9 0,0 0 5 0,0 0-3 16,0 0 4-16,0 0-4 15,0 0 3-15,0 0 0 0,0 0-2 0,0 0-4 16,0 0 0-16,4 38 0 0,-4-38-2 0,11 11-4 0,-11-11 1 15,15 8-2-15,-15-8 1 16,21 2-1-16,-21-2-4 0,24 0 4 0,-24 0 4 16,22-6 14-16,-8 0 14 0,-14 6 4 15,21-12 6-15,-11 2 0 0,-2 0 0 0,1-1-1 16,-9 11-8-16,11-25-4 16,-7 11-4-16,0 2-4 0,-4 12-7 0,4-24-8 15,-4 24-38-15,0-21-50 0,0 21-67 0,-2-19-80 0,2 19-115 16,-8-19-222-16,2 14-57 15,6 5-238-15,-22-12-194 0</inkml:trace>
  <inkml:trace contextRef="#ctx0" brushRef="#br0" timeOffset="75729.89">21421 6356 2423 0,'0'0'-125'15,"10"-14"18"-15,-10 14 20 0,0 0 14 0,0 0 19 0,0 0 12 16,0 0 18-16,0 0 14 15,0 0 17-15,0 0 10 0,-21-17 17 0,21 17 19 16,0 0 25-16,-32 4 12 16,32-4 6-16,-26 8 2 0,12-3 12 0,14-5-13 0,-26 9-2 15,14-3-3 1,12-6-2-16,-17 10-2 0,9-4-4 0,8-6-7 0,-14 11-8 16,14-11-4-16,0 0-7 15,-2 19-6-15,2-19-8 0,0 0-8 0,16 17-11 0,-16-17-5 16,20 14-9-16,-7-9-3 0,0 3 1 0,2-2-1 15,1 1-4-15,2 1 0 16,-4 2 0-16,1-1 1 0,0 0-2 0,-2 1 2 16,-3 2 13-16,-2-3 8 15,-2 1 11-15,-2-1 9 0,-4-9 7 0,2 21 6 0,-2-21 8 16,-10 19-1-16,10-19 2 16,-16 17-3-16,6-9-5 0,-3-1-3 0,0-1-5 0,-2 2-1 15,1-5-5-15,14-3-7 0,-30 6-4 0,15-4-3 16,15-2-9-16,-26 0-17 15,26 0-30-15,-18-5-45 0,18 5-62 0,-16-10-68 16,10 4-74-16,6 6-164 16,-4-17-196-16,4 17-191 0,0-16-151 0</inkml:trace>
  <inkml:trace contextRef="#ctx0" brushRef="#br0" timeOffset="75969.77">21602 6463 2464 0,'17'9'17'0,"-10"-3"22"0,-7-6 9 16,11 12-4-16,-11-12 21 15,6 18 16-15,-6-18 17 0,4 17 11 0,0-7 6 16,-4-10-2-16,2 19-4 16,-2-19-4-16,4 20-9 0,-4-20-11 0,4 22-9 15,-4-22-5-15,4 18-10 16,2-8-9-16,-6-10-20 0,0 0-40 0,4 23-52 0,-4-23-49 15,0 0-68-15,2 16-91 0,-2-16-190 0,0 0-399 0,0 0-208 16</inkml:trace>
  <inkml:trace contextRef="#ctx0" brushRef="#br0" timeOffset="76119.82">21594 6338 2621 0,'0'0'49'0,"4"-19"-1"0,-4 19 1 0,4-17-9 15,-4 17-4-15,3-15 0 16,-3 15-4-16,0 0-27 0,2-17-37 0,-2 17-90 0,0 0-87 16,0 0-186-1,2-20-284-15,-2 20 78 0</inkml:trace>
  <inkml:trace contextRef="#ctx0" brushRef="#br0" timeOffset="76430.05">21804 6545 2088 0,'12'16'27'0,"-3"-3"-2"0,1-1-3 16,-2-1 17-16,2-2 25 0,-10-9 30 16,12 14 25-16,-12-14 20 0,8 12 3 15,-8-12-2-15,9 7-15 0,-9-7-13 16,0 0-14-16,15 4-12 0,-15-4-10 16,0 0-4-16,0 0-11 0,21-15-15 0,-21 15-15 15,12-15-5-15,-3 5-1 0,0 0-6 0,-9 10-2 16,16-19 6-16,-5 12-4 0,-11 7 3 0,17-11 12 15,-17 11 11 1,17-6 14-16,-17 6 17 0,19 2 12 0,-19-2 8 0,17 11 1 0,-17-11-4 16,14 17-9-1,-6-5-8-15,0 1-11 0,-2 0-6 16,2 1-5-16,-2 1-9 0,1-1-13 0,2-1-35 16,-3 0-46-16,0-4-53 0,-6-9-59 0,9 19-55 0,-3-12-62 15,-6-7-123-15,10 7-170 0,-10-7-334 0,9 2-291 16</inkml:trace>
  <inkml:trace contextRef="#ctx0" brushRef="#br0" timeOffset="76710.7">22396 6267 2715 0,'0'0'-38'0,"0"0"34"0,-18-17 22 15,18 17 27-15,0 0 23 16,0 0 14-16,-34 29 18 0,25-15 14 0,-2 1 8 0,3 0 3 16,-1 4-1-16,1 2-8 15,2 0-5-15,0 1-9 0,3 1-4 0,0 2-7 16,3-1-5-16,3 2-14 16,2 1-2-16,1-2-10 0,2-1-7 15,3 1-15-15,-1-2-22 0,3-2-34 0,0-1-44 0,1-3-56 0,2-1-74 16,-2-4-72-16,-1-3-159 15,-2-1-204-15,-1-4-197 0,1-1-154 0</inkml:trace>
  <inkml:trace contextRef="#ctx0" brushRef="#br0" timeOffset="77159.97">22538 6481 2491 0,'0'0'-10'16,"0"-18"43"-16,0 18 19 15,0 0 34-15,0 0 30 0,0 0 21 0,0 0 13 16,0 0-3-16,0 0-6 0,0 0-13 0,0 0-7 16,0 0-13-16,-27 43-6 15,27-43-10-15,2 23-4 0,-2-23-11 0,6 25-7 0,-2-12-8 16,3 0-8-16,-1-1-4 16,2-1-4-16,3 0-7 0,-2-1-3 15,3-2-2-15,-2-1-3 0,-10-7-5 0,26 8-4 0,-15-6-2 0,-11-2-3 16,23 0 1-16,-23 0-6 15,23-6-2-15,-23 6 0 0,18-8-1 0,-18 8 0 16,18-7-4-16,-18 7 2 0,15-8-1 16,-15 8-1-16,13-6-5 15,-13 6 3-15,0 0-1 0,15-5 3 0,-15 5-2 16,0 0 3-16,0 0-1 0,0 0 2 0,32 11-1 0,-32-11 1 16,14 5 0-16,-14-5 3 15,15 9 3-15,-15-9 5 0,13 4 10 0,-13-4 15 16,0 0 2-16,0 0-1 0,0 0-1 0,0 0 3 15,0 0 0-15,23-16-1 16,-23 16 3-16,0 0-7 0,-2-25-3 0,2 25-8 16,0 0 0-16,-4-30-1 0,4 30-13 15,-5-21-24-15,3 12-46 0,0-5-67 0,2 14-97 16,-6-23-103-16,2 12-235 0,4 11-88 16,-4-17 23-16,4 17-230 0,0 0-198 0</inkml:trace>
  <inkml:trace contextRef="#ctx0" brushRef="#br0" timeOffset="77369.93">22962 6428 2612 0,'0'0'15'0,"0"0"10"0,0 0-3 15,0 0-1-15,8-22-2 0,-8 22 10 0,12-7-1 16,-12 7 5-16,20-7-1 15,-20 7-12-15,27-8 6 0,-10 4-3 0,2 2-20 16,-2 1-20-16,0-3-26 0,-17 4-36 16,30-4-32-16,-18 2-36 0,-5-2-82 0,-7 4-486 15,12-7 26-15</inkml:trace>
  <inkml:trace contextRef="#ctx0" brushRef="#br0" timeOffset="77611.85">23109 6318 2066 0,'-12'-8'-40'0,"12"8"21"0,0 0 18 16,0 0 26-16,0 0 43 0,0 0 44 15,0 0 33-15,0 0 20 0,0 0 5 0,0 0 1 16,0 0-3-16,0 36-14 16,0-36-5-16,2 23-7 0,-2-23-4 0,2 30-8 15,0-15-5-15,-2 0-11 16,2 3-6-16,-2-1-9 0,2 0-4 0,0-2-4 16,-2-15-7-16,5 31-7 0,-1-17-7 15,1-1-8-15,1-2-6 0,2-2-6 0,3 1-11 16,-1-2-2-16,-10-8-22 0,22 13-24 0,-12-12-36 0,-10-1-47 15,22 0-70-15,-10-1-77 16,-12 1-87-16,23-12-179 0,-14 5-107 0,-1-2-265 16,-8 9-243-16</inkml:trace>
  <inkml:trace contextRef="#ctx0" brushRef="#br0" timeOffset="78385.33">23533 6552 2568 0,'0'0'-90'0,"0"0"20"0,0 0 20 16,0 0 23-16,0 0 35 16,0 0 21-16,0 0 26 0,0 0 10 15,0 0 12-15,0 0 9 0,0 0 2 0,0 0-1 16,0 0 1-16,0 0 2 0,0 0-1 0,0 0 5 16,0 0-13-16,0 0-5 15,0 0-2-15,0 0-8 0,0 0 0 0,49-2-9 16,-49 2-6-16,22-2-3 0,-22 2-4 15,30 0-7-15,-15 0-1 0,-15 0-7 0,30 0-3 16,-30 0-11-16,28-2-30 0,-28 2-35 16,20-4-40-16,-20 4-60 0,16-4-54 15,-16 4-70-15,0 0-138 0,2-11-417 0,-2 11-162 0</inkml:trace>
  <inkml:trace contextRef="#ctx0" brushRef="#br0" timeOffset="78613.28">23618 6468 2488 0,'0'0'-41'0,"0"0"23"0,0 0 14 0,-4-15 28 16,4 15 26-16,0 0 31 16,0 0 25-16,0 0 20 0,0 0 17 0,0 0 9 0,0 0-1 15,0 0 3-15,0 0-7 16,0 0 3-16,12 47-10 0,-12-47-13 0,2 25-3 16,0-9-20-16,0 0-9 15,0 1-6-15,0 2-16 0,3 1-7 0,-3-1 1 16,2-2-17-16,1 3-7 0,-1-3-10 15,0-1-27-15,0 0-44 0,3-3-53 0,-1-2-71 16,2 3-66-16,-4-7-79 0,3 0-151 0,-7-7-155 0,13 4-252 16,-13-4-221-1</inkml:trace>
  <inkml:trace contextRef="#ctx0" brushRef="#br0" timeOffset="78890.17">23929 6346 2518 0,'0'0'-66'0,"8"-14"37"0,-8 14-3 15,0 0 29-15,0 0 52 16,0 0 17-16,0 0 21 0,0 0 15 0,0 0 19 16,6 38 4-16,-6-38-2 15,0 29-5-15,0-14-3 0,0 3-3 0,0 1-6 16,3 0 0-16,-1 0-11 0,0 0-4 15,0 0-15-15,0 0-2 0,3-2-10 0,-1 0-7 16,0 0-5-16,0-3-9 0,0-1-24 16,-4-13-35-16,5 22-49 0,-5-22-72 0,6 15-59 15,-4-12-90-15,-2-3-165 0,0 0-469 0,0 0-320 16</inkml:trace>
  <inkml:trace contextRef="#ctx0" brushRef="#br0" timeOffset="79269.9">23927 6342 2753 0,'-6'-19'-58'0,"6"19"21"0,-8-17 31 0,8 17 14 0,-4-13 34 15,4 13 25-15,0 0 16 16,-4-18 9-16,4 18 2 0,0 0 0 16,0 0-14-16,0 0-8 0,2-21-7 15,-2 21-4-15,0 0-12 0,0 0-4 0,18-11-4 16,-18 11-6-16,0 0-4 0,18-4-5 0,-18 4-9 0,20-1-4 15,-20 1-7-15,0 0-7 16,29-3-3-16,-29 3-1 0,24 3 3 0,-24-3-4 0,20 1 1 16,-20-1 7-16,22 2-5 15,-22-2-2-15,17 6 2 0,-17-6-1 0,17 3 12 16,-17-3 20-16,0 0 14 16,13 13 18-16,-13-13 10 0,4 12 13 0,-4-12 4 15,0 18 9-15,0-18-2 0,0 21 7 0,0-21-6 0,-2 24-3 16,2-11-11-16,0-13-7 15,0 33-10-15,2-16-4 0,0-1-9 0,0 1-6 0,2 0-2 16,0 0-13-16,2 1-23 16,1-4-38-16,-2 0-47 0,1-1-52 0,0 1-69 15,0-3-56-15,-1-4-84 16,1 1-165-16,-6-8-134 0,8 12-212 0,-8-12-196 16</inkml:trace>
  <inkml:trace contextRef="#ctx0" brushRef="#br0" timeOffset="79489.67">24303 6499 2484 0,'0'0'-37'0,"0"0"34"15,0 0 26-15,0 0 22 0,0 0 39 0,0 0 28 16,0 0 28-16,0 0 12 16,0 0 1-16,-14 55-1 0,5-40-11 0,3 2-12 15,-3 2-11-15,1 1-14 0,-1 4-9 0,3 1-10 0,-2 0-9 16,2-1-8-16,-2 1-13 15,2 0-25-15,0-1-48 0,0-1-57 0,0-1-73 16,2-4-72-16,-1 0-113 0,1-5-191 16,2 0-357-16,0-1-248 0</inkml:trace>
  <inkml:trace contextRef="#ctx0" brushRef="#br0" timeOffset="79819.95">24352 6899 2553 0,'17'-16'-100'0,"-17"16"24"16,11-8 7-1,-11 8 8-15,12-5 19 0,-12 5 12 0,16-7 11 0,-16 7 21 16,18-4 15-16,-18 4 14 16,22-2 14-16,-22 2 12 0,21 2 14 0,-21-2 11 0,22 1 13 15,-22-1 13-15,14 7 9 0,-14-7 6 0,6 11 4 16,-6-11 7-16,0 0 3 15,-4 23 4-15,4-23 8 0,-11 18 2 0,11-18 0 16,-13 24-2-16,10-13-5 16,-4 0-12-16,7-11-8 0,-9 21 16 0,9-21-6 0,-2 20-25 15,2-20-13-15,0 19-18 16,0-19-2-16,11 13-4 0,-11-13-25 0,18 13-28 16,-8-9-31-16,2-2-40 15,0-2-42-15,-12 0-55 0,26 0-56 0,-9-4-54 0,-4-4-81 16,4 1-163-16,-5-3-138 0,-1-3-258 15,3-3-283-15</inkml:trace>
  <inkml:trace contextRef="#ctx0" brushRef="#br0" timeOffset="80159.78">24757 6119 2597 0,'0'0'-85'0,"2"-17"26"15,-2 17 18-15,0 0 32 0,0 0 26 0,0 0 18 16,0 0 22-16,0 0 15 0,0 0 14 16,0 0 16-16,0 0 12 0,29 40-1 15,-23-25 3-15,3 5 6 0,3 2 1 0,-3 1 3 0,3 5-3 16,2 4 3-16,-2-3 1 0,1 4 0 0,0-3-8 15,-3 5-15-15,1-3-7 16,-5 1-12-16,0-3-5 0,-4 1-9 0,0-3-10 0,-2 2-5 16,-2 1-5-1,-1-1-10-15,-8 2-24 0,3-3-34 0,-5 0-52 0,-2 0-65 16,-1-1-88-16,-7-5-78 16,-1 0-166-16,-4-2-148 0,-1-2-283 0,-1 0-277 15</inkml:trace>
  <inkml:trace contextRef="#ctx0" brushRef="#br0" timeOffset="81999.78">20205 8128 2497 0,'0'0'-161'0,"0"0"26"15,0 0 25-15,0 0 12 0,-46 0 19 0,46 0-2 16,0 0 11-16,0 0 6 0,-21 4-5 16,21-4-24-16,0 0-42 0,0 0-76 0,0 0-178 15,-16-3 122-15</inkml:trace>
  <inkml:trace contextRef="#ctx0" brushRef="#br0" timeOffset="82299.75">20163 8103 1170 0,'0'0'51'0,"0"0"13"0,0 0 11 0,26-2 7 16,-26 2 1-16,0 0 6 15,0 0 7-15,20-2 9 0,-20 2-7 0,0 0-5 0,24-2-4 16,-24 2-8-16,17-4 2 16,-17 4 2-16,23-2-6 0,-23 2-3 0,21-4-12 15,-21 4-1-15,24-4-12 16,-24 4-8-16,22-3-24 0,-22 3-35 0,20-4-31 16,-20 4-27-16,19-5-35 15,-19 5-28-15,13-4-32 0,-13 4-67 0,0 0-383 0,4-9 165 16</inkml:trace>
  <inkml:trace contextRef="#ctx0" brushRef="#br0" timeOffset="82509.97">20213 8027 1823 0,'-18'-10'35'0,"18"10"32"0,0 0 6 0,0 0-2 15,0 0 21-15,0 0 12 0,0 0 22 0,0 0 13 0,0 0 5 16,0 0-12-16,0 0-12 15,0 0-12-15,32-21-12 0,-32 21-9 0,18-6-10 16,-18 6-16-16,24-4-29 0,-11 0-48 16,-13 4-49-16,23-5-51 0,-10 2-57 0,-13 3-50 15,20-7-151-15,-8 1-379 16,-4 3-36-16</inkml:trace>
  <inkml:trace contextRef="#ctx0" brushRef="#br0" timeOffset="83599.63">20758 7784 2098 0,'0'0'-102'0,"0"0"27"0,0 0 13 16,0 0 10-16,0 0 13 0,0 0 4 0,0 0 25 16,0 0 12-16,0 0 1 0,0 0 5 15,-6-26 7-15,6 26-5 0,0 0 7 0,0 0 9 16,0 0 23-16,0 0 12 16,0 0 10-16,0 0 20 0,0 0 17 0,0 0 10 15,0 0 9-15,0 0 9 0,0 0 1 0,-40 30-3 16,40-30-5-16,-11 18-4 0,4-9-4 15,7-9-7-15,-10 23-9 0,5-11-2 0,5-12-9 16,-8 24-3 0,4-14-7-16,4-10-8 0,-6 22 0 0,6-22-9 0,-4 19-3 0,4-19-8 15,-5 20-4-15,5-20-2 16,-3 13-7-16,3-13-5 0,0 0-2 0,-2 19-2 16,2-19-4-16,0 0-3 15,0 0-4-15,0 19 0 0,0-19 1 0,0 0-1 0,0 0 1 16,0 0 7-16,0 0-5 0,5 15-6 15,-5-15-1-15,0 0-2 16,0 0-1-16,0 0-1 0,0 0-4 16,0 0 0-16,0 0-2 0,0 0 0 0,17 4-2 15,-17-4-2-15,0 0-1 0,0 0-2 0,0 0-2 0,0 0 0 16,0 0 0-16,0 0-2 16,0 0-6-16,0 0 5 0,0 0-2 0,0 0-2 15,0 0 0-15,0 0 0 0,0 0-1 0,0 0 3 16,0 0-3-16,0 0 3 0,0 0-3 15,0 0 1-15,0 0-2 0,0 0 4 0,0 0-2 16,0 0 0-16,0 0-5 16,17 2 5-16,-17-2-2 0,0 0-3 0,0 0 2 0,0 0-3 15,0 0 1-15,0 0 1 16,0 0-4-16,0 0 2 0,0 0-5 0,0 0-2 16,0 0-3-16,0 0-7 15,0 0-1-15,0 0-7 0,0 0-9 0,0 0-10 0,0 0-10 16,0 0-9-16,0 0-19 0,0 0-15 0,0 0-21 15,0 0-32-15,0 0-29 16,0 0-56-16,0 0-170 0,0 0-434 0,0 0-202 16</inkml:trace>
  <inkml:trace contextRef="#ctx0" brushRef="#br0" timeOffset="85589.74">20743 7851 2365 0,'0'0'-178'16,"0"0"21"-16,0 0 6 0,0 0 20 0,0 0 10 16,0 0 14-16,0 0 5 15,0 0 16-15,0 0 3 0,0 0 10 0,0 0 11 0,0 0 4 16,0 0 13-16,0 0 17 0,0 0 19 0,0 0 14 15,0 0 20-15,0 0 9 16,0 0 7-16,-17-23 20 0,17 23 10 16,0 0 5-16,0 0 15 0,0 0 13 0,0 0 13 15,0 0-13-15,0 0 16 0,0 0-5 0,0 0-3 16,0 0-8-16,0 0-5 16,0 0-10-16,0 0 1 0,0 0 22 0,0 0 18 15,0 0 8-15,0 0-5 0,0 0 0 0,0 0-6 0,-30 29-3 16,30-29-6-16,-6 20-8 15,6-20-8-15,-4 22-6 0,2-7-8 0,2-15-6 16,-5 27-9-16,5-12-6 16,0-15-5-16,0 30-6 0,0-14-4 0,3-1-8 0,-3 3-4 15,0-18-1-15,4 23-8 16,-4-8 1-16,0-15-5 0,4 20-2 0,0-10-4 0,-4-10 1 16,7 15 0-1,-7-15-6-15,15 11 1 0,-15-11-2 0,18 4-1 0,-18-4 0 16,26-5 0-16,-26 5-4 0,30-11-4 0,-13-1 0 15,-3-2 1-15,6 1-1 16,-4-2-2-16,1 0 1 0,-2-1-3 16,0 1-1-16,-3 4 2 0,0-2 2 0,-2 2-3 15,0 3 0-15,-2-2-4 0,-8 10 0 0,12-15-4 16,-12 15 1-16,8-10 0 16,-8 10-2-16,0 0 4 0,0 0 0 0,0 0 1 0,0 0-1 15,0 0 2-15,0 0-2 0,0 0 3 0,0 0 1 16,13 28-1-16,-13-28 0 15,10 12-3-15,-10-12 1 0,11 14-1 0,-3-8 4 0,-8-6-2 16,17 7 1-16,-17-7 3 16,22 5-3-16,-22-5 1 0,18 0 1 0,-18 0 0 15,0 0 4-15,28-9 8 16,-28 9 4-16,17-12-2 0,-9 3 4 0,0-1 1 0,-8 10-3 16,12-24-3-1,-6 10 2-15,-2-1 13 0,0 2-4 0,-4 13-19 0,6-28-21 16,-4 12-35-16,-2 16-44 0,5-23-65 0,-5 23-62 15,4-20-81-15,-4 20-182 0,2-18-142 16,-2 11-261-16,0 7-261 0</inkml:trace>
  <inkml:trace contextRef="#ctx0" brushRef="#br0" timeOffset="86149.79">21484 7697 2557 0,'4'-13'-76'0,"-4"13"17"0,0 0 8 0,5-14 4 15,-5 14 8-15,0 0 5 0,0 0 23 16,0 0 28-16,0 0 28 0,0 0 21 0,0 0 24 16,0 0 17-16,0 0 8 15,0 0 6-15,-46 29 4 0,38-16 0 0,-2 0-5 16,2 0-7-16,-1 2-14 0,3 0-6 16,-3 0-10-16,5 1-7 0,4-16-7 0,-9 26-9 15,7-15-6-15,2-11-2 0,0 22-7 0,0-22-1 16,9 16-11-16,-9-16-6 15,10 12-10-15,-10-12-10 0,17 6-7 0,-17-6-2 0,19-2-1 16,-19 2-3-16,0 0 0 16,34-12 3-16,-19 5-7 0,0-1 4 0,2-4-2 15,2 1 2-15,0-2 6 0,0 1 10 16,0 0 12-16,0 2 16 0,0 0 3 0,-2 2 13 16,-3 2 8-16,4 1 2 15,-18 5 0-15,23-6 1 0,-23 6 1 0,19 0-2 16,-19 0-4-16,0 0-4 0,15 10-5 0,-15-10-5 0,0 0-6 15,0 0 0-15,0 0-8 16,0 0-2-16,0 0-11 0,-15 31-6 0,15-31-31 16,0 0-31-16,0 0-28 15,-15 9-45-15,15-9-46 0,0 0-49 0,0 0-42 16,0 0-49-16,0 0-93 16,0 0-127-16,0 0-325 0,0 0-199 0</inkml:trace>
  <inkml:trace contextRef="#ctx0" brushRef="#br0" timeOffset="86426.92">21986 7615 2575 0,'0'0'-19'15,"0"0"25"-15,0 0 6 0,0 0 14 16,0 0 26-16,0 0 28 0,0 0 11 0,-42 29 1 16,42-29-7-16,-11 11-9 15,11-11-10-15,-5 15-3 0,5-15-5 0,0 0-11 16,0 0 0-16,16 31-9 0,-10-21 1 0,4 1-6 0,0-2-7 15,2 2 2-15,-2 0-6 16,-2 0-2-16,1-2 1 0,-3 2 6 0,-6-11 8 16,7 19 4-16,-7-19 1 15,-3 18-3-15,3-18-2 0,-8 17-4 16,8-17-10-16,-17 13-35 0,5-7-40 16,12-6-50-16,-24 12-53 0,14-7-50 0,-1-2-44 0,0 0-94 15,11-3-490-15,0 0-169 16</inkml:trace>
  <inkml:trace contextRef="#ctx0" brushRef="#br0" timeOffset="86999.64">22235 7599 2400 0,'0'0'-73'0,"7"-16"25"15,-7 16 17-15,0 0 16 0,0 0 27 0,0 0 62 0,0 0 42 16,0 0 32-16,0 0 14 16,0 0-2-16,0 0-8 0,0 0-14 0,-32 31-3 15,26-20-9-15,0 6-7 0,-1-2-10 0,2 0-5 16,1 0-9-16,0 3-7 0,2-4-11 15,2-14-3-15,-2 30-10 0,2-30-10 0,4 26-1 16,0-13-5-16,-4-13-7 16,13 22-4-16,-6-14-7 0,3-1-10 0,-10-7-10 15,17 11-10-15,-7-7-7 0,-10-4-5 16,20 2-1-16,-20-2-1 0,18 0-3 0,-18 0-2 16,0 0-1-16,24-14 8 15,-24 14-2-15,10-10 4 0,-10 10 7 0,7-12 10 16,-7 12 1-16,6-11 1 0,-6 11 4 0,0 0 6 0,0 0 6 15,0 0 8-15,0 0-2 16,0 0 2-16,0 0-4 0,0 0 3 0,0 0-7 16,0 0 0-16,0 0 1 15,0 0 4-15,30 15-1 0,-30-15 2 16,10 5 11-16,-10-5 7 0,0 0-4 0,20 3 3 16,-20-3-4-16,0 0 2 0,0 0 7 0,23-10-26 15,-23 10 21-15,6-12-13 0,-6 12 6 16,9-15-4-16,-9 15-2 0,8-14-9 0,-8 14-3 15,7-17-9-15,-7 17-15 0,6-15-30 0,-2 9-41 16,-4 6-54-16,0 0-69 16,10-20-63-16,-8 14-71 0,-2 6-165 0,10-13-121 0,-6 7-355 15,-4 6-417-15</inkml:trace>
  <inkml:trace contextRef="#ctx0" brushRef="#br0" timeOffset="87489.84">22239 7463 2823 0,'0'0'-118'0,"0"0"30"15,0 0 22-15,-10-25 24 16,10 25 20-16,0 0 38 0,0 0 35 16,0 0 31-16,0 0 18 0,0 0 3 0,0 0 0 15,-21 48 9-15,19-33 3 0,-2 4 0 0,4-1-1 16,-2 4-4-16,2 1-4 16,0-1-7-16,0 8-6 0,0-5-9 0,0 5-9 0,2-2-10 15,0 0-3-15,2 3-10 16,0-2-4-16,2 0-3 0,-1 1-5 0,1-3-12 15,2 5-20-15,1-5-25 0,2-4-26 0,-1-1-31 0,0-1-41 16,4 0-42-16,-2-4-43 16,3-1-51-16,-2-7-158 0,2-2-513 0,-1 1-325 15</inkml:trace>
  <inkml:trace contextRef="#ctx0" brushRef="#br0" timeOffset="87834.83">22689 7645 2872 0,'0'0'-1'0,"-20"-5"9"0,20 5-2 15,0 0-2-15,0 0-1 16,0 0 3-16,0 0 1 0,-10-8-4 0,10 8 1 0,0 0-1 16,0 0-7-16,0 0 9 15,0 0 3-15,44-10-13 0,-44 10 2 0,24-8-24 16,-12 4-33-16,-12 4-59 0,25-7-52 0,-13 0-109 15,-4 3-427-15,0-1 33 16</inkml:trace>
  <inkml:trace contextRef="#ctx0" brushRef="#br0" timeOffset="88049.9">22754 7528 2140 0,'0'0'4'0,"-23"-4"22"0,23 4 27 0,0 0 34 15,0 0 23-15,-15 21 29 16,15-21 10-16,-7 16 1 0,3-2-1 0,4-14-9 15,-4 28-5-15,0-13-3 0,4 3-4 0,-2-3-11 0,0 3-5 16,0 0-13-16,2 0-8 16,2-1-11-16,-2 2-8 0,2-4-6 15,0 2-8-15,2-2-5 0,0 0-5 16,2-3-14-16,1 0-22 0,-7-12-31 0,13 16-41 0,-7-8-54 16,3-2-69-16,-1-2-66 15,-8-4-139-15,17 2-192 0,-17-2-274 0,0 0-205 16</inkml:trace>
  <inkml:trace contextRef="#ctx0" brushRef="#br0" timeOffset="88429.93">22994 7432 2512 0,'0'0'-60'0,"0"0"39"0,0 0 7 0,0 0 49 16,24 25 22-16,-24-25 40 0,7 22 23 0,-3-4 10 15,0-1 9-15,1 2 5 16,1 3-1-16,-2 4-2 0,3-2-2 16,-3 3-12-16,0-2-12 0,-2 2-14 0,0-2-9 15,0 1-13-15,0-1-5 0,-2-2-13 0,0-3-22 16,-2 2-37-16,0-1-47 0,0-2-54 16,-2 2-71-16,2-4-55 0,-7-2-77 15,5 0-167-15,-4 1-426 0,-7 2-274 16</inkml:trace>
  <inkml:trace contextRef="#ctx0" brushRef="#br0" timeOffset="93389.81">8625 3555 1200 0,'0'0'110'0,"-2"-21"-31"0,2 21-1 15,0 0-3-15,0 0-2 0,-8-17 14 16,8 17 3-16,0 0 1 0,0 0-5 15,-13-14 5-15,13 14-6 0,0 0 1 0,-12-8 10 16,12 8-3-16,0 0 2 0,-20-7 4 16,20 7-9-16,0 0 0 0,-28-3-3 15,28 3-2-15,-22 3-7 0,22-3 7 16,-30 8-2-16,13-5-4 0,-3 5 0 0,6-2-10 16,-7 4-1-16,2 1-3 0,0 1 4 15,-1 1-10-15,2 2 3 0,1 0 0 16,0 4-3-16,2 0-7 0,0 2 0 0,2 0-1 0,3 2-4 15,2 0-1-15,2 0-4 16,-2 2-5-16,4-1-2 0,2-3-3 0,2 2 0 0,2-2 0 16,0 0 1-1,3 1-1-15,4-2 1 0,-3-1-3 0,4-2-1 16,5 1-8-16,-2-5 3 0,0-2-1 16,1-2-4-16,2-1-1 0,0-3-6 0,1 1 0 15,2-3-1-15,-2 0-2 0,2-3-6 0,0 0 2 0,-19 0-2 16,36-3 1-16,-21 0-2 15,-15 3 0-15,30-9 2 0,-18 3 2 0,1-2-6 16,0 1-2-16,-13 7 3 0,14-15-2 16,-7 5-1-16,-7 10-1 0,6-19 0 0,-6 19-3 15,3-19 4-15,-3 19-2 16,0 0 0-16,-14-25 0 0,14 25 2 0,-14-15 0 0,4 9 2 16,10 6 2-1,-18-11-1-15,18 11 0 0,-16-11 5 0,16 11 1 0,-11-7 1 16,11 7 3-16,0 0 3 0,0 0-1 0,-9-11 0 15,9 11 0-15,0 0-3 16,0 0-1-16,0 0-7 0,0 0-13 16,42-3-29-16,-42 3-36 0,24 0-47 0,-24 0-46 15,30 0-45-15,-16 2-46 0,-1-4-58 16,-13 2-111-16,30 0-510 0,-18 0-356 16</inkml:trace>
  <inkml:trace contextRef="#ctx0" brushRef="#br0" timeOffset="93660.12">8907 3732 2761 0,'2'-19'-112'0,"-2"19"13"0,0 0 16 16,0 0 21-16,0 0 34 15,0 0 31-15,0 0 34 0,0 0 21 0,0 0 14 16,-50 19 2-16,38-9 9 0,2 5 13 0,0-2 9 15,1 4 6-15,1 2-3 0,-1 2-10 16,3-2-7-16,1 1-9 0,3-2-6 0,0 3-6 16,2-2-11-16,2 0-6 15,0 1-20-15,3-4-28 0,-1 2-29 0,0-1-41 16,3-2-42-16,-1 1-44 0,0-2-29 16,3-6-45-16,-5 2-65 0,4-5-526 0,-2 1-139 15</inkml:trace>
  <inkml:trace contextRef="#ctx0" brushRef="#br0" timeOffset="93939.83">9065 3915 2502 0,'8'-12'21'15,"-8"12"18"-15,12-16 8 16,-8 6 17-16,-4 10 18 0,0 0 11 0,10-15-27 0,-10 15-9 16,0 0-4-16,9-10-6 15,-9 10 0-15,0 0 6 0,0 0 0 0,0 0 3 16,0 0 4-16,15 35-5 0,-15-35-2 0,2 22-6 15,-2-4-1-15,0-18-8 16,-2 30 5-16,0-13 5 0,-2 0 3 0,-1 0 5 0,-1-1 6 16,-1-1-2-16,-3-1-2 15,2 2-5-15,-6-3-6 0,2 1-4 0,2-3-2 16,-3-1-7-16,0-3-5 16,0 1-15-16,-1-2-32 0,14-6-29 0,-22 5-37 15,22-5-56-15,-20 0-50 0,20 0-54 0,-18-9-109 0,12-1-594 16,0 0-370-16</inkml:trace>
  <inkml:trace contextRef="#ctx0" brushRef="#br0" timeOffset="94099.7">9025 3648 2830 0,'0'0'-24'15,"13"-15"17"-15,-13 15 5 0,7-13 4 0,-7 13-1 0,0 0 0 16,8-14-3-16,-8 14-3 0,0 0-12 0,0 0-37 15,4-13-36-15,-4 13-49 0,0 0-50 16,0 0-104-16,0 0-344 0,0 0 140 0</inkml:trace>
  <inkml:trace contextRef="#ctx0" brushRef="#br0" timeOffset="94599.68">9184 3793 1859 0,'0'0'-24'0,"0"0"22"0,6 15 23 0,-6-15 23 15,2 15 25-15,-2-15 6 16,0 18 11-16,0-18 9 0,3 22-2 16,-3-22 14-16,2 25-3 0,-2-11-1 15,0-14 2-15,6 25-7 0,-3-13-7 0,1 0-8 0,-4-12-7 16,8 27-6-16,-4-18-3 0,5 1-9 0,-3 1-6 15,-6-11-7-15,15 13-1 16,-4-7-7-16,-11-6-4 0,16 4-2 16,-16-4-6-16,22 0 0 0,-22 0-3 15,17-10-4-15,-17 10 4 0,16-16 3 0,-7 6 9 0,-2-2 15 16,-7 12 17-16,8-20 11 16,-4 10 11-16,-4 10-2 0,4-15-9 0,-4 15-9 15,0 0-8-15,6-20-9 0,-6 20-2 0,0 0-1 0,0 0-8 16,0 0-7-16,0 0 3 15,0 0-5-15,0 0-5 0,0 0-3 16,0 0 0-16,39 20-6 0,-39-20 7 0,19 9-7 16,-19-9-3-16,19 8 0 0,-9-4-2 0,-10-4-1 15,20 4 0-15,-20-4 0 16,18 3 4-16,-18-3 8 0,20-1 4 0,-20 1 2 16,0 0 8-16,17-10-14 15,-17 10 3-15,8-13-6 0,-8 13-3 0,4-18-5 0,-4 18-17 16,4-21-34-16,-4 21-50 0,0-22-65 0,0 22-74 15,0-28-82-15,0 12-171 16,-2 2-154-16,-2 1-286 0,2 1-321 0</inkml:trace>
  <inkml:trace contextRef="#ctx0" brushRef="#br0" timeOffset="94840.12">9597 3660 2649 0,'0'0'-113'0,"13"-7"30"0,-13 7 36 0,0 0 15 15,15-5 34-15,-15 5 44 0,0 0 22 0,0 0 23 0,0 0 20 16,23 9 17-16,-23-9 11 16,9 14-1-16,-9-14-8 0,8 20-4 15,-2-6-8-15,0 2-10 0,-2-1-7 16,3 2-9-16,4 4-10 0,-3-2-6 0,-4 0-5 0,0 0-10 16,1 0-6-16,-3 0-4 15,0 0-5-15,2 0-5 0,-2 1-10 0,-2-4-22 16,0-16-48-16,0 31-56 0,0-16-63 0,0-2-57 15,-2-1-64-15,0-1-138 16,2-11-517-16,-2 20-346 0</inkml:trace>
  <inkml:trace contextRef="#ctx0" brushRef="#br0" timeOffset="95229.92">10083 3976 2812 0,'0'0'-47'0,"0"0"27"16,0 0 14-16,0 0 12 15,0 0-6-15,0 0 14 0,0 0 17 0,0 0 14 16,0 0 6-16,0 0 2 0,0 0 0 16,0 0-5-16,28 0-1 0,-28 0 3 0,26-2-8 15,-26 2 1-15,29-2-7 16,-13 0-3-16,-16 2-4 0,31-1-10 0,-16-2-22 15,-15 3-24-15,27-1-34 0,-27 1-36 0,22-2-34 16,-12 2-41-16,-10 0-64 0,0 0-120 16,14-10-352-16,-14 10 38 0</inkml:trace>
  <inkml:trace contextRef="#ctx0" brushRef="#br0" timeOffset="95400.01">10190 3881 2181 0,'-13'-10'61'0,"13"10"15"0,0 0 11 16,-11-9 20-16,11 9 11 0,0 0 1 0,0 0-5 15,0 0-12-15,0 0-12 16,0 0-6-16,0 0-10 0,0 0-9 16,20-23-9-16,-20 23-7 0,16-5-13 0,-16 5-31 15,20-3-47-15,-20 3-64 0,25-2-49 0,-25 2-55 16,26-6-69-16,-10 4-533 0,2-2-130 16</inkml:trace>
  <inkml:trace contextRef="#ctx0" brushRef="#br0" timeOffset="95809.75">11022 3439 2315 0,'0'0'-70'0,"8"-10"25"16,-8 10 17-16,0 0 31 0,0 0 17 0,8-15 25 15,-8 15 20-15,0 0 6 0,9-9-10 0,-9 9 4 0,0 0 1 16,0 0 15-16,0 0 16 15,0 0 20-15,0 0 12 0,0 0 11 0,0 0-1 0,11 29 0 16,-11-29-4-16,-2 22-9 16,2-22-7-16,0 26-11 0,2-9-12 15,-2 2-8-15,0-1-8 0,0 1-10 16,4-2-6-16,-4 4-9 0,0-2-4 0,0 2-9 0,2-4-29 16,-2 2-36-16,2-1-56 15,-2-18-64-15,2 30-77 0,-2-19-87 16,2 3-194-16,-4-3-457 0,0 1-390 0</inkml:trace>
  <inkml:trace contextRef="#ctx0" brushRef="#br0" timeOffset="96099.84">10759 3921 2764 0,'0'0'-121'0,"0"0"31"16,0 0 13-16,0 0 7 0,0 0 11 0,0 0 14 15,0 0 13-15,0 0 13 16,0 0 19-16,0 0 3 0,63 3 10 0,-43-4 5 16,-20 1 15-16,42-5 17 0,-15 4 14 15,3 1 16-15,1-3 8 0,-1 0 3 0,2-1-15 16,0 2-4-16,-3 0-13 0,1-1-29 0,-6 1-49 15,-1 2-57-15,-2-2-65 16,-4 1-72-16,-17 1-168 0,28 0-280 16,-20 1 102-16</inkml:trace>
  <inkml:trace contextRef="#ctx0" brushRef="#br0" timeOffset="96399.84">11020 4179 1908 0,'-20'10'17'0,"20"-10"38"0,0 0-1 0,0 0-6 0,0 0 4 15,-14 8-11-15,14-8 6 16,0 0 5-16,-6 17 2 0,6-17-9 16,-5 19 8-16,3-6-4 0,2-13 8 0,-4 31 14 15,2-12 6-15,-1 0 5 0,1 0 1 0,2 2-2 16,-2-2-1-16,1 2 0 0,-4 0 5 0,1 0 1 15,-3-2-2-15,1 0-6 16,0-2-2-16,0 0-5 0,-6 1-7 16,2-5-8-16,-2 0-7 0,-1-2-4 15,-2-1-24-15,0-2-40 0,-2-2-47 16,2-1-69-16,-1-3-51 0,0-2-74 0,16 0-168 16,-33-7-404-16,16 1-165 0</inkml:trace>
  <inkml:trace contextRef="#ctx0" brushRef="#br0" timeOffset="96580.01">10878 4039 2466 0,'0'0'67'16,"17"-6"15"-16,-17 6-11 0,0 0-14 15,14-6-17-15,-14 6-22 0,0 0-20 0,0 0-26 16,0 0-60-16,14-3-65 0,-14 3-123 0,0 0-430 15,0 0 36-15</inkml:trace>
  <inkml:trace contextRef="#ctx0" brushRef="#br0" timeOffset="97130.73">11123 4234 2125 0,'0'0'-21'15,"0"0"2"-15,8 12 16 0,-8-12 36 16,0 0 47-16,0 0 30 0,0 21 14 0,0-21 0 16,0 0-3-16,-6 29-2 0,6-29-10 15,-4 23 6-15,2-8-8 0,0 1-8 16,2-16-8-16,0 24-6 0,0-24-2 0,-2 24-2 0,4-10-8 15,-2-14-6-15,4 19-6 16,-4-19-4-16,6 17-5 0,-6-17-9 0,9 12-3 0,-9-12-4 16,11 7-8-16,-11-7-7 15,0 0-5-15,0 0-7 0,0 0-4 0,29-15-3 16,-29 15-1-16,11-11 1 16,-11 11 4-16,9-16 4 0,-9 16 12 0,6-11 4 15,-6 11 3-15,0 0 0 0,6-13-4 0,-6 13-2 0,0 0-4 16,0 0 0-16,12-8-2 15,-12 8-2-15,0 0-2 0,0 0 1 16,0 0-2-16,0 0-2 0,38 12 0 0,-38-12 2 16,18 5-2-16,-18-5 2 15,20 6-2-15,-20-6 5 0,17 4 15 0,-17-4 13 16,21 1 8-16,-21-1 14 0,20 0 13 0,-20 0 7 0,20-5 38 16,-20 5-18-16,16-11 2 15,-7 3-15-15,-9 8-11 0,17-19-2 0,-11 7-14 16,-2-1-7-16,2 0-8 0,-6 13-3 0,11-26-12 15,-9 14-12-15,-2 12-31 0,8-20-35 16,-5 9-43-16,-3 11-54 0,2-18-79 0,-2 18-73 16,2-12-143-16,-2 12-208 15,0 0 24-15,-11-14-333 0,11 14-384 0</inkml:trace>
  <inkml:trace contextRef="#ctx0" brushRef="#br0" timeOffset="98180.66">13097 3456 2748 0,'-2'-26'-143'0,"2"26"25"0,0 0 27 0,-2-18 23 16,2 18 31-16,0 0 33 15,2-17 32-15,-2 17 19 0,0 0 20 0,4-17 19 16,-4 17 8-16,0 0 8 16,0 0 1-16,0 0 2 0,2-15-1 0,-2 15 26 15,0 0 20-15,0 0 2 0,0 0 2 16,0 0-6-16,0 0-13 0,0 0-2 0,0 62-13 16,0-45-30-16,0 3-3 15,0 0-7-15,0 1-3 0,0 6-8 0,-2 2-1 16,2-1-5-16,2 0 2 0,-2 3-10 0,0-2-1 0,0 1-7 15,2-1-4-15,-2 0-4 16,2-1-4-16,-2-4-2 0,2 3-2 0,0-3-6 0,-2-3 0 16,2-1-6-1,0 1-5-15,0-3-7 0,0-1-28 0,-2-2-25 0,3-4-32 16,-3 1-39-16,0-12-48 16,2 19-63-16,-2-19-48 0,2 11-84 0,-2-11-138 15,0 0-112-15,0 0-240 0,0 0-194 0</inkml:trace>
  <inkml:trace contextRef="#ctx0" brushRef="#br0" timeOffset="98839.83">13780 3437 2458 0,'9'-17'-107'0,"-9"17"26"0,9-15 20 0,-9 15 21 16,4-14 3-16,-4 14 23 16,4-16 5-16,-4 16 3 0,0 0 2 0,-2-20 11 0,2 20 12 15,0 0 14-15,-12-16 17 16,12 16 4-16,-19-7 20 0,19 7 10 0,-17-4 10 16,17 4 18-16,-28 2 4 15,28-2 1-15,-35 6 0 0,19-1-6 0,-5 5-8 16,2 2-2-16,0-1-2 0,0 2-10 0,2 5-4 0,2-3-5 15,-1 4-7-15,5 2-2 16,-1 0-10-16,6 1-5 0,-1 3-5 0,5 0-4 16,0-3-4-16,6 4-6 0,1 0-3 15,1-1-1-15,6-2-8 0,-3 0 2 16,4-3-6-16,1 1-7 0,1-3-6 16,1-1-8-16,1-2-9 0,-2-2-9 0,4-3-12 15,-5-1 0-15,1-3-5 0,-5-2-6 0,-10-4 1 0,22 2-4 16,-22-2 1-16,0 0 7 15,20-8 1-15,-20 8 4 0,7-13 4 0,-7 13-3 16,0 0 3-16,-2-21 3 16,2 21 11-16,0 0 6 0,-13-21 8 15,13 21 9-15,-10-11 6 0,10 11 5 16,0 0 7-16,-11-13 1 0,11 13 5 0,0 0 1 0,0 0 1 16,0 0-3-16,0 0-3 15,0 0 2-15,0 0-5 0,21-16-3 0,-21 16-13 16,21-2-26-16,-21 2-31 0,25-1-55 0,-25 1-57 0,29-3-60 15,-14 0-63-15,0-1-166 16,-4 0-417-16,-2 0-220 0</inkml:trace>
  <inkml:trace contextRef="#ctx0" brushRef="#br0" timeOffset="99140.09">14026 3578 2612 0,'0'0'-44'0,"0"0"2"0,0 0 12 15,0 0 16-15,0 0 17 16,0 0 29-16,0 0 22 0,-33 36 12 0,28-25 8 16,1 5 22-16,0-4-1 15,0 6 2-15,-1-2-3 0,3 0-8 0,-1 4-7 0,3-1-7 16,0-1-8-16,0 4-4 0,3-3-10 0,2 0-3 15,-1 2-6-15,0-5-14 16,3 2-22-16,-1-4-29 0,6 2-30 0,-3-3-41 0,-1 1-23 16,0-3-33-1,3-1-34-15,-4-4-56 0,-7-6-162 0,15 11-331 0,-10-9-7 16</inkml:trace>
  <inkml:trace contextRef="#ctx0" brushRef="#br0" timeOffset="99383.61">14240 3721 2176 0,'0'0'-37'0,"0"0"16"0,0 0 17 0,0 0 13 16,0 0 12-16,0 0 16 0,0 0 8 0,0 0 17 16,7 42 14-16,-7-42 3 15,-5 28 4-15,1-13-1 0,0 2-1 0,-1 1 7 0,1-2-2 16,-2 0 2-16,1 0-8 0,-1 0-3 0,0-3-7 15,6-13-9-15,-13 24-6 16,8-13-13-16,5-11-25 0,-14 16-40 0,14-16-64 16,-12 10-42-16,4-6-49 15,8-4-56-15,0 0-118 0,-19-5-381 0,19 5-6 0</inkml:trace>
  <inkml:trace contextRef="#ctx0" brushRef="#br0" timeOffset="99529.96">14234 3513 2243 0,'15'-10'-10'0,"-15"10"17"0,12-5-30 15,-12 5-10-15,0 0-20 0,18-7-17 16,-18 7-32-16,0 0-61 0,0 0-139 0,11-9-181 16,-11 9 350-16</inkml:trace>
  <inkml:trace contextRef="#ctx0" brushRef="#br0" timeOffset="99969.76">14414 3660 1399 0,'2'21'58'15,"-2"-21"33"-15,0 21-17 0,0-21-1 0,-2 21-4 0,2-21-6 16,0 24 5-1,0-24-1-15,0 23-3 0,0-23-8 0,0 23 16 0,0-23-6 16,2 22 4-16,-2-22 7 16,2 22-1-16,-2-22-2 0,6 16-4 15,-6-16-6-15,4 14-7 0,-4-14-4 0,6 12-8 16,-6-12-9-16,0 0 1 0,13 5-7 0,-13-5 2 16,0 0-8-16,0 0 0 15,0 0-1-15,23-21 0 0,-23 21 4 0,11-15 11 16,-11 15 1-16,10-14 2 0,-10 14-1 0,10-11 5 0,-10 11-1 15,9-9-4-15,-9 9-3 16,0 0-5-16,16-9-4 0,-16 9-3 0,0 0 0 16,19-4 0-16,-19 4 1 0,0 0 2 15,21 1 2-15,-21-1 10 0,0 0 1 0,25 3-2 16,-25-3 11-16,17 1 0 16,-17-1 3-16,0 0 2 0,28-1-1 0,-28 1-3 15,16-7-2-15,-16 7-5 0,13-7-7 0,-13 7-9 16,14-12-23-16,-14 12-36 0,8-14-47 15,-8 14-64-15,5-15-60 0,-5 15-95 0,0-20-191 16,-2 11-412-16,2 9-285 16</inkml:trace>
  <inkml:trace contextRef="#ctx0" brushRef="#br0" timeOffset="100190.2">14746 3591 2682 0,'17'-2'-67'0,"-17"2"15"0,0 0 13 15,0 0 27-15,0 0 36 16,27 9 23-16,-27-9 22 0,5 12 21 0,-5-12 10 16,9 19 9-16,-6-7-1 15,-3-12 2-15,7 28-6 0,-3-13-10 0,-2 3-6 0,2 1-10 16,-2-2-7-16,3 2-7 16,-3 0-10-16,-1 0-13 0,1 0-27 0,-2 0-34 15,0 0-53-15,0-2-58 0,0 1-52 16,-2-5-52-16,2-13-120 0,-3 24-496 0,-2-12-200 15</inkml:trace>
  <inkml:trace contextRef="#ctx0" brushRef="#br0" timeOffset="101090.19">15074 3360 2411 0,'0'0'-100'0,"0"0"32"16,0 0 30-16,0 0 2 0,11-11 15 0,-11 11 4 16,0 0 11-16,0 0 32 15,0 0 10-15,0 0 24 0,0 0 24 0,0 0 29 0,0 0 8 16,0 0 0-16,0 0 2 16,0 0-6-16,0 0-3 0,14 36 1 0,-14-36-2 15,0 23 1-15,0-23-7 0,0 26-2 0,2-11-10 0,-2 3-27 31,0 0-10-31,2 2-5 0,0 2-6 0,1 2-1 0,-3 0-4 0,2 3-5 16,1-2 0-16,1 1-4 16,-2 2 0-16,2-2-3 0,-2 1-1 0,0-1 0 0,0-1-1 15,1 0-2-15,-1-4-2 16,2 0-2-16,-2-2-1 0,0-1 3 0,0 2-3 16,-2-2-5-16,4-3-2 15,-4-15-1-15,3 28-3 0,-1-16-7 0,-2-12-11 0,2 19-18 16,-2-19-31-16,0 14-40 0,0-14-53 0,0 0-57 15,0 0-74-15,0 0-155 16,2 16-522-16,-2-16-397 0</inkml:trace>
  <inkml:trace contextRef="#ctx0" brushRef="#br0" timeOffset="101840.05">15466 3734 2842 0,'0'0'-97'0,"0"0"29"0,0 0 21 15,0 0 23-15,0 0 24 0,0 0 27 0,0 0 23 16,0 0 18-16,0 0 10 0,0 0 9 16,0 0 7-16,0 0 6 0,0 0-5 0,0 0-8 15,0 0-4-15,0 0-10 0,0 0-4 16,0 0-6-16,0 0-7 0,0 0-7 0,0 0-5 16,0 0-4-16,44-7-5 15,-44 7-6-15,25 1-3 0,-25-1-17 0,24 2-31 16,-24-2-38-16,25 0-47 0,-25 0-43 0,20 2-35 0,-11-2-51 15,-9 0-101-15,0 0-512 16,15-4-195-16</inkml:trace>
  <inkml:trace contextRef="#ctx0" brushRef="#br0" timeOffset="102040.18">15477 3642 2547 0,'0'0'-11'0,"0"0"55"16,0 0 13-1,-9-11 24-15,9 11 17 0,0 0 0 0,0 0 0 0,0 0-5 16,0 0-3-16,0 0-3 16,0 0-12-16,0 0-9 0,0 0-3 0,28-14-8 0,-28 14-7 15,23-2-23-15,-23 2-33 16,25-1-31-16,-25 1-44 0,28-2-42 0,-12 0-39 16,2 2-49-16,-2-4-95 15,2 3-515-15,-4-2-150 0</inkml:trace>
  <inkml:trace contextRef="#ctx0" brushRef="#br0" timeOffset="102370.12">16147 3319 2478 0,'0'0'-29'15,"0"0"15"-15,13-8 5 0,-13 8 23 16,0 0 24-16,0 0 35 0,0 0 37 16,0 0 14-16,0 0 9 0,17 25 10 15,-17-25-6-15,2 21-7 0,-2-21-7 0,2 27-12 16,0-13-9-16,1 2-9 0,1 0-11 0,-2 3-7 0,2-1-9 15,0 0-28 1,0 0-42-16,1 2-75 0,-1-2-52 16,5 4-54-16,-5-7-64 0,0 0-141 0,-4-3-514 15,0-2-294-15</inkml:trace>
  <inkml:trace contextRef="#ctx0" brushRef="#br0" timeOffset="102580.06">16024 3770 2584 0,'0'0'-97'0,"0"0"24"16,0 0 21-16,0 0-5 0,0 0 16 0,0 0 6 15,0 0 18-15,0 0 20 16,0 0-7-16,45 2 4 0,-45-2 9 0,30 0-4 0,-12 0 9 16,4-2-8-16,1-2 2 15,3 3 4-15,2-1-3 0,0-1-5 0,-2 3 0 16,2-1-32-16,-5-1-32 0,-1 2-46 0,-2 0-87 15,-3-2-410-15,-4 2 189 16</inkml:trace>
  <inkml:trace contextRef="#ctx0" brushRef="#br0" timeOffset="103160.05">16151 3965 1713 0,'0'0'-21'16,"0"0"23"-16,0 0 17 0,0 0 14 0,-14 9 23 16,14-9 3-16,0 0 14 0,-8 9 8 15,8-9 13-15,0 0 6 0,-9 19 6 0,9-19-13 16,-9 22-2-16,7-12-4 0,2-10-6 0,-4 28 3 15,4-15-16-15,0-13-3 16,0 28-4-16,0-28-10 0,2 29 4 0,0-18-10 0,2 3-6 16,0-1-2-16,-4-13-4 15,10 19-4-15,-10-19 0 0,12 16-6 0,-6-11 0 16,-6-5-2-16,0 0 0 16,22 7-11-16,-22-7 4 0,0 0 1 0,0 0-7 0,0 0 0 15,25-19 4-15,-25 19 6 0,6-13 20 0,-6 13 8 16,0 0 4-16,6-16 2 15,-6 16-2-15,0 0-9 0,0 0 0 0,5-14-1 0,-5 14-5 16,0 0 0 0,0 0-2-16,0 0 3 0,0 0-8 0,0 0-1 0,0 0-1 15,0 0-4-15,0 0-1 16,25 28-2-16,-25-28-3 0,13 10 0 0,-13-10-4 0,19 5 2 16,-19-5 1-16,23 7-1 15,-10-7-1-15,-13 0 11 0,25 0 18 0,-25 0 11 16,26-7 10-16,-14 4 8 0,-12 3 6 0,22-17 2 15,-14 8-8-15,-1-3-12 16,-1-3 0-16,0 0 9 0,-2-1-5 0,0 0-2 0,-2 0-13 16,0-1-11-16,-2 17-30 15,6-29-33-15,-4 17-48 0,-2 12-60 0,2-20-80 16,-4 8-77-16,2 12-151 16,-5-15-196-16,5 15-333 0,0 0-419 0</inkml:trace>
  <inkml:trace contextRef="#ctx0" brushRef="#br0" timeOffset="104140.89">13427 4818 2806 0,'0'0'-115'0,"0"0"39"0,0 0 26 16,3-23 27-16,-3 23 35 0,0 0 20 0,0 0 17 16,0 0 14-16,10-13-6 15,-10 13-2-15,0 0 16 0,0 0 9 16,0 0 3-16,0 0 3 0,0 0-11 0,0 0-8 16,0 0-6-16,0 0-4 0,-26 45-3 0,15-31 3 15,2-3-5-15,-2 3 2 0,-3 1-2 0,1-1 2 16,-3-2-3-16,3 0-4 15,-1 2-6-15,-2-4-4 0,4 2-2 0,-1-1-3 0,3-1-3 16,-4-3-9 0,5 3 4-16,9-10-5 0,-19 14 1 0,9-7-3 0,10-7-2 15,-11 10 0-15,11-10 4 16,-12 9 10-16,12-9 1 0,0 0 2 0,-9 13 0 0,9-13-3 16,0 0-5-16,0 0 0 15,0 0-3-15,0 0-2 0,0 0 4 0,30 17-7 16,-30-17 2-16,26 7-4 0,-8-6 12 0,2 3 4 15,1 0 4-15,1-2-2 0,5 2-4 16,-5-3-5-16,1 4-2 0,-1-4-10 0,-1 2-19 16,3-3-37-16,-6 1-52 15,5-1-67-15,-5 3-63 0,-18-3-102 0,34-3-198 16,-21 2-448-16,1-2-425 16</inkml:trace>
  <inkml:trace contextRef="#ctx0" brushRef="#br0" timeOffset="104953.9">14170 4633 2842 0,'0'0'-154'0,"0"0"19"15,0 0 17-15,3-23 21 16,-3 23 21-16,0 0 22 0,0 0 22 0,0 0 28 16,-11-19-7-16,11 19 12 15,0 0 18-15,-16-8 14 0,16 8 24 0,0 0 13 16,-29 2 18-16,29-2 12 16,-25 8 11-16,10-3 2 0,1 3 8 0,-2 2-3 0,-1 4-10 15,-1-1-6-15,-1 1-9 0,4 4-6 0,-3 2-7 16,4-1-8-16,0 1 0 15,5 1-12-15,-4 0-8 0,4 2-3 0,3-2 12 16,-1 2-2-16,5-5-6 0,0 4-5 16,4-3-5-16,0-2-4 0,5 2-6 0,-1-4-3 15,6 2-8-15,-1-5-7 0,7 1-5 16,-3-1-11-16,2-5-10 0,0 0-10 16,1 0-6-16,0-6-3 0,2 1-1 15,-20-2 3-15,34 0-5 0,-16-3 5 0,-5-1 4 16,-13 4 3-16,23-12 0 0,-12 2 1 0,-1 3 1 15,-10 7 7-15,10-17 2 0,-10 17 3 16,2-19 7-16,-2 19 3 16,0 0-1-16,-6-25 6 0,6 25 11 0,-8-15 8 15,8 15 3-15,0 0 6 0,-10-15-3 0,10 15 0 16,0 0-3-16,0 0-4 0,0 0 0 16,0 0-2-16,0 0-1 0,0 0-5 0,14-21-21 15,-14 21-40-15,17-2-54 0,-17 2-56 0,25-4-67 0,-25 4-108 16,27-6-218-1,-12 2-306-15,-15 4-202 0</inkml:trace>
  <inkml:trace contextRef="#ctx0" brushRef="#br0" timeOffset="105319.78">14467 4743 2497 0,'0'0'-77'0,"0"0"31"0,0 0 28 16,0 0 26-16,0 0 28 0,0 0 19 15,-36 27 16-15,36-27 2 0,-7 15 4 0,7-15-2 16,-6 20 0-16,6-20-2 16,-2 22-4-16,2-22-3 0,4 26 12 0,-2-9 0 15,2-2-5-15,1 0 0 16,3 0 6-16,-2 1-5 0,1-1-9 0,2-2-2 0,-1 2-12 16,0 0-2-16,0-2-19 15,0-1-41-15,0-1-62 0,-1 1-70 0,-1-4-75 16,2-3-152-16,-2 1-521 0,3 1-272 0</inkml:trace>
  <inkml:trace contextRef="#ctx0" brushRef="#br0" timeOffset="105639.87">14738 4839 2654 0,'0'0'-61'0,"0"0"9"15,0 0 7-15,0 0 19 0,0 0 15 16,0 0 13-16,0 0 22 0,0 0 9 0,0 0 6 16,0 0 6-16,0 0 4 15,0 0 2-15,8 57 9 0,-8-44 24 0,0-13 2 16,0 31 9-16,0-16-12 15,0-15 5-15,-4 30-10 0,2-16 1 0,-4-1-10 0,6-13-6 16,-9 23-8-16,3-15-4 0,6-8-9 0,-14 13-25 16,14-13-33-16,-16 8-45 15,16-8-52-15,-17 3-54 0,17-3-52 0,0 0-118 0,-23-14-504 16,14 6-179-16</inkml:trace>
  <inkml:trace contextRef="#ctx0" brushRef="#br0" timeOffset="105769.79">14697 4641 2640 0,'18'-6'49'0,"-18"6"4"0,10-5-10 0,-10 5-16 0,0 0-29 15,15-9-30-15,-15 9-57 16,8-1-52-16,-8 1-102 0,0 0-478 0,0 0 15 16</inkml:trace>
  <inkml:trace contextRef="#ctx0" brushRef="#br0" timeOffset="106259.74">14889 4763 2061 0,'0'0'-9'0,"0"0"37"0,0 0 7 15,0 0 11-15,-10 28 24 0,10-28 10 0,0 0 9 0,-7 19 10 16,7-19-2-16,-3 17-1 16,3-17-3-16,0 19-9 0,0-19-4 0,0 20-3 15,0-20-6-15,2 20-11 16,-2-20-4-16,5 18-6 0,-5-18-2 0,9 15-4 0,-9-15-12 16,12 14-1-16,-12-14-3 15,12 7-10-15,-12-7-8 0,0 0-10 16,19 3-3-16,-19-3-2 0,0 0 3 0,0 0 1 0,0 0 4 15,28-15 5-15,-28 15 9 0,10-9 16 16,-10 9 19-16,0 0 7 0,6-15-1 0,-6 15-1 16,0 0-5-16,9-9-6 15,-9 9-7-15,0 0-3 0,0 0-4 0,0 0-4 0,15-9-3 16,-15 9-2-16,0 0-3 16,0 0-2-16,0 0-2 0,26 5-4 0,-26-5-1 15,0 0 2-15,0 0-2 0,25 5-2 16,-25-5 1-16,0 0-2 0,19 0 2 15,-19 0 2-15,0 0 2 0,19-4-2 0,-19 4-1 0,0 0-5 16,14-9-12-16,-14 9-30 16,6-13-36-16,-6 13-61 0,0 0-61 0,5-24-72 0,-5 24-144 15,-2-19-528-15,-1 8-353 16</inkml:trace>
  <inkml:trace contextRef="#ctx0" brushRef="#br0" timeOffset="106489.66">15186 4669 2746 0,'0'0'-100'15,"0"0"35"-15,0 0 14 0,30 6 27 0,-30-6 20 0,0 0 35 16,8 11 27-16,-8-11 14 16,4 16 11-16,-4-16 6 0,7 19-6 0,-2-7-5 15,-5-12-10-15,6 28-8 0,-3-15-2 0,-1 2 8 0,3 2-8 16,-3 1-1-1,3-1-10-15,-5-17-9 0,2 30-15 0,0-13-42 0,-2 1-46 16,0-18-46-16,0 27-53 16,0-14-54-16,-2-4-110 0,2-9-465 0,-4 19-102 15</inkml:trace>
  <inkml:trace contextRef="#ctx0" brushRef="#br0" timeOffset="106849.71">15572 4969 2406 0,'0'0'29'0,"0"0"27"16,0 0 3-16,0 0 0 0,0 0 12 16,0 0 1-16,0 0-8 0,0 0-4 0,0 0-1 15,19 7-6-15,-19-7-7 0,17-2-7 0,-17 2 2 16,20-1-8-16,-20 1-23 15,22-3-28-15,-22 3-48 0,21-4-39 0,-10 2-40 16,-1-1-41-16,-10 3-86 0,13-8-466 0,-13 8-11 16</inkml:trace>
  <inkml:trace contextRef="#ctx0" brushRef="#br0" timeOffset="107009.74">15626 4879 2167 0,'-16'-6'17'0,"16"6"58"0,0 0 22 16,-13-6 17-16,13 6 22 15,0 0 3-15,0 0-6 0,0 0-14 0,-13-7-12 16,13 7-16-16,0 0-10 0,0 0-20 16,0 0-28-16,0 0-47 0,0 0-54 0,0 0-49 15,28-11-71-15,-28 11-121 16,10-6-514-16,-10 6-150 0</inkml:trace>
  <inkml:trace contextRef="#ctx0" brushRef="#br0" timeOffset="122239.99">16093 4835 2333 0,'0'0'-118'0,"0"0"24"0,0 0 19 0,0 0 14 15,0 0 27-15,0 0 15 16,0 0 8-16,0 0 7 0,0 0 11 0,0 0 14 16,0 0-13-16,0 0 3 0,0 0 2 15,0 0 13-15,0 0 1 0,0 0 12 0,0 0 10 16,0 0 5-16,0 0 5 0,0 0 3 0,0 0 7 15,0 0 4-15,0 0 4 0,0 0 4 16,0 0 2-16,0 0 0 0,0 0 4 0,0 0 5 16,0 0 3-16,0 0-7 15,0 0 4-15,0 0 0 0,0 0-3 0,0 0-7 0,0 0-8 16,0 0-2-16,0 0-6 16,0 0-10-16,0 0-6 0,16-15-8 0,-16 15 1 15,0 0-1-15,22-2-9 0,-22 2-5 0,16-2 0 16,-16 2-7-16,0 0-1 15,26 0-14-15,-26 0-22 0,0 0-29 0,21-2-31 0,-21 2-37 16,0 0-37-16,19-2-31 16,-19 2-37-16,0 0-68 0,0 0-617 0,13-2-288 15</inkml:trace>
  <inkml:trace contextRef="#ctx0" brushRef="#br0" timeOffset="122649.79">16357 4719 2643 0,'0'0'-116'0,"0"0"29"0,0 0 21 16,0 0 17-16,0 0 22 16,10-10 30-16,-10 10 29 0,0 0 17 0,0 0 33 15,0 0 22-15,0 0 17 0,0 0 10 16,0 0 14-16,0 0-12 0,0 0 0 16,0 0 0-16,0 0-5 0,0 0-6 15,-12 46-5-15,12-46 1 0,-8 25-11 0,4-12-9 16,-2 3-6-16,2-1-8 0,0 2 9 0,0-1-10 0,0 4-6 15,0-2-6 1,0 1-7-16,2-5-9 0,-3 4-7 0,5-18-3 0,-4 30-10 16,4-17-24-16,-2-1-28 15,2-12-41-15,0 0-48 0,-2 24-66 0,4-18-54 0,-2-6-72 16,0 0-159-16,0 0-150 16,0 0-269-16,0 0-241 0</inkml:trace>
  <inkml:trace contextRef="#ctx0" brushRef="#br0" timeOffset="123080.03">16337 4696 2518 0,'0'0'-92'0,"-6"-17"24"15,6 17 26-15,0 0 7 0,0 0 16 0,0 0 16 16,0 0 29-16,0 0 19 0,0 0 16 0,0 0-9 0,0 0 1 15,0 0-7-15,0 0-2 16,0 0-1-16,0 0-6 0,16-15-7 0,-16 15-2 16,0 0-1-16,16-3-1 15,-16 3-12-15,0 0 5 0,24 0-2 0,-24 0 1 16,19 0-7-16,-19 0 7 16,0 0-6-16,32 3-3 0,-32-3 1 0,20 0-1 0,-20 0-5 15,18 3 10-15,-18-3 6 0,17 6 16 0,-17-6 13 0,10 9 14 16,-10-9 8-16,8 10 0 15,-8-10 5-15,0 0 5 0,2 22-2 0,-2-22 1 16,0 0-1-16,-6 26 5 16,6-26-1-16,-6 19-3 0,6-19-2 0,-6 21-5 15,1-10-4-15,5-11-10 16,-8 23-4-16,4-10-10 0,0 1-2 0,4-14-3 0,-7 26-6 16,3-12 15-16,1 1-13 15,3-15-24-15,-4 29-28 0,4-29-48 0,2 25-65 0,0-14-65 16,-2-11-55-16,3 21-113 0,-3-14-175 0,0-7-353 15,4 16-268-15</inkml:trace>
  <inkml:trace contextRef="#ctx0" brushRef="#br0" timeOffset="123379.92">16622 4927 2566 0,'12'-9'-75'0,"-12"9"24"16,0 0 2-16,0 0 19 16,0 0 34-16,0 0 33 0,0 0 33 0,0 0 32 15,0 0 17-15,0 0 11 0,-23 48 1 16,17-32 2-16,-3-1-3 0,-1 4 2 0,-1 0 3 16,3 3-1-16,-3 2-7 15,-2 4-10-15,1-1-11 0,-1 2-12 0,2 1-7 16,1-5-13-16,1 5-7 0,1-3-6 0,-3 0-6 0,5-3-8 15,-3 1-4-15,3-2-9 16,2-4-24-16,0-1-28 0,-2-2-39 0,4 0-44 16,2-16-57-16,-8 25-49 0,6-16-76 15,2-9-184-15,2 13-508 0,-2-13-421 0</inkml:trace>
  <inkml:trace contextRef="#ctx0" brushRef="#br0" timeOffset="123774.67">16642 5374 2958 0,'0'0'-69'0,"0"0"16"15,0 0 0-15,0 0-1 0,0 0 11 0,10-15 0 0,-10 15 5 16,0 0 13-16,0 0 5 0,20-4 10 15,-20 4 5-15,17-2 2 0,-17 2 11 16,0 0 13-16,26 2 2 0,-26-2 4 0,0 0 9 16,21 4 9-16,-21-4 9 0,13 10 9 15,-13-10 13-15,4 13 9 0,-4-13 8 0,0 0 9 16,-4 25 7-16,4-25 10 16,-8 24 2-16,0-10-1 0,0-2 0 0,2 2 5 0,0 0 1 15,-1 0-6-15,1-2 1 0,6-12-9 0,-11 23-11 16,9-13-12-16,2-10 8 15,-4 17 0-15,4-17-7 0,0 0-12 0,8 25-12 16,-8-25-8-16,15 9-15 16,-15-9-25-16,21 7-35 0,-5-7-43 0,-4 0-56 0,-12 0-64 15,32 0-62-15,-15-3-80 16,1-1-178-16,-2 1-111 0,-4-3-314 0,-12 6-329 16</inkml:trace>
  <inkml:trace contextRef="#ctx0" brushRef="#br0" timeOffset="126900.07">19907 3491 2686 0,'0'0'-118'0,"9"-14"22"0,-9 14 6 0,6-12 21 16,-6 12 27-16,0 0 25 16,8-13 25-16,-8 13 25 0,0 0 13 0,0 0 13 15,8-13 5-15,-8 13-1 16,0 0 4-16,0 0-7 0,0 0 0 0,0 0 10 16,0 0 12-16,0 0 11 0,0 0 10 15,0 0 0-15,0 0-5 0,0 0-4 0,0 0-1 16,9 34-2-16,-9-34-5 0,0 22-2 0,0-22-9 0,0 23-7 15,0-23-9 1,2 25-1-16,-2-11-5 0,0-14-8 0,5 27-5 0,-3-13-4 16,-2-14-4-16,4 23-9 15,-4-23-42-15,4 21-60 0,0-11-74 0,-4-10-76 16,5 17-119-16,-3-11-227 16,-2-6-280-16,0 0-209 0</inkml:trace>
  <inkml:trace contextRef="#ctx0" brushRef="#br0" timeOffset="127189.81">19634 3873 2485 0,'0'0'-79'0,"0"0"20"16,0 0 10-16,0 0 15 0,0 0-8 0,0 0 18 0,0 0 17 15,0 0 16-15,0 0 17 16,0 0 7-16,25 22 3 0,-25-22 11 0,19 3 10 16,-19-3 14-16,28 2 0 15,-14-2 0-15,-14 0 2 0,39 2-5 0,-18-2-7 0,2 1-6 16,1-1-9-16,5 2-6 16,-1 0 0-16,-3-2-8 0,4 0-21 15,-3 2-36-15,1 0-43 0,-3-2-44 0,-1 3-42 0,-2-3-64 16,-2-3-156-16,1 3-285 15,-6 0 109-15</inkml:trace>
  <inkml:trace contextRef="#ctx0" brushRef="#br0" timeOffset="127880.02">19845 4314 1862 0,'0'0'-34'0,"9"-11"18"15,-9 11 18-15,0 0 17 0,8-15 9 16,-8 15 20-16,0 0 10 0,7-11 8 16,-7 11-1-16,0 0 6 0,0 0 19 0,0 0 16 15,0 0 13-15,0 0 3 16,0 0 1-16,0 0-9 0,0 0-8 0,-24 37-4 0,24-37-11 16,-8 26-6-16,4-13-5 15,2 3-9-15,-2-2-6 0,4-14-5 0,-4 31-10 0,4-18-1 16,0-13-3-16,2 26-6 0,2-13-3 0,-4-13-9 15,6 23 1-15,-2-12-1 16,-4-11-7-16,13 17 0 0,-7-10-3 0,-6-7 0 16,17 12 3-16,-17-12-10 0,17 6-3 15,-17-6-8-15,17 0-8 0,-17 0 1 16,0 0-4-16,25-9-1 0,-25 9 0 16,15-12 2-16,-15 12 2 0,11-10-2 15,-11 10 3-15,10-9-1 0,-10 9 3 0,0 0 1 0,11-10 1 16,-11 10-2-16,0 0-1 15,0 0 3-15,0 0-4 0,0 0 6 0,0 0-1 0,24 15-1 16,-24-15 3-16,12 8-4 16,-12-8 4-16,14 8 2 0,-14-8 3 0,18 8 0 0,-18-8 9 15,19 3 16-15,-19-3 22 16,19 2 16-16,-19-2 13 0,0 0 7 0,23-8-2 16,-23 8-1-16,14-11 3 15,-14 11-1-15,12-15 1 0,-12 15 0 0,6-20-4 16,-6 20-9-16,4-21-5 0,-4 21-7 0,4-18-9 0,-4 18-8 15,0-18-4-15,0 18-18 16,2-15-18-16,-2 15-33 0,0-15-33 0,0 15-43 16,0 0-58-16,-4-17-66 0,4 17-59 15,-4-9-110-15,4 9-183 0,-6-10-403 16,6 10-442-16</inkml:trace>
  <inkml:trace contextRef="#ctx0" brushRef="#br0" timeOffset="129549.76">20809 3718 2822 0,'0'0'-170'0,"0"0"35"16,0 0 21-16,-17-27 21 0,17 27 26 0,0 0 27 16,-24-9 28-16,24 9 22 0,-16-1 28 15,16 1 11-15,-22-3 10 0,22 3 5 0,-23 0-2 16,23 0 4-16,-25 4-2 0,25-4-9 0,-23 9 1 0,23-9 4 15,-22 5-2 1,22-5-5-16,-14 7-3 0,14-7-6 0,-14 8 4 16,14-8-10-16,0 0-3 0,-6 13-3 15,6-13-6-15,0 0-8 0,0 0-8 0,0 0-9 16,26 23-2-16,-16-17 1 0,3 1 0 16,0-1-3-16,1 0 3 0,1 1-3 0,0 1 7 15,0-2 3-15,-5 3 4 16,2-1 6-16,-2 2 3 0,-10-10 9 0,10 13 21 0,-10-13-1 15,4 17 10-15,-4-17 10 0,-2 17 0 16,2-17 4-16,0 0 3 0,-14 21-4 16,6-13-8-16,8-8-5 0,-18 11-10 0,18-11-3 15,-19 8-6-15,8-5-3 16,11-3-13-16,-21 6-26 0,21-6-31 0,-23 3-39 0,23-3-51 16,0 0-54-16,-23-6-50 15,23 6-96-15,-15-12-624 0,11 5-375 0</inkml:trace>
  <inkml:trace contextRef="#ctx0" brushRef="#br0" timeOffset="129789.83">20954 3650 2965 0,'0'0'-37'0,"9"10"7"16,-9-10 13-16,0 0 22 0,5 21 34 15,-5-21 19-15,0 21 21 0,0-21 7 0,0 22 8 16,0-22-7-16,-2 26-8 16,2-26-5-16,0 22-7 0,0-22-6 0,0 23-3 0,0-23-9 15,0 22-3 1,0-22-8-16,2 17-27 0,-2-17-51 0,2 16-59 0,0-9-62 16,-2-7-79-16,0 0-160 15,0 0-476-15,0 0-242 0</inkml:trace>
  <inkml:trace contextRef="#ctx0" brushRef="#br0" timeOffset="129959.98">21027 3551 2758 0,'0'0'13'0,"0"0"3"0,6-15-2 0,-6 15-1 15,0 0-1-15,6-13-2 16,-6 13-13-16,0 0-33 0,0 0-48 0,6-12-55 15,-6 12-82-15,0 0-166 0,0 0-237 0,0-12 160 0</inkml:trace>
  <inkml:trace contextRef="#ctx0" brushRef="#br0" timeOffset="130319.88">21141 3688 1809 0,'5'15'-41'0,"-1"-1"8"0,-4-14 18 0,6 26 23 15,-4-14 28-15,-2-12 20 16,4 24 11-16,0-12 8 0,-4-12 9 0,4 21-13 16,-4-21-2-16,5 17-7 15,-5-17-3-15,2 17 1 0,-2-17-8 0,4 11-1 16,-4-11 0-16,0 0-7 0,5 16-7 16,-5-16-4-16,0 0-7 0,0 0-5 0,0 0-1 15,0 0-9-15,0 0-1 0,0 0 9 0,0 0-16 16,33-28 21-16,-33 28 3 0,11-18 9 15,-4 11 10-15,-7 7 10 0,8-14 7 0,-8 14 5 16,10-11 3-16,-10 11 16 16,0 0 15-16,15-8 16 0,-15 8 0 0,0 0-4 15,0 0-12-15,0 0-6 16,28 11-12-16,-28-11-5 0,10 16-12 0,-1-9-7 0,-9-7-7 16,11 16-14-16,-5-8-35 15,-6-8-43-15,12 15-59 0,-12-15-69 0,10 13-58 16,-4-9-110-16,-6-4-209 0,8 5-327 0,-8-5-231 0</inkml:trace>
  <inkml:trace contextRef="#ctx0" brushRef="#br0" timeOffset="130600.09">21632 3444 2553 0,'5'-14'-78'16,"-5"14"11"-16,0 0 15 16,0 0 17-16,0 0 30 0,0 0 42 0,0 0 18 0,-30 37 24 15,21-23 15-15,3 1 5 16,-2 6-2-16,1 0-8 0,0 1-7 0,1 2-3 16,2 2-8-16,0-2-1 15,2 4-7-15,0 1-7 0,2-3-6 0,2 0-5 0,2 1-5 16,0 0-6-16,2-4-26 0,3-1-36 0,0-1-51 15,3-2-44-15,-1-1-60 16,-1-4-68-16,1-4-167 0,2 0-325 0,-3-5-18 16</inkml:trace>
  <inkml:trace contextRef="#ctx0" brushRef="#br0" timeOffset="131070.13">21829 3631 2173 0,'0'0'-22'16,"0"0"16"-16,0 0 3 16,2-17 9-16,-2 17 27 0,0 0 8 0,0 0 13 0,0 0 12 15,0 0-6 1,0 0 11-16,0 0-2 0,-32 28 4 0,32-28-5 0,-6 20 2 16,6-20 0-16,0 25-7 15,0-25 0-15,2 26-9 0,2-12-5 0,3-2-1 16,-1 2-11-16,3-1 1 0,-1-1-13 0,2-3-12 0,-10-9-4 15,22 15-16-15,-12-9-8 16,-10-6-6-16,22 6-3 0,-22-6 9 0,18 0-7 16,-18 0 1-16,19-8 7 15,-19 8 6-15,16-9 1 0,-16 9 7 0,14-12 12 0,-14 12 15 16,10-9-2-16,-10 9-2 16,0 0-2-16,12-10 5 0,-12 10-1 0,0 0 4 15,0 0-2-15,0 0 3 0,0 0-2 0,0 0 3 16,20 19-5-16,-20-19-2 0,11 13-2 15,-11-13 5-15,15 12-9 0,-15-12 9 0,15 10 7 16,-7-5 10-16,-8-5 14 16,16 4 10-16,-16-4 12 0,0 0 8 15,20-2 4-15,-20 2-4 0,0 0-4 16,17-15-6-16,-10 5-13 0,-7 10-7 0,8-23-6 0,-6 10-20 16,2-2-26-16,-4 15-31 15,2-34-45-15,1 19-62 0,-3 0-63 0,0-1-77 0,0 2-160 16,0 14-175-16,-5-24-226 0,5 24-166 15</inkml:trace>
  <inkml:trace contextRef="#ctx0" brushRef="#br0" timeOffset="131309.68">22279 3560 2654 0,'0'0'67'16,"0"0"11"-16,0 0-6 0,0 0-5 0,35-5-10 0,-35 5-2 15,14-4-7 1,-14 4-4-16,22-4-3 0,-22 4-2 0,26-1-8 0,-26 1-21 16,24-5-51-16,-24 5-64 15,24-2-57-15,-16-1-73 0,-8 3-158 0,15-6-334 0,-15 6 5 16</inkml:trace>
  <inkml:trace contextRef="#ctx0" brushRef="#br0" timeOffset="131559.79">22411 3485 2148 0,'0'0'-4'0,"-21"-3"5"16,21 3-2-16,0 0 22 0,0 0 19 16,0 0 11-16,0 0 9 0,-4 31 12 0,4-31 4 15,0 19 8-15,0-19 0 0,-2 28 1 0,2-10 24 16,0-1 9-16,-2 2-3 0,2 0 6 15,-2 0-4-15,2-19-2 0,-2 35-5 16,2-19 0-16,-2-1-4 0,2-15-3 16,0 28-1-16,0-28-4 0,0 22-5 15,0-22-4-15,2 19-11 0,-2-19-6 0,10 14-10 16,-10-14-6-16,16 7-16 0,-16-7-33 0,26-2-45 16,-26 2-58-16,27-11-75 15,-11 1-64-15,0-3-109 0,6 0-184 0,-6 0-414 0,-1-3-364 16</inkml:trace>
  <inkml:trace contextRef="#ctx0" brushRef="#br0" timeOffset="131839.96">22807 3608 2856 0,'2'19'-23'0,"-2"-19"23"0,0 0 2 0,0 0 2 16,9 14 2-16,-9-14 5 15,0 0-2-15,16 3-6 0,-16-3 4 0,19 2-4 16,-19-2-6-16,26 2-21 0,-10-2-18 0,4 2-38 0,-20-2-34 15,38-2-57-15,-21 0-131 16,-1-2-373-16,2 1 86 0</inkml:trace>
  <inkml:trace contextRef="#ctx0" brushRef="#br0" timeOffset="132079.69">23198 3448 2085 0,'0'0'27'0,"0"0"19"16,0 0 13-16,0 0 17 0,0 0 19 16,0 0 7-16,0 0 11 0,16 33 8 0,-16-33 0 15,0 26-12-15,0-10-12 16,-2 2-6-16,2 0-10 0,2 2-6 0,-2-1-6 0,0 3-9 16,2-3-9-16,2-1-3 15,-2 2-12-15,0-2-32 0,0-4-54 0,2 4-56 16,-4-18-74-16,6 20-91 0,1-12-182 0,-7-8-323 15,6 8-76-15</inkml:trace>
  <inkml:trace contextRef="#ctx0" brushRef="#br0" timeOffset="132460.01">23291 3460 2358 0,'-2'-18'18'0,"2"18"2"0,0 0 6 15,0-19 24-15,0 19 20 0,0 0 15 0,0 0 8 0,-2-18 6 16,2 18-4-16,0 0-6 16,0 0-9-16,8-18-10 0,-8 18-3 0,0 0-11 15,14-9-4-15,-14 9-6 16,12-6-8-16,-12 6-2 0,22-7-4 0,-22 7-4 0,21-5-2 16,-7 4-2-16,-14 1-4 15,28-2-1-15,-14 0-2 0,-14 2-4 0,28 0 5 16,-28 0-9-16,28 4 1 0,-15-3 10 0,-13-1 14 0,20 10 6 15,-20-10 7 1,18 9 10-16,-12-1 0 0,-6-8 7 0,8 18 7 0,-8-18 0 16,2 18-1-16,-2-18 3 15,0 23-8-15,0-23-7 0,-2 25-2 0,2-25-7 16,-2 27-5-16,2-12-3 0,0-15-4 16,0 28-5-16,0-10-14 0,2-3-23 0,0 0-33 15,5 1-37-15,-3-4-49 0,2 2-59 0,3-1-51 16,-2-1-53-16,1-1-134 0,0-5-175 15,-2 2-235-15,4-2-165 0</inkml:trace>
  <inkml:trace contextRef="#ctx0" brushRef="#br0" timeOffset="132695.03">23757 3650 2517 0,'0'0'-24'0,"0"0"21"15,0 0 12-15,0 0 25 16,13 23 17-16,-13-23 39 0,0 0 14 0,-23 38 14 0,12-21 0 16,0 2-7-16,-1 2-6 15,0 2-10-15,-4 1-9 0,4 0-10 0,-1 0-6 0,0 2-8 16,0 0-8-16,1-2-3 16,2 0-8-16,-2-2-10 0,2 1-34 0,0 0-58 15,3-4-67-15,1 0-64 0,-3-6-87 0,7 1-181 16,-4-3-369-16,2-1-157 0</inkml:trace>
  <inkml:trace contextRef="#ctx0" brushRef="#br0" timeOffset="133030.21">23749 4045 2338 0,'21'-3'-115'0,"-21"3"12"16,0 0 11-16,19-1 10 0,-19 1 10 0,0 0 21 16,23 0 24-16,-23 0 33 15,0 0 2-15,24 1 25 0,-24-1 20 0,14 6 26 16,-14-6 25-16,11 8 14 0,-11-8 10 16,0 0 11-16,6 17 18 0,-6-17 13 0,0 0 12 15,0 0 3-15,-19 32-2 0,13-22 0 0,6-10-9 16,-12 21-15-16,5-11-18 15,0 1-7-15,7-11-14 0,-8 19 18 0,8-19-21 16,-2 19-11-16,2-19-9 0,0 0-12 16,8 25-13-16,1-18-30 0,-9-7-40 0,17 12-44 15,-7-10-52-15,-10-2-57 16,26 4-67-16,-13-4-61 0,-13 0-121 0,28-11-179 16,-16 4-369-16,-2-4-374 0</inkml:trace>
  <inkml:trace contextRef="#ctx0" brushRef="#br0" timeOffset="133399.84">24145 3372 2865 0,'0'0'-42'0,"0"0"33"0,0 0 8 0,0 0 2 16,0 0 24-16,0 0 18 15,0 0 11-15,0 0 9 0,0 0-1 0,0 0 2 16,14 55-5-16,-11-36 7 0,3 6 14 0,-2 2 0 15,3 2-3-15,-1 7 0 0,-2-1-6 16,1 4-8-16,-5-1-7 0,0 2-4 0,-2 0-6 16,-3-2-18-16,-3 2-21 15,-5 4-42-15,-2-3-69 0,-4 1-76 16,-6-4-102-16,-11 12-223 0,-9-6-347 16,1-4-199-16</inkml:trace>
  <inkml:trace contextRef="#ctx0" brushRef="#br0" timeOffset="137089.88">24705 3917 2435 0,'0'0'-107'16,"0"0"29"-16,28-19 22 0,-28 19 20 0,0 0 20 0,0 0 16 15,0 0 27-15,0 0 16 0,8-11 15 0,-8 11 31 16,0 0 5-16,0 0 18 15,0 0 6-15,0 0 15 0,0 0 3 0,4-16-1 16,-4 16-3-16,0 0-4 0,0 0-5 16,0 0-15-16,0 0-10 0,0 0-6 0,0 0-11 15,0 0-9-15,14-8-6 16,-14 8-7-16,0 0-5 0,0 0-7 0,25 0-3 16,-25 0 0-16,24 0-11 0,-24 0-4 15,26 0-17-15,-26 0-20 0,30-1-25 0,-12-1-30 16,-2-1-36-16,-16 3-32 0,34-4-56 15,-21 1-48-15,2-2-94 0,0-1-638 16,-7 0-412-16</inkml:trace>
  <inkml:trace contextRef="#ctx0" brushRef="#br0" timeOffset="137270.24">24844 3702 2949 0,'-20'-3'-71'16,"20"3"13"-16,0 0 5 15,0 0-3-15,0 0 12 0,0 0 10 0,0 0 19 16,0 0 9-16,0 0 9 0,0 0-10 16,0 0 2-16,0 0-4 0,0 0-2 0,0 0-10 15,0 0-35-15,58-1-41 16,-58 1-39-16,29-3-96 0,-17-1-413 16,4 0 127-16</inkml:trace>
  <inkml:trace contextRef="#ctx0" brushRef="#br0" timeOffset="137720.12">25518 3449 1896 0,'0'0'-21'16,"0"0"7"-16,0 0 25 0,11-8 17 0,-11 8 51 16,0 0 29-16,0 0 10 15,0 0 7-15,0 0 12 0,0 0 1 0,0 0-11 0,6 30 2 16,-6-30-12-16,2 17-8 16,-2-17-9-16,3 23-12 0,-3-23-7 0,2 23-9 15,0-11-9-15,-2-12-7 0,5 22-5 0,-5-22-22 16,0 23-46-16,0-23-56 15,3 21-64-15,-3-21-52 0,0 17-73 0,0-17-178 0,-5 13-337 16,5-13-77-16</inkml:trace>
  <inkml:trace contextRef="#ctx0" brushRef="#br0" timeOffset="137939.71">25376 3877 2315 0,'0'0'-51'0,"0"0"13"0,0 0 4 16,0 0-4-16,0 0 12 15,0 0 7-15,0 0 1 0,0 0 3 0,27 11 10 0,-27-11-5 16,0 0-1-16,34-4-1 16,-19 2 4-16,-15 2 1 0,35-3-13 0,-16 1-25 15,0 0-31-15,0 0-38 0,0 0-79 0,1-2-314 16,-4 3 317-16</inkml:trace>
  <inkml:trace contextRef="#ctx0" brushRef="#br0" timeOffset="138629.81">25448 4182 1532 0,'0'0'30'0,"0"0"-2"0,0 0 7 16,0 0 0-16,0 0 10 16,0 0 5-16,0 0 10 0,0 0 15 0,0 0 20 15,0 0 8-15,16 20 6 16,-16-20 9-16,0 0-2 0,-14 25 0 16,12-13-6-16,2-12-5 0,-7 28 2 15,3-14-11-15,-1 1-11 0,3 3-9 0,2-18-5 0,-4 32-5 16,4-17-7-16,0-15-9 0,0 26-4 0,2-12 0 0,-2-14-6 15,4 24-1-15,1-12-2 16,-5-12-4-16,9 19-2 0,-3-11-4 0,-6-8 2 16,16 11-8-16,-16-11-2 15,14 7 5-15,-14-7 11 0,18 0 9 0,-18 0 5 16,0 0 8-16,21-15-7 0,-13 4-4 16,-2 0-5-16,-6 11 11 0,12-24 12 0,-12 24 0 15,7-20-3-15,-7 20 1 0,7-18-12 0,-7 18-8 16,4-13-4-16,-4 13-3 15,0 0-5-15,0 0-4 0,0 0-2 0,0 0-1 0,0 0-2 16,0 0-2-16,0 0-3 16,0 0 2-16,0 0-4 0,0 0-3 0,0 0-1 15,36 17 1-15,-36-17-3 16,0 0 3-16,18 6 1 0,-18-6 0 16,0 0 14-16,0 0 9 0,21-11 9 0,-21 11 12 15,6-13-2-15,-6 13 5 0,4-19 26 0,-4 19 3 16,0-22-4-16,0 22-11 0,2-19-16 0,-2 19 3 15,0 0-14-15,-2-24-12 0,2 24-20 16,0-16-51-16,0 16-64 0,0 0-80 0,0-17-94 16,0 17-122-16,0 0-220 15,0-15-4-15,0 15-392 0,0 0-502 0</inkml:trace>
  <inkml:trace contextRef="#ctx0" brushRef="#br0" timeOffset="139450.14">26308 3732 2989 0,'0'0'-131'0,"10"-11"26"0,-10 11 29 16,0 0 25-16,0 0 12 15,4-14 12-15,-4 14 15 0,0 0 26 0,0 0 21 16,0 0 10-16,0 0 9 16,0 0 5-16,-43 2 9 0,43-2 8 0,-25 18 14 0,12-9 0 15,-2 1 0-15,3 3 2 0,1 0-4 0,-3 2-6 16,7 0-9-16,-4 0-9 15,5 1-6-15,-2-1-7 0,4 0-7 0,0 1-2 16,4-16-4-16,-2 23-3 16,2-23-3-16,4 21-7 0,-4-21 1 0,9 19-5 0,-2-11-2 15,-7-8-1-15,15 10-10 16,-15-10-11-16,19 5-12 0,-19-5-8 0,19 0 0 16,-19 0-3-16,21-12-1 15,-10 2 3-15,-1 1 1 0,2-8 3 0,0 0 2 0,1-2 2 16,0 0 3-16,-1-1-1 0,-1 3 6 0,3 2 1 15,-5 0 6-15,0 4 2 16,-1-3-4-16,4 4 2 0,-12 10 0 0,15-17-1 0,-15 17 0 16,10-7 7-1,-10 7 12-15,0 0 0 0,0 0 5 0,17-2-3 0,-17 2 3 16,0 0-4-16,0 0-2 16,0 0-1-16,0 0-3 0,0 0-2 0,0 0-7 15,0 0-36-15,0 0-44 0,0 0-64 0,-24 42-37 0,24-42-50 16,0 0-86-16,-11 3-576 15,11-3-263-15</inkml:trace>
  <inkml:trace contextRef="#ctx0" brushRef="#br0" timeOffset="139769.76">26569 3662 2635 0,'0'0'-69'0,"11"-6"12"15,-11 6 3-15,0 0 18 0,0 0 14 16,0 0 24-16,0 0 18 0,0 0 17 16,0 0 1-16,0 0 9 0,0 0-11 0,0 0 8 15,0 0 5-15,0 0 1 0,0 0-5 0,0 0-1 16,0 0-8-16,-38 22-2 16,38-22-2-16,0 0-5 0,0 0-4 0,9 33-2 15,-9-33 0-15,9 21 2 0,-4-10-5 0,-5-11-1 16,9 23 2-16,-7-11 31 0,-2-12 11 15,4 20 4-15,-4-20 8 0,0 22 0 0,0-22-3 16,-9 19-5-16,9-19-8 0,-12 18-5 16,2-12-14-16,10-6-36 0,-19 12-58 15,11-6-71-15,8-6-59 0,-16 6-79 16,16-6-175-16,-18 5-367 0,18-5-120 16</inkml:trace>
  <inkml:trace contextRef="#ctx0" brushRef="#br0" timeOffset="140220.1">26961 3481 2304 0,'0'0'-81'0,"0"0"19"15,0 0 19-15,0 0 20 0,0 0 43 16,0 0 43-16,0 0 23 0,0 0 20 16,0 0 8-16,0 0-4 0,-55 21 3 15,46-10-27-15,-2 3-1 0,4 0-4 0,-5 4-5 0,4 2-1 16,1 2-1-16,1-2-10 16,3 3-7-16,1 0-2 0,2-2-5 0,-3 2-8 15,6 2-2-15,-1-4-4 0,1 4-5 0,3-2-10 16,1-3-30-16,1 1-53 0,4-1-56 15,-5-5-54-15,1-1-65 0,2-6-146 0,-1 3-420 16,-1-7-115-16</inkml:trace>
  <inkml:trace contextRef="#ctx0" brushRef="#br0" timeOffset="140909.75">26996 3675 2331 0,'0'0'-35'0,"0"0"21"0,0 0 17 0,0 0-6 16,0 0 6-16,0 0 2 15,0 0 18-15,0 0 11 0,-29 34 18 0,29-34 2 0,-2 19-5 16,2-19-4-16,4 23-3 16,-4-23-10-16,11 27 7 0,-5-14-1 0,1 1-6 15,5-4-6-15,-3 2-1 0,1-2-3 0,-10-10 1 16,19 16-7-16,-10-7 4 15,-9-9-4-15,16 9 0 0,-16-9-4 0,17 8 8 0,-17-8-5 16,0 0 2-16,20 0 7 16,-20 0-6-16,0 0 1 0,0 0-3 0,26-6 6 0,-26 6 4 15,10-7-4 1,-10 7 3-16,0 0 5 0,17-13-1 0,-17 13 1 0,10-7 1 16,-10 7-8-16,0 0 3 15,17-9-4-15,-17 9-6 0,13-4-1 0,-13 4 1 0,0 0-1 16,16-4-3-16,-16 4-1 0,0 0 1 15,0 0-3-15,0 0 2 0,27 4-3 16,-27-4 1-16,0 0-1 0,0 0 13 0,0 0 8 16,15 4 0-16,-15-4 1 15,0 0-2-15,0 0 4 0,0 0-2 0,0 0-3 0,0 0-3 16,0 0 2-16,0 0-6 16,0 0-3-16,7 15-3 0,-7-15 0 0,0 0 1 15,0 0-4-15,0 0 0 0,0 0-2 0,-5 21-2 16,5-21 0-16,0 0-1 0,0 0 2 15,0 0 1-15,0 0 16 0,0 0 15 0,0 0 10 16,0 19-3-16,0-19 1 16,0 0-7-16,0 0-2 0,0 0-3 15,0 0-5-15,0 0 0 0,0 0-9 16,0 0 0-16,0 0-1 0,27-30-1 0,-27 30-3 0,9-14 0 16,-9 14-5-16,10-15 1 15,-10 15 4-15,11-16-4 0,-11 16 2 0,10-19-2 16,-10 19 3-16,7-14-2 0,-1 4 1 0,-6 10 1 0,8-17-5 15,-8 17-1-15,9-19 0 16,-9 19 1-16,6-20-6 0,-1 9 4 0,-5 11-4 16,5-19 0-16,-5 19-1 15,9-21-7-15,-9 21-23 0,6-19-44 0,-2 10-50 16,-4 9-63-16,8-18-69 0,-6 9-153 16,-2 9-205-16,2-19-283 0,-2 19-275 0</inkml:trace>
  <inkml:trace contextRef="#ctx0" brushRef="#br0" timeOffset="141269.65">27582 3541 2739 0,'0'0'-25'15,"0"0"12"-15,0 0 13 0,0 0 16 0,0 0 9 0,0 0 10 16,0 0 4-16,0 0 4 15,0 0 0-15,7 16-7 0,-7-16-3 0,0 0-4 16,29-2 1-16,-29 2-8 16,25 0 2-16,-25 0 0 0,26-2-9 0,-26 2-41 0,25-2-49 15,-25 2-55-15,25-5-56 16,-25 5-109-16,16-8-453 0,-9 2-29 16</inkml:trace>
  <inkml:trace contextRef="#ctx0" brushRef="#br0" timeOffset="141499.72">27692 3467 2183 0,'0'0'-46'0,"0"0"27"16,0 0 19-16,0 0 27 0,-30 11 28 0,30-11 23 15,-10 13 14-15,10-13 7 0,-7 14 0 0,7-14 7 0,-12 19-8 16,6-9 1-16,1 3 9 16,5-13 5-16,-14 25-4 0,10-12-3 0,-2 3-10 15,1-2-10-15,3 2-28 0,2-16-4 0,-4 29-7 16,4-29-4-16,0 24 0 0,2-12-6 15,-2-12-3-15,11 25-4 0,-5-16-3 16,1 3-21-16,2-3-53 0,-9-9-63 16,23 14-64-16,-14-9-58 0,-9-5-105 0,25 4-565 15,-17-6-286-15</inkml:trace>
  <inkml:trace contextRef="#ctx0" brushRef="#br0" timeOffset="141699.74">27888 3515 2711 0,'0'0'-59'0,"11"-10"49"0,-11 10 4 0,0 0 28 16,0 0 16-16,0 0 17 15,0 0 14-15,0 0 12 0,6 36 10 0,-6-36-3 16,0 31-10-16,-2-14-9 0,2 2-2 16,-2 2-8-16,0 0-6 0,2 0-8 0,-4 3-9 15,-3-1-28-15,3-2-48 0,-6 5-60 0,3-6-72 16,-6 0-95-16,-3-4-215 15,-4 2-275-15,-2 0-42 0</inkml:trace>
  <inkml:trace contextRef="#ctx0" brushRef="#br0" timeOffset="152720.06">28582 10159 784 0,'-7'-30'161'0,"7"30"-47"0,0 0-24 0,0 0-14 16,0 0 3-16,-1-18 1 15,1 18 13-15,0 0-12 0,0 0 15 0,0 0-2 0,0-21 11 16,0 21 3-16,0 0 7 16,0 0 6-16,0 0 9 0,1-17-2 0,-1 17-5 15,0 0-5-15,0 0-5 0,0 0-11 0,0 0-9 16,0-19-4-16,0 19-9 15,0 0-5-15,0 0-9 0,0 0-2 0,0 0-14 0,0 0-6 16,-14-12-3-16,14 12-4 16,0 0-7-16,-16-5-4 0,16 5 4 0,0 0-7 15,-24-4-1-15,24 4 0 0,-19-2-1 16,19 2 0-16,-21-2 1 0,21 2 1 0,-21 0 7 16,21 0 2-16,-25 4 8 15,25-4 6-15,-23 4 1 0,9-2 0 0,14-2 0 16,-25 7-1-16,12-3 4 0,0 4 5 0,-1-1-4 0,-3 2-1 15,6 3-8-15,-5 3 1 16,0 1-4-16,2 3-4 0,-5 2 0 0,-1 4-3 16,4-3-5-16,-2 3-2 15,5-2 2-15,1 0-4 0,1-1-2 0,1 3 7 16,2 0-2-16,3 0 0 16,1-2 4-16,0 2-1 0,4-4-2 0,4 0-4 0,0 2 1 15,4-3-1-15,3 1-3 0,0-3-3 0,4 0-3 16,-1 0 3-16,4-4 1 0,-2 0-8 15,6-2-1-15,-3-1 0 0,2 0 0 0,0-1-2 16,1-3 0-16,-2 3-2 16,3-2 0-16,1-2-1 0,-2 1 0 15,-3-3-2-15,2 2 2 0,-4-2 0 0,1-3-5 16,0 4 1-16,-18-5-1 16,29 3-9-16,-16-3 0 0,-13 0-3 0,0 0-3 15,28-3-11-15,-28 3 0 0,11-10-3 0,-11 10 4 16,8-11 2-16,-8 11 1 0,0 0 1 0,-8-27 2 0,8 27 1 15,-11-21 4-15,6 9 0 16,-4 1 5-16,9 11 0 0,-13-19 4 0,13 19 14 16,-9-17 3-16,9 17-1 15,-10-14-1-15,10 14 3 0,0 0 0 0,-6-15 4 0,6 15 3 16,0 0 1-16,0 0 0 16,0 0 1-16,0 0 2 0,16-21 0 0,-16 21-1 15,18-4-5-15,-18 4-2 0,26-2 3 0,-11 1-12 16,-15 1-28-16,34-2-49 0,-16 0-63 15,-1 0-79-15,3 0-81 0,-4-2-147 0,0-2-177 16,-5 3-356-16,0-4-419 16</inkml:trace>
  <inkml:trace contextRef="#ctx0" brushRef="#br0" timeOffset="153170">29063 10219 2872 0,'0'0'-120'0,"0"0"23"0,0 0 19 0,0 0 28 16,0 0 35-16,0 0 38 15,0 0 32-15,0 0 22 0,0 0 8 0,0 0 11 16,-38 35 4-16,30-22 6 0,1 1 4 0,-1 1 4 15,-1 2-8-15,1 2-2 16,1-2-8-16,3 1-9 0,0-2-8 0,0 0-3 0,4 3-9 16,0-2-8-16,4 0-7 15,2 0-3-15,3 3-5 0,1-2-8 0,3 0-4 16,1-1-20-16,2-1-33 0,0-3-53 16,2-2-68-16,-1 2-54 0,-1-5-76 0,-3-1-156 15,2-3-493-15,-5 0-324 0</inkml:trace>
  <inkml:trace contextRef="#ctx0" brushRef="#br0" timeOffset="153500.1">29305 10367 2749 0,'0'0'-72'0,"8"-14"18"0,-8 14 27 16,8-11 18-16,-8 11 8 0,0 0 38 0,0 0 35 15,0 0 26-15,0 0 8 0,0 0 1 16,0 0-8-16,0 0-3 0,0 0-10 0,22 34-6 16,-20-23-8-16,-2-11-7 15,10 27-5-15,-6-10 0 0,3 1-8 0,1 0-2 16,1 1-4-16,-1 0-3 0,1 1-6 16,-1-1-4-16,-2-2 2 0,1 0 4 15,-3-1 4-15,1-3 4 0,-3 2 3 16,-2-15 1-16,2 24-1 0,-2-24-2 0,-9 22-4 15,9-22-5-15,-13 15-5 0,5-8-9 0,8-7-17 16,-19 7-33-16,19-7-46 16,-22-1-58-16,22 1-73 0,-20-10-92 0,12-1-194 15,-6 0-472-15,4-3-391 0</inkml:trace>
  <inkml:trace contextRef="#ctx0" brushRef="#br0" timeOffset="153669.9">29363 10111 3033 0,'0'0'-19'0,"14"-10"0"15,-14 10-25-15,0 0 7 0,10-7-2 0,-10 7-3 16,0 0-19-16,0 0-25 16,0 0-46-16,0 0-66 0,0 0-146 0,0-11-293 0,0 11 140 15</inkml:trace>
  <inkml:trace contextRef="#ctx0" brushRef="#br0" timeOffset="154190.1">29507 10267 1922 0,'7'19'7'0,"-7"-19"6"0,9 18 11 0,-9-18 40 0,4 18 20 16,0-8 25-16,-4-10 4 0,8 25 0 0,-4-15-6 15,2 1-5-15,-6-11-1 16,10 23-4-16,-4-12-4 0,2-1-2 0,-8-10-5 0,13 17-1 16,-7-7-12-16,-6-10-1 15,15 13-9-15,-8-6-6 0,-7-7-3 0,14 12-5 16,-14-12-9-16,16 9-4 16,-16-9-2-16,12 7-5 0,-12-7-16 0,14 4-5 0,-14-4-7 15,0 0-2-15,0 0-3 0,0 0-1 0,30-16-3 16,-30 16-1-16,9-20-1 15,-5 9 4-15,-4 11 0 0,6-23 15 0,-4 12 7 16,-2 11 11-16,6-19 10 0,-6 19 4 16,5-19 5-16,-5 19-6 15,5-14-1-15,-5 14 0 0,0 0-4 16,8-13 4-16,-8 13 1 0,0 0 1 0,0 0-7 0,0 0-3 16,25 4-1-16,-25-4-3 0,0 0-4 15,25 9-2-15,-25-9-1 0,22 8 4 0,-22-8-4 16,21 4 0-16,-11-1 1 0,-10-3 1 0,22 3 6 15,-22-3 5-15,21 1 2 16,-21-1 2-16,0 0 1 0,25-9-3 0,-25 9-1 0,15-11-4 16,-15 11 1-16,8-18-3 15,-4 8-2-15,-4 10 0 0,8-20-5 0,-8 20-2 16,4-19-3-16,-4 19-1 16,2-17-9-16,-2 17-24 0,2-19-37 0,-2 19-61 15,2-15-80-15,0 7-89 0,-2 8-161 0,-2-19-183 16,2 19-319-16,0 0-372 15</inkml:trace>
  <inkml:trace contextRef="#ctx0" brushRef="#br0" timeOffset="154480.12">30086 10143 2845 0,'0'0'-39'0,"21"-10"34"16,-21 10 4-16,0 0 4 0,0 0 20 0,0 0 37 0,23 9 22 16,-23-9 15-16,13 9 9 15,-13-9 5-15,12 16 5 0,-4-5 1 0,0 5 5 16,0-1 2-16,2 3-10 16,1 4-8-16,-3 0-5 0,1 1-12 0,2 0-5 15,-5 2-10-15,0-2-11 0,-2 2-5 16,0-1-6-16,-2-3-16 0,0 0-39 0,-2 0-53 15,-2-2-65-15,0-1-82 0,-4 0-90 0,0-3-177 16,-2 0-142-16,-3 1-239 16,0-4-200-16</inkml:trace>
  <inkml:trace contextRef="#ctx0" brushRef="#br0" timeOffset="159490.64">29489 11846 2428 0,'16'-9'-103'16,"-16"9"11"-16,16-5 10 0,-16 5 7 16,0 0 17-16,22-5 12 0,-22 5 16 0,0 0 22 15,24 8 14-15,-24-8 20 16,12 10 14-16,-12-10 23 0,11 15 16 0,-11-15 10 16,7 17 2-16,-7-17 13 15,4 17 2-15,-4-17-4 0,0 20 9 0,0-20-6 0,0 0 2 16,-7 26 3-16,7-26-1 0,-10 17 0 0,3-9-1 15,7-8-3-15,-18 15-3 16,6-9 3-16,12-6-4 0,-20 9 8 0,9-5-7 0,11-4-3 16,-23 4-5-16,23-4-11 15,-21-2-7-15,21 2-9 0,-20-7-7 0,20 7-3 16,-14-12-11-16,14 12-3 16,-6-15-6-16,6 15-8 0,0 0-5 0,4-27-4 15,-4 27-1-15,16-17-4 0,-7 8-4 0,2 2-4 0,-11 7-5 16,27-13-15-16,-14 9-21 15,-13 4-28-15,23-5-35 0,-11 2-50 0,-12 3-57 16,24-1-57-16,-24 1-93 16,17 1-162-16,-17-1-427 0,15 3-360 15</inkml:trace>
  <inkml:trace contextRef="#ctx0" brushRef="#br0" timeOffset="160359.94">30056 11780 2748 0,'2'-17'-124'0,"-2"17"30"16,0 0 16-16,0 0 23 0,0 0 23 0,0 0 29 15,0 0 28-15,0 0 23 16,-12-19 23-16,12 19 3 0,0 0 9 0,0 0 10 16,0 0 3-16,0 0 11 15,0 0 5-15,-41 19 1 0,41-19-2 0,-13 17-6 0,7-6-4 16,-1 3-9-16,7-14-9 0,-8 25-6 0,4-12-9 15,0 2-5-15,4-15-6 0,-2 24-4 16,2-24-6-16,0 28-2 0,2-17-11 0,-2-11 1 16,8 22-4-16,-2-14-1 15,-6-8-6-15,15 14-1 0,-15-14-2 0,17 7-6 16,-17-7-1-16,19 3-3 16,-19-3-9-16,0 0-1 0,26-8-2 0,-26 8 2 0,18-13-2 15,-8 7 0-15,-10 6 2 0,14-9 3 0,-14 9-2 16,13-10 2-16,-13 10-6 15,0 0 4-15,14-4 0 0,-14 4 0 0,0 0 1 16,0 0-2-16,0 0 1 0,24 15-1 16,-24-15 0-16,10 11 2 0,-10-11-2 0,16 11 0 15,-16-11 1-15,16 9 1 16,-5-4-1-16,-11-5 0 0,23 6-2 0,-12-2 3 16,-11-4 0-16,26 2 6 0,-26-2 3 15,22-2 8-15,-22 2-5 0,22-8 1 0,-12 2-4 16,3-1-3-16,-13 7-12 0,19-19-22 0,-12 8-36 15,-1 1-46-15,-6 10-56 16,8-17-69-16,-6 7-83 0,-2 10-172 0,-4-16-441 0,4 16-334 16</inkml:trace>
  <inkml:trace contextRef="#ctx0" brushRef="#br0" timeOffset="160979.78">29967 11633 2693 0,'0'0'-97'0,"8"-15"31"0,-8 15 11 0,0 0 3 0,0 0 23 16,0 0 26 0,0 0 38-16,0 0 35 0,0 0 12 0,0 0 19 0,0 0 10 15,0 0 4-15,0 0-4 0,0 0-2 0,-24 36 3 16,24-36-8-16,-20 21-7 15,12-9-5-15,-3-2-3 0,-2 4-14 0,0 2-5 16,1-4-6-16,0 2-5 16,-4 2-8-16,4-3 0 0,-3 0-3 0,0 1 0 0,2-3-4 15,1 1 0-15,-2-3-6 16,4-1-5-16,10-8 2 0,-16 15 1 0,7-7 0 0,9-8 2 16,-13 10 4-16,13-10 0 15,-10 11 4-15,10-11 1 0,-9 8-5 0,9-8 3 16,0 0-2-16,0 0 3 0,-10 13-6 0,10-13-4 15,0 0-7-15,0 0-2 16,0 0 0-16,0 0-4 0,0 0 5 0,14 22 1 0,-14-22 7 16,0 0 4-16,13 14-17 15,-13-14 0-15,15 15 4 0,-6-4 6 0,1-1 1 16,0 3-4-16,3-1-1 16,-2 1 2-16,4 0-8 0,-1 4-3 0,2-2-4 0,-2 3-3 15,3-1-2-15,0-2-10 0,-2 2-11 0,0 1-21 16,2-1-25-16,-5-2-36 15,0 0-39-15,0-2-54 0,-4 0-54 0,0-1-41 0,-1-1-59 16,-7-11-119 0,8 18-143-16,-8-13-296 0,0-5-277 0</inkml:trace>
  <inkml:trace contextRef="#ctx0" brushRef="#br0" timeOffset="161799.96">30784 11681 2689 0,'11'-4'-62'15,"-11"4"7"-15,0 0 0 16,0 0 31-16,0 0 51 0,0 0 39 0,0 0 30 0,0 0 16 16,0 0-5-16,0 0-4 15,0 0 4-15,0 0-2 0,0 0-3 16,-26 52 4-16,18-41 0 0,-5 2-6 0,2-1-9 15,-1-1-6-15,-1 0-6 0,-2 1-8 0,4 0-9 16,-1-3-5-16,0 3-6 0,0-5-6 16,2 3-2-16,10-10-4 0,-19 15 3 15,11-10-12-15,8-5 3 0,-13 10 4 0,13-10 3 0,0 0-4 16,-13 14-8-16,13-14 2 16,0 0 0-16,0 0-6 0,0 0-2 15,0 0 2-15,0 0-6 0,0 0 1 0,0 0 0 0,0 0 2 16,15 26 4-16,-15-26-2 15,11 11 2-15,-1-1 13 0,1 0-3 0,1-1 1 16,2 3 3-16,0 3-13 0,3-2-1 16,-2 2-1-16,2 1-4 0,-3-3-8 0,4 2-21 15,0 0-24-15,-2-1-38 16,0-1-36-16,-1 2-40 0,0-1-48 0,2 0-33 16,-5-6-23-16,2 3-24 0,-2-2-53 15,0-4-87-15,1 1-489 0,-2 0-289 0</inkml:trace>
  <inkml:trace contextRef="#ctx0" brushRef="#br0" timeOffset="168340.05">31488 11780 1799 0,'0'0'10'0,"0"0"27"16,0 0 7-16,0 0 16 16,0 0 18-16,0 0 33 0,0 0 18 0,0 0 14 15,0 0-1-15,0 0 0 16,0 0-5-16,0 0 2 0,12 25-5 0,-12-25 3 0,0 0-7 16,0 0-6-16,-8 28-9 15,8-28-2-15,0 0-8 0,-14 23-4 0,8-15-13 16,6-8 4-16,-12 13-8 0,1-5-6 0,11-8-7 15,-22 13-11-15,12-10-6 0,10-3 6 16,-22 9 1-16,12-5-1 0,10-4 8 0,-19 3-13 16,19-3-1-16,0 0-6 15,-25-2-3-15,25 2-4 0,0 0-7 0,-23-11-3 16,23 11 2-16,-14-10-7 0,14 10 2 16,-10-15-8-16,10 15 1 0,-8-14 0 15,8 14-11-15,-6-14 6 0,6 14-1 0,-2-16-3 0,2 16 1 16,0 0-7-16,-2-18 5 15,2 18-3-15,0 0-1 0,0 0-1 0,0 0 2 0,4-26-4 16,-4 26 2 0,0 0-1-16,6-11-5 0,-6 11 3 15,0 0 0-15,0 0-2 0,0 0 1 0,12-8-5 16,-12 8 8-16,0 0-3 0,0 0-4 0,0 0 2 16,0 0-2-16,41 15 1 0,-41-15 0 15,16 10 1-15,-5-4 2 0,2 0 0 0,-1 2-4 16,2-3 4-16,0 0 1 0,-1 1-2 0,2 0-2 15,-2 0 7-15,-13-6-6 0,22 9 1 16,-10-5 5-16,-12-4-3 0,16 6-7 16,-16-6 7-16,17 5-2 0,-17-5 7 15,13 4-8-15,-13-4-5 0,0 0 10 0,21 0 0 16,-21 0-3-16,0 0-2 16,21-1 2-16,-21 1-3 0,0 0-1 0,19-10 5 0,-19 10 2 15,10-8-5-15,-10 8 3 0,9-9-2 0,-9 9 3 16,0 0-3-16,9-18-4 15,-9 18 3-15,0 0-2 0,6-16 1 0,-6 16 2 0,0 0 2 16,0 0-4 0,-6-24 2-16,6 24 3 0,0 0-7 0,-13-16 2 0,13 16-1 15,-13-8-1-15,13 8 3 16,-14-10-3-16,14 10 3 0,-16-5-4 0,16 5 1 16,-18-2-1-16,18 2 5 15,0 0 3-15,-28-2-4 0,28 2-4 0,0 0-10 0,-29 6-24 16,29-6-42-16,-22 5-75 0,12-1-99 0,-5 0-149 15,0 2-226-15,0 0 4 16,1-1-319-16,-4 5-367 0</inkml:trace>
  <inkml:trace contextRef="#ctx0" brushRef="#br0" timeOffset="174799.86">27890 9942 1050 0,'0'0'185'0,"0"0"-40"0,0 0-19 0,0 0 18 0,0 0-7 15,0 0 1-15,15-27-8 16,-15 27-7-16,0 0 6 0,0 0-7 16,0 0-3-16,0 0 4 0,0 0 10 0,0 0 18 15,0 0-1-15,0 0 2 0,0 0-3 0,0 0-8 16,11 40-2-16,-11-40-10 0,-2 28 8 16,2-10-2-16,-2 4-16 0,2 4-8 0,-3 2-11 15,1 4-1-15,0-1-10 0,-2 5-14 0,2 0-6 16,0 1 11-1,-3 0-2-15,8-2-7 0,-3-3 1 0,2 6-8 0,0 0-6 0,0-2 1 16,0-4-14-16,0-1-6 16,2 0 2-16,-2 0-8 0,3-3-2 0,1 0-3 15,-2 1-6-15,0-3-27 16,3-1-28-16,-1-2-47 0,-2 0-54 0,0-1-77 16,0-6-94-16,1 1-201 0,-1-2-131 15,0 1 36-15,-1-3-299 0,-3-13-280 0</inkml:trace>
  <inkml:trace contextRef="#ctx0" brushRef="#br0" timeOffset="175550.81">30611 9861 2637 0,'-5'-21'-96'0,"5"21"30"0,0 0 20 0,0 0 31 0,0 0 32 16,0 0 28-16,19-14 26 15,-19 14 14-15,0 0 10 0,0 0 11 0,15-4 9 0,-15 4 13 16,0 0 19-16,0 0 12 16,0 0 9-16,0 0-3 0,20 18-12 0,-20-18-27 15,4 24-15-15,-4-11-6 0,0-13-4 0,-2 36-14 16,2-9 22-16,2 4 21 15,-2 1-8-15,4 5-13 0,-2 8-10 0,-2-4-8 0,4 5-20 16,-2-2 2-16,2-1-9 16,0 7-8-16,0-2-3 0,1-4-9 15,2-3-4-15,-1 0-17 0,0-3-23 0,0 0-45 16,-1-2-48-16,-1-8-54 0,0 1-79 0,-2-4-67 16,-4-5-164-16,0 0-190 15,-4-7 34-15,-3 1-287 0,-3-5-283 16</inkml:trace>
  <inkml:trace contextRef="#ctx0" brushRef="#br0" timeOffset="176310.05">27146 10604 2600 0,'0'0'-79'0,"0"0"51"16,0 0 22-16,0 0 15 0,0 0 42 0,0 0 38 15,0 0 31-15,-20 0 23 0,20 0 22 16,0 0-3-16,0 0 2 0,0 0-8 15,0 0-8-15,0 0-6 0,0 0-10 0,0 0-3 0,0 0-15 16,0 0-10-16,65-3-16 16,-65 3-8-16,31 0-7 0,-12 0-8 0,-2-2-12 15,6 2-14-15,-3 0-12 0,2-2-27 16,-1 0-29-16,-21 2-29 0,38-1-41 0,-20-3-39 16,0 1-46-16,-18 3-41 15,27-4-38-15,-18 1-83 0,-9 3-136 0,9-8-406 0,-9 8-262 16</inkml:trace>
  <inkml:trace contextRef="#ctx0" brushRef="#br0" timeOffset="176470.03">27160 10464 2632 0,'0'0'-33'0,"0"0"33"16,-21-5-2-16,21 5 11 16,0 0 12-16,0 0 26 0,0 0 5 15,0 0 2-15,0 0-8 0,0 0 0 0,0 0-13 0,69-1 3 0,-52 1-15 16,-17 0-37-16,36-2-49 15,-18 2-60-15,-5 0-63 0,-13 0-143 0,23-4-371 16,-17 2 45-16</inkml:trace>
  <inkml:trace contextRef="#ctx0" brushRef="#br0" timeOffset="177630">23820 10347 1975 0,'0'0'-48'0,"0"0"11"0,8-15 11 16,-8 15-2-16,0 0 12 15,0 0 10-15,6-19 19 0,-6 19 21 16,0 0 21-16,2-16 17 0,-2 16 17 0,0 0 14 16,0 0 2-16,0-16 7 0,0 16-13 0,0 0-5 15,0 0-7-15,0 0-6 16,-13-20-9-16,13 20-7 0,-15-3-6 0,15 3 1 16,-19-4 6-16,19 4 4 0,0 0 0 15,-34 0 4-15,34 0 10 0,-32 4 2 0,16-1 8 16,-2 3 5-16,2 0-6 0,-1 2-2 0,-3 3-8 15,4 3-9-15,-2 1-3 16,2 0-8-16,3 2 0 0,3 2-3 0,-1 0-5 0,2 2-1 16,5 2-2-16,0 0-4 15,2 0 0-15,2 0-10 0,4 3 1 0,2-1-6 16,3 2-2-16,4 1-4 16,2-1-2-16,1-2-4 0,2-1-2 0,2 0 0 0,4-6-4 15,-3 1-7-15,5-1-4 0,-4-5-21 0,4-4-11 16,-1 1-18-16,-1-2-12 15,-1-3-7-15,0-2-7 0,-2-2-4 0,-1-1-1 0,-20 0-3 16,34-7 3-16,-20-1 1 16,-3-1-3-16,0-3 0 0,-5 1 13 0,0-3-1 15,-6 14 12-15,2-23 7 16,-2 23 7-16,-6-23 11 0,6 23 15 0,-11-18 12 0,3 7 17 16,8 11 17-16,-15-13 15 15,15 13 5-15,-14-11 9 0,14 11 1 16,-14-8 11-16,14 8-2 0,0 0-3 0,0 0-7 0,-12-5-5 15,12 5-3-15,0 0-8 0,0 0-5 16,0 0-5-16,0 0-20 0,50 1-31 0,-50-1-39 16,30 0-45-16,-30 0-60 15,30 0-48-15,-15 0-51 0,1-1-100 0,2-1-612 16,-6-2-420-16</inkml:trace>
  <inkml:trace contextRef="#ctx0" brushRef="#br0" timeOffset="179930.22">23194 10241 2833 0,'28'-2'-147'0,"-28"2"18"16,0 0 15-16,0 0 12 0,0 0 4 0,0 0 16 15,23-6 12-15,-23 6 1 0,0 0 6 0,0 0 2 16,15-6 8-16,-15 6 10 16,0 0 5-16,0 0 12 0,0 0 23 0,0 0 6 0,0 0 20 15,17-5 8-15,-17 5 9 16,0 0 15-16,0 0 17 0,0 0 11 0,0 0 14 15,0 0 1-15,0 0 4 0,12 13-4 0,-12-13 6 16,0 0 16-16,4 17 9 16,-4-17 3-16,2 17 3 0,-2-17-5 0,4 23-12 15,-4-6-3-15,2-1-3 0,0 2 0 16,2 1-6-16,-2 1-6 0,2 2-1 0,2 3-7 16,-2-2-2-16,3 2-5 15,-3-1-4-15,2 1-5 0,-1 2-5 0,1-2 4 16,0 1-1-16,-1-1-1 0,-1 2-4 0,0-2 0 0,2 1-2 15,0-3 23-15,1 2-10 16,-2 0-12-16,1-2-7 0,0 0-1 0,0-3-12 0,-2-2-2 16,3 1-1-16,-3-5-10 15,3 2-5-15,-3 0-4 0,-2-3-6 0,-2-13-10 16,6 21-22-16,-2-12-35 16,-1 1-52-16,-3-10-66 0,6 15-82 0,-6-15-97 0,0 10-227 15,0-10-31-15,0 0 26 0,0 0-289 0,0 0-219 16</inkml:trace>
  <inkml:trace contextRef="#ctx0" brushRef="#br0" timeOffset="180879.84">24416 10375 2524 0,'0'0'-95'0,"0"0"16"0,0 0 8 16,0 0 11-16,0 0 5 15,0 0 17-15,0 0 13 0,0 0 23 0,0 0 18 16,-17-20 17-16,17 20 17 16,0 0 13-16,0 0 20 0,0 0 26 15,0 0 27-15,0 0 5 0,-30 32 8 16,24-20 5-16,2 1-1 0,-3 2 0 0,3 4-13 16,-1 0-8-16,-1 5-7 0,2 0-4 15,0 2-21-15,2-3-6 0,0 5-10 0,2-2-5 0,2-1-10 16,0-1-7-16,2 1-3 0,0 0-8 0,5-1-4 15,2-2-6-15,-1-3-10 16,5 2-16-16,-1-4-26 0,6-2-46 0,-6 1-48 16,6-5-56-16,-1 2-40 0,-3-3-41 15,0-3-46-15,-4-1-126 0,-2-1-524 0,0-2-356 16</inkml:trace>
  <inkml:trace contextRef="#ctx0" brushRef="#br0" timeOffset="181361.25">24761 10504 2784 0,'0'-21'-99'0,"0"21"22"16,0 0 25-16,0 0 37 0,0 0 39 0,0 0 26 0,0 0 14 15,0 0 5-15,0 0-1 0,0 0-3 0,0 0-2 16,-4 64-4-16,8-49 6 16,-2 1 2-16,2 1 0 0,2 2 7 15,0-2 5-15,-3 2 6 0,1 0 0 16,0-2-5-16,0 2 1 0,-4-1 2 0,3-1-3 0,-3-17-9 16,-5 31-4-16,1-16-8 15,-4-4-5-15,-3 2-4 0,-1-3-5 16,-4-1-5-16,2-1-7 0,-5 0-15 0,2-7-18 0,-1 2-29 15,18-3-46-15,-37-3-42 0,20-1-55 16,2-3-53-16,-2-2-60 16,2-7-164-16,5 3-444 0,1-2-270 0</inkml:trace>
  <inkml:trace contextRef="#ctx0" brushRef="#br0" timeOffset="181609.77">24701 10246 2730 0,'0'0'-37'0,"0"0"-1"15,0 0 7-15,0 0 7 0,0 0 26 16,0 0 14-16,2-17 2 0,-2 17 1 0,0 0 0 0,0 0-2 15,0 0-12-15,0 0-13 0,0 0-40 16,0 0-47-16,0 0-50 0,0 0-91 16,8-6-446-16,-8 6 78 0</inkml:trace>
  <inkml:trace contextRef="#ctx0" brushRef="#br0" timeOffset="182249.86">24888 10576 1982 0,'0'0'-39'0,"0"0"20"0,0 0 17 0,0 0 33 0,0 0 34 15,30-11 23-15,-30 11 20 0,0 0 22 16,0 0 8-16,0 0 9 0,7-10 1 0,-7 10-1 16,0 0-5-16,0 0-6 15,0 0-13-15,0 0-12 0,0 0-10 0,0 0-6 16,0 0 3-16,0 0-9 0,0 0-4 16,0 0-1-16,0 0-3 0,0 0-10 0,0 0-6 15,-2 39 0-15,2-39-13 0,5 19-6 0,-5-19-3 16,6 20-7-16,-1-11-2 15,-5-9-1-15,8 20-4 0,-2-11-3 16,-6-9-2-16,15 15-3 0,-6-9-3 16,-9-6-1-16,20 12-3 0,-11-9-3 0,-9-3-2 0,20 4-2 15,-20-4-2-15,0 0-1 16,0 0-2-16,31-11 0 0,-24 3 2 0,-7 8-3 0,11-15-1 16,-11 15 6-16,5-18 4 15,-5 18 7-15,7-14-5 0,-7 14 2 0,0 0-2 16,4-18 0-16,-4 18-8 0,0 0 4 0,0 0 6 15,6-14-9-15,-6 14 0 0,0 0 1 16,0 0 1-16,0 0-1 0,0 0-3 16,0 0 0-16,0 0 3 0,0 0-3 15,41 18 1-15,-41-18 0 0,16 6 0 0,-16-6 5 16,13 4 0-16,-13-4 6 0,0 0 9 16,27 1 8-16,-27-1 18 0,18-1-2 0,-18 1 0 15,14-8-2-15,-14 8-3 0,16-13 5 0,-10 3-9 16,-6 10-7-16,12-23-3 15,-8 11-9-15,0-4-10 0,1 1-18 0,-5 15-24 0,4-25-43 16,-2 13-68-16,-2 1-96 16,0 11-106-16,-4-19-237 0,0 9-53 0,4 10 26 15,-11-15-223-15,11 15-165 16</inkml:trace>
  <inkml:trace contextRef="#ctx0" brushRef="#br0" timeOffset="185220.16">24485 10642 2397 0,'0'0'-104'0,"0"0"19"0,0 0 2 16,0 0 15-16,0 0 15 15,0 0 11-15,0 0 22 0,0 0 15 0,54-5 6 0,-54 5 3 16,18 0 7-16,-18 0 11 16,22 0 4-16,-22 0 3 0,19-2-1 0,-19 2 9 15,0 0-4-15,26 0 1 16,-26 0 9-16,0 0-5 0,20 0 12 0,-20 0 1 16,0 0 5-16,0 0 0 0,20-2-1 15,-20 2 9-15,0 0 6 0,0 0 3 0,0 0-11 16,0 0 0-16,0 0-3 0,0 0-8 0,0 0-4 15,0 0-8-15,0 0 2 0,0 0-6 16,0 0-5-16,0 0 6 0,0 0-1 0,0 0 0 16,0 0 2-16,0 0-4 15,0 0 2-15,-60 9-4 0,60-9 6 0,0 0 8 16,-19 3 7-16,19-3 3 0,0 0 6 16,0 0 6-16,0 0-3 0,-19 1-5 0,19-1 0 15,0 0-9-15,0 0-2 0,0 0-7 0,0 0-6 16,0 0-15-16,0 0-33 0,0 0-51 15,0 0-78-15,0 0-82 0,0 0-145 0,0 0-610 16,40-13-431-16</inkml:trace>
  <inkml:trace contextRef="#ctx0" brushRef="#br0" timeOffset="186460.19">25487 10018 2846 0,'-5'-23'-104'0,"5"23"30"16,0 0 23-16,0 0 30 0,0 0 39 0,0 0 25 0,0 0 26 15,0 0 19-15,0 0 9 0,0 0-2 0,0 0 3 16,0 0 13-16,0 0 14 16,0 0 9-16,0 0-2 0,0 0-6 0,0 0-4 0,0 0-8 15,0 0-2-15,0 0-5 16,0 0-5-16,15 45-7 0,-10-31-6 0,-1-1-8 16,0 3-9-16,2 1-4 15,-1 0-8-15,-1-1-5 0,0 4-11 0,2 3 0 16,1 0 1-16,-2 1 4 0,0 2 6 0,-1-2 5 15,1 3 5-15,-1-2 3 0,4 3 4 16,2 5 6-16,-1-3 1 0,-2 3 0 0,4-1-1 16,-2 1-3-16,0 0-2 0,3-2-7 15,-2 1-7-15,1 0-4 0,1-1-6 0,-1-3-5 16,-3-1-4-16,3-4-6 16,-3 1-3-16,1-4-5 0,-1 1-6 0,0-6-21 15,-3-1-37-15,-1-1-41 0,0-3-57 0,-4-10-74 16,6 17-101-16,-6-10-195 0,0-7-125 15,0 0 35-15,0 0-485 0,0 0-649 0</inkml:trace>
  <inkml:trace contextRef="#ctx0" brushRef="#br0" timeOffset="189183.04">25363 10214 3166 0,'0'0'-198'16,"0"0"20"-16,0 0 20 0,0 0 7 0,6-7 15 15,-6 7 8-15,0 0 14 16,0 0 7-16,0 0 16 0,0 0 9 0,0 0 7 0,0 0 17 16,0 0 18-16,0 0 14 15,0 0 11-15,0 0 11 0,0 0 8 0,0 0 14 16,0 0 9-16,0 0 6 16,0 0 8-16,0 0 22 0,0 0-1 0,0 0 10 0,0 0 4 15,0 0 5-15,0 0 9 0,0 0-1 0,0 0 3 16,0 0 4-16,0 0-1 15,0 0 0-15,0 0-1 0,0 0-1 0,0 0-3 0,0 0-6 16,0 0-2-16,0 0-6 16,0 0 1-16,0 0-7 0,0 0-3 0,0 0-5 15,25 19-4-15,-25-19-1 16,0 0-4-16,10 11 0 0,-10-11-2 0,6 13-5 0,-6-13-2 16,9 15-5-16,-9-15 5 15,9 18 0-15,-3-7 0 0,-1 2 2 0,-5-13 0 16,9 25 0-16,-5-10 4 0,2 0-5 0,-4 1 1 15,2-3-1-15,-4-13-4 16,4 31-3-16,-2-16-6 0,-2 0-1 0,0-15 0 0,2 29-7 16,-2-16 1-16,0-13-5 15,-2 29 0-15,2-13-2 0,-2-2-2 0,2-14-6 16,-4 30-17-16,0-16-29 0,-1 2-38 16,5-16-56-16,-7 28-55 0,3-13-45 0,1-2-50 15,-4 3-121-15,5 0-574 16,-4 0-426-16</inkml:trace>
  <inkml:trace contextRef="#ctx0" brushRef="#br0" timeOffset="198229.92">28392 13312 1751 0,'0'0'261'0,"3"-14"-72"0,-3 14-31 16,0 0 3-16,0 0 8 16,0 0-22-16,0 0-10 0,0 0-21 0,0 0-10 15,3-16-4-15,-3 16-9 0,0 0-1 0,0 0 13 16,0 0 2-16,0 0 3 15,0 0-1-15,0 0-10 0,0 0-7 0,0 0-3 16,-23 48-1-16,15-35-3 0,-5 7-3 16,0 2-6-16,-1-2-5 0,-4 5-21 0,-1 0-5 15,0-1-5-15,-2 2-1 16,0 0-4-16,-2-3-1 0,1 0-4 0,-1-1-1 16,-1 0-5-16,6-6-1 0,-1 0-1 15,4-3 3-15,-3 1-10 0,7-3 3 0,-2-1-4 16,1 0 2-16,3-3 1 0,9-7 11 0,-16 16 2 15,8-11 0-15,8-5 19 16,0 0 4-16,-12 11-13 0,12-11-5 0,0 0-5 0,0 0 8 16,0 0-14-16,0 0-12 15,0 0 13-15,0 0 1 0,40 2 2 0,-40-2 2 16,25 2 1-16,-10-2 4 0,-15 0-7 16,27 2-1-16,-10 0-5 0,-17-2-2 0,32 1 0 15,-15 2-6-15,-4 1-16 0,1-3-29 0,0 1-31 16,-3 0-43-16,0 0-52 15,-11-2-67-15,22 4-57 0,-13-4-77 0,-9 0-138 0,23 3-148 16,-13-1 39-16,-10-2-247 16,21 3-199-16</inkml:trace>
  <inkml:trace contextRef="#ctx0" brushRef="#br0" timeOffset="200490.09">29061 13230 2496 0,'0'0'-76'0,"8"-12"9"0,-8 12 5 15,0 0 24-15,13-15 14 0,-13 15 26 0,7-9 34 0,-7 9-5 16,0 0 19-16,10-13 16 16,-10 13 16-16,0 0 12 0,6-12 1 0,-6 12 1 15,0 0-3-15,0 0-8 0,0 0 4 16,0 0 5-16,0 0-5 0,0 0 5 0,-33-7 7 15,33 7 1-15,0 0 9 0,-40 14-2 0,20-2-5 16,1-1-2-16,-2 4-3 16,0 1-7-16,-3 3-10 0,2 0-6 0,-2 4-9 15,5-2-4-15,2 1-3 16,2-1-8-16,5 1-6 0,-2 0-2 0,4 0-1 0,4 0-7 16,2-1-1-16,2 0-10 15,6-1 4-15,2 5-1 0,6-5-1 0,-1-1-10 16,6 0-3-16,4 0-7 0,-2-4-12 15,2-1-17-15,-1-4-11 0,1 1-9 0,-2-6-11 16,-2 1-8-16,0-2-6 0,-2-1-5 0,-17-3 3 16,25-6 0-16,-25 6 7 15,17-8 4-15,-10-3 7 0,-7 11 7 0,2-16 12 16,-2 16 16-16,0 0 16 0,-13-29 18 16,13 29 16-16,-11-17 7 0,11 17 5 0,-10-13 1 15,10 13 2-15,-9-9-5 0,9 9-2 0,0 0-7 16,0 0-2-16,-4-18-5 0,4 18 0 15,0 0-25-15,0 0-33 0,36-8-47 16,-19 8-66-16,5-1-75 0,-4-3-98 16,4 0-191-16,-1 0-126 0,0 0-188 0,0 0-144 15</inkml:trace>
  <inkml:trace contextRef="#ctx0" brushRef="#br0" timeOffset="200730.69">29446 13344 2429 0,'-6'-19'-26'16,"6"19"17"-16,0 0 26 15,-12-7 16-15,12 7 41 0,0 0 23 0,0 0 14 16,-28 19 2-16,28-19 0 16,-17 21-3-16,8-10-4 0,3 2-6 0,1 3-1 0,1-1-7 15,0 2-6-15,2 0-9 0,2-17-5 0,4 36-9 16,-2-17-5-16,5-2-13 15,-1 4-21-15,5-2-41 0,-1 1-60 16,5-4-73-16,2 2-91 0,0-5-173 0,2-2-492 16,-4-2-295-16</inkml:trace>
  <inkml:trace contextRef="#ctx0" brushRef="#br0" timeOffset="201014.2">29721 13466 2762 0,'0'0'2'0,"0"0"12"0,0 0-8 0,-4-21 10 16,4 21 20-16,0 0 24 15,0 0 6-15,0 0 2 0,0 0 0 0,0 0-2 0,0 0 2 16,0 0 2-16,0 66 3 16,2-52-2-16,0 4-5 0,0 1-3 0,0 0 3 15,0-2-4-15,1 2-1 0,-1 0-2 0,0 0-2 16,-2-19-3-16,0 32-3 15,-2-15-5-15,0-3-2 0,2-14-6 0,-11 25-1 0,5-16-12 16,6-9-15-16,-17 11-30 16,17-11-28-16,-19 4-53 0,19-4-45 0,0 0-74 15,-33-15-83-15,21 4-208 0,-2-7-356 16,3-1-224-16</inkml:trace>
  <inkml:trace contextRef="#ctx0" brushRef="#br0" timeOffset="201170.02">29723 13166 2624 0,'16'-8'9'15,"-16"8"16"-15,0 0-6 0,0 0-4 0,10-8-5 16,-10 8 2-16,0 0 0 16,0 0-36-16,0 0-48 0,0 0-61 0,0 0-93 0,0 0-485 15,0 0 29-15</inkml:trace>
  <inkml:trace contextRef="#ctx0" brushRef="#br0" timeOffset="201620.02">29947 13340 2189 0,'0'0'31'0,"4"15"6"0,-4-15-1 15,0 0 19-15,-4 27 20 0,4-27 4 16,-2 19 8-16,2-19-6 0,0 20 5 0,0-20-12 0,0 19-3 16,0-19-7-16,2 21-5 15,-2-21-4-15,6 18-5 16,-6-18-4-16,4 16-5 0,-4-16-7 0,6 13 3 16,-6-13-4-16,0 0-5 0,10 10 0 0,-10-10-5 15,0 0 2-15,0 0 2 16,0 0 1-16,0 0 2 0,30-23 14 0,-30 23 13 0,8-12 4 15,-8 12 6-15,9-11-1 0,-9 11-8 0,0 0-8 16,8-11-8-16,-8 11-4 16,0 0-1-16,0 0-6 0,20-6-3 0,-20 6-3 15,0 0 0-15,0 0-5 0,31 11-1 16,-18-8 0-16,-13-3-4 16,25 8 0-16,-10-6-2 0,0 2 0 0,-15-4 0 15,28 4 3-15,-28-4 12 0,25 2 25 0,-25-2 6 16,21-4 8-16,-21 4-5 0,17-9-10 0,-17 9-5 0,12-14-8 15,-12 14-9-15,10-19-25 16,-8 6-43-16,0-3-54 0,-2 16-70 0,2-29-76 16,-4 11-122-16,2 3-201 15,0 15-418-15,-2-33-436 0</inkml:trace>
  <inkml:trace contextRef="#ctx0" brushRef="#br0" timeOffset="202089.97">30484 13203 2962 0,'0'0'-99'16,"0"0"21"-16,0 0 32 0,0 0 39 0,0 0 36 15,0 0 24-15,0 0 28 16,14 40 10-16,-14-40 5 0,2 29 4 16,0-14-2-16,0 2-3 0,1 2-2 0,-1 1-6 15,0-1-7-15,0 1-9 0,-2 1-8 0,-2 2-7 16,0-2-29-16,-3 1-50 0,1 2-61 0,-2-1-74 15,-4 0-74-15,-4 0-93 16,0-3-593-16,-5 3-316 0</inkml:trace>
  <inkml:trace contextRef="#ctx0" brushRef="#br0" timeOffset="202815.68">26753 13850 2852 0,'0'0'9'0,"0"0"18"15,-14-4 14-15,14 4 18 0,0 0 15 0,0 0 6 16,0 0 4-16,0 0 8 15,0 0 6-15,0 0 1 0,0 0-3 16,0 0 2-16,0 0 4 0,0 0 3 16,48-10 2-16,-48 10 5 0,23 0-9 0,-23 0-10 0,26 0-8 15,-26 0-13-15,27-2-12 16,-9 2-5-16,-18 0-6 0,30 0-6 0,-30 0-28 0,27 0-35 16,-27 0-49-1,23-4-69-15,-23 4-73 0,21-2-56 0,-15 0-105 0,-6 2-143 16,12-8-425-16,-12 8-360 0</inkml:trace>
  <inkml:trace contextRef="#ctx0" brushRef="#br0" timeOffset="202969.81">26768 13722 2861 0,'0'0'77'0,"-22"-8"39"16,22 8-8-16,0 0-14 16,-15-6-7-16,15 6-10 0,0 0-10 15,0 0-4-15,0 0-6 0,0 0-5 0,0 0-7 0,0 0-6 0,50-13-19 16,-35 13-48-16,3-2-52 15,-18 2-66-15,36 0-60 0,-17-2-100 0,-2 0-603 16,-1 2-301-16</inkml:trace>
  <inkml:trace contextRef="#ctx0" brushRef="#br0" timeOffset="207450.08">23198 13788 1572 0,'0'0'47'0,"0"0"47"0,0 0-8 0,0 0 20 0,0 0 14 16,0 0 13-16,0 0 14 16,0 0 12-16,0 0 1 0,0 0-6 0,0 0-7 15,0 0-11-15,0 0-6 0,0 0-5 0,0 0 2 0,0 0-3 16,0 0-5-16,0 0-4 15,0 0-12-15,0 0-11 0,0 0-9 0,-27 17-7 16,12-1-8-16,0-1-9 16,1 2-7-16,-4-1-4 0,2 4-6 0,-4-2-2 15,4-2-4-15,-1 2-3 0,-3-1-5 16,2 0 0-16,0 0-4 0,2 0-5 0,-1-1-1 16,4-1-1-16,-2-2-4 15,5-1-1-15,0-2-5 0,0-2 4 0,10-8-3 16,-16 16 0-16,16-16-2 0,-11 12 0 0,11-12 1 0,0 0 0 15,-4 12-2-15,4-12 2 16,0 0 3-16,0 0-2 0,25 10 3 0,-25-10 1 16,22 4 0-16,-22-4 2 0,25 7 1 15,-8-4-3-15,0 0-1 16,-1 1-5-16,4 0 3 0,-4-3 1 0,2 4-6 16,-1-2-8-16,-1 2-19 0,2-2-24 0,-18-3-34 15,22 4-35-15,-22-4-47 0,22 3-51 16,-12 0-43-16,-10-3-84 0,21-3-153 15,-9 3-456-15,-12 0-380 0</inkml:trace>
  <inkml:trace contextRef="#ctx0" brushRef="#br0" timeOffset="207959.81">23816 13590 2832 0,'2'-11'-112'0,"-2"11"22"0,2-23 10 16,-2 23 11-16,3-19 26 16,-3 19 28-16,5-15 11 0,-5 15 25 0,0 0 9 15,0-18 2-15,0 18 16 0,0 0 11 0,0 0 17 0,0 0 8 16,0 0 3-16,0 0 3 15,-50 29 5-15,36-12-1 0,-1 2-5 0,-4 4 0 16,0 3-3-16,1 2-3 0,2 1-3 16,1-2-9-16,0 5-4 0,2-3-3 0,3 0-5 15,2 1-7-15,0-2-3 16,2-2-6-16,4-1-1 0,2-4-3 0,4 0-7 0,4-1 1 16,2-2-3-16,0-1-2 15,3-4-4-15,2-2-3 0,0 0-4 0,-1-4-5 16,4-4-9-16,-2 2-8 0,-16-5-15 15,28 0-5-15,-28 0-5 0,25-7-6 16,-25 7 0-16,20-11-2 0,-10 3-2 0,-10 8 2 0,6-18 19 16,-6 18 5-16,-2-23-3 15,2 23 7-15,-10-22 13 0,10 22 10 0,-11-18 8 0,5 10 11 16,6 8 2-16,-11-15 0 16,11 15-4-16,-8-11-4 0,8 11 1 15,0 0-2-15,0 0-3 0,0 0-4 16,0 0-16-16,16-24-29 0,-16 24-43 0,22-10-65 15,-8 6-71-15,0 0-101 0,2-2-201 0,-1 0-391 16,2 0-278-16</inkml:trace>
  <inkml:trace contextRef="#ctx0" brushRef="#br0" timeOffset="208240.18">24141 13655 2718 0,'0'0'-32'0,"0"0"23"15,0 0 6-15,0 0 0 0,0 0 11 16,-47 22 15-16,40-10 8 0,1 1 1 16,2 4 4-16,-2 1 3 0,1 1 2 0,3 2 0 0,0 0-2 15,2 2-3-15,2 3-3 0,0 0-1 0,3-1-2 16,-1 2-4-16,2 2-1 15,2-4-6-15,1 0-5 0,0-3-35 0,1 0-40 0,0-2-44 16,2-1-33-16,-2-4-55 16,-2-2-121-16,3-5-418 0,0 2-2 15</inkml:trace>
  <inkml:trace contextRef="#ctx0" brushRef="#br0" timeOffset="208459.8">24348 13958 2288 0,'-12'-11'65'0,"12"11"17"15,0 0-3-15,0 0-3 0,-11-8 11 0,11 8 4 16,0 0-6-16,0 0-6 0,0 0-7 16,0 0-5-16,0 0-10 0,0 0-3 0,32-14-9 15,-32 14-7-15,29-6-9 16,-14 3-31-16,2-1-40 0,-1-1-53 0,4 0-51 15,-3 1-70-15,0 0-145 0,-2-3-396 0,-3 3-40 16</inkml:trace>
  <inkml:trace contextRef="#ctx0" brushRef="#br0" timeOffset="208770.2">24674 13769 2265 0,'0'0'-26'0,"0"0"16"15,0 0 4-15,0 0 25 16,0 0 23-16,0 0 15 0,0 0 8 16,17 19 13-16,-17-19-2 0,2 19-6 15,-2-19-7-15,7 27 0 0,-4-11-6 0,-1 2-7 16,6-1 5-16,-2 5 0 0,-2 1 2 16,2-3 2-16,-2-3 3 0,1 2 2 0,-4-1 4 15,3-1 5-15,-4-1 3 0,2 0 8 0,-2-16 2 0,-2 29-2 16,-2-16-6-16,-2-1-2 15,6-12-8-15,-14 20-8 0,6-10-3 0,-5-4-6 16,13-6-2-16,-24 6-7 0,24-6-8 16,-26-2-9-16,26 2-28 0,-27-12-33 15,14 2-52-15,3 0-65 0,1-4-58 16,-3-5-93-16,1 2-198 0,4-2-389 0,1-1-269 16</inkml:trace>
  <inkml:trace contextRef="#ctx0" brushRef="#br0" timeOffset="208979.74">24680 13577 2686 0,'0'0'62'0,"0"0"38"15,-10-14-6-15,10 14-12 16,0 0-9-16,0 0-16 0,0 0-6 0,0 0-11 15,0 0-20-15,-6-13-43 0,6 13-64 0,0 0-69 16,0 0-62-16,0 0-149 0,0 0-385 16,0 0-32-16</inkml:trace>
  <inkml:trace contextRef="#ctx0" brushRef="#br0" timeOffset="209510.01">24890 13739 2276 0,'13'-5'-3'16,"-13"5"12"-16,0 0 2 0,0 0 23 0,0 0 19 15,18 0 26-15,-18 0 15 0,0 0 1 0,0 0 0 16,14 10 1-16,-14-10-6 15,0 0-27-15,10 15 2 0,-10-15 2 0,8 16-7 0,-8-16 1 16,7 15-7-16,-1-7-5 16,-6-8-6-16,9 13-3 0,-9-13-3 0,10 10-2 15,-10-10 2-15,0 0-6 16,12 11-1-16,-12-11-1 0,0 0-5 0,0 0 1 0,0 0 0 16,0 0 1-16,0 0 5 15,0 0-5-15,0 0-1 0,15-31 2 0,-15 31-9 16,0 0 7-16,-2-24 14 0,2 24 16 0,0 0 0 0,-2-18 0 15,2 18-9-15,0 0-8 16,0 0-1-16,0 0-1 0,0 0-4 0,0 0-3 16,0 0-2-16,0 0-3 15,0 0-3-15,0 0 2 0,0 0-4 0,0 0 0 16,0 0-4-16,29 29-1 16,-29-29 4-16,15 11-5 0,-3-6-2 0,-12-5 0 0,21 7 0 15,-21-7-3-15,21 3-1 0,-21-3 5 16,19-1-2-16,-19 1-2 0,0 0 0 15,27-6-2-15,-27 6 9 0,13-12-12 0,-13 12-2 16,11-16-7-16,-5 6-18 0,-6 10-35 16,8-19-49-16,-8 19-83 0,9-19-69 0,-7 7-153 15,0 4-185-15,-2 8-299 0,2-24-277 16</inkml:trace>
  <inkml:trace contextRef="#ctx0" brushRef="#br0" timeOffset="209739.78">25351 13603 2729 0,'0'0'1'15,"0"0"46"-15,9 11-1 0,-9-11 19 0,4 14 18 16,-4-14 11-16,8 19 10 0,-4-5 6 16,-1 0-1-16,1 0-5 0,0 5-9 0,0-1-15 15,2 5-6-15,0-1-6 0,-3 1-14 0,1 0-1 16,0 3-5-16,-3-4-11 15,-1 0-14-15,0 2-32 0,-1-4-47 0,1 3-68 16,-8 0-52-16,3-2-57 0,-5-4-142 16,2-2-548-16,1-2-327 0</inkml:trace>
  <inkml:trace contextRef="#ctx0" brushRef="#br0" timeOffset="210519.93">27575 13807 2809 0,'0'0'-5'0,"0"0"50"0,-15-6 25 16,15 6 23-16,0 0 14 0,0 0 13 16,0 0 19-16,0 0 3 0,0 0 9 0,0 0 6 0,0 0-3 15,0 0-11-15,0 0-13 0,0 0-5 16,0 0-6-16,0 0 6 0,0 0 12 15,0 0-10-15,0 0-15 0,0 0-17 0,0 0-12 0,0 0-23 16,44-11-29-16,-32 11-36 16,-2-2-48-16,-10 2-53 0,25-3-67 0,-11 0-73 15,-2 1-82-15,2-1-191 0,-4-1-118 16,-10 4-325-16,0 0-400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8T17:33:04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19179 3170 547 0,'0'0'141'0,"0"0"-33"0,0 0-42 0,6-13-14 0,-6 13-7 16,0 0 7-16,0 0-2 16,0 0 5-16,0 0 8 0,6-14-2 0,-6 14 7 15,0 0 9-15,0 0 5 0,0 0-11 0,0 0 6 16,0 0-13-16,0 0-5 0,0 0-11 15,0 0 2-15,0 0 4 0,-10-26-12 0,10 26-2 16,0 0 2-16,-15-6-12 16,15 6-1-16,0 0-1 0,-26-4-11 0,26 4 2 15,-20-2 14-15,20 2-9 0,-28 0 5 16,28 0 5-16,-28 2-4 0,28-2 7 16,-29 3-3-16,14-3 8 0,15 0-1 15,-31 3 2-15,13 1-9 0,1-2 5 0,3 2 1 16,14-4 3-16,-32 7-3 0,16-3 6 0,2 0 3 15,0 1 6-15,14-5-1 0,-28 12-3 16,15-7 3-16,-1 3-2 0,0-1 1 0,2 3 0 16,-1 0 2-16,0-1-1 15,1 2-4-15,1 3 0 0,-1-2-6 0,1 0 6 16,2 2-13-16,1 1 5 0,0 1 0 16,2-1 2-16,-2 2 0 0,4-1 1 0,0 3-6 15,0-2 0-15,2-2-6 0,0 2 4 0,2-17-9 16,0 30 2-16,2-14 0 15,2-1-2-15,-2-2 2 0,4 2-3 0,4-3-1 16,-4 0 0-16,2-1-4 0,4 0 1 16,-1-1-7-16,2-3 3 0,0 2-3 15,-1-2-1-15,6 0-3 0,-2-1-1 16,2 0-3-16,0-2 2 0,-1-3-2 0,0 3 0 0,2-2-3 16,-1 0 2-16,-18-2-2 15,33 0 1-15,-18 0-2 0,-15 0 2 0,31-4-3 16,-13-1 0-16,-6 1-3 0,3-2 2 15,-15 6-4-15,25-13 0 0,-16 6-1 16,-9 7 1-16,17-12 0 0,-17 12-2 0,11-16-2 0,-7 7 0 16,-4 9 2-16,2-20-2 15,-2 20-3-15,0 0 1 0,-4-23 1 0,4 23 2 16,-9-17-3-16,9 17 1 0,-11-15 0 16,11 15 0-16,-12-11-2 0,12 11 1 15,-15-10 2-15,15 10-1 0,-15-8 1 16,15 8 3-16,-17-4-4 0,17 4 5 0,0 0-3 15,-21-3 2-15,21 3 0 0,0 0 0 0,0 0 1 0,-23 2 0 16,23-2 0-16,0 0 4 16,0 0-1-16,0 0 2 0,0 0 1 0,0 0 2 15,0 0 0-15,0 0-1 16,0 0-3-16,0 0 3 0,0 0 0 0,50 12-2 16,-50-12 1-16,30-2 0 15,-30 2-7-15,32-5-15 0,-17 4-24 0,1-3-30 0,-16 4-59 16,30-4-51-16,-17 2-69 0,-13 2-113 0,23-6-574 15,-14 3-356-15</inkml:trace>
  <inkml:trace contextRef="#ctx0" brushRef="#br0" timeOffset="359.51">19393 3332 2746 0,'0'0'-126'0,"0"0"20"0,0 0 18 16,0 0 18-16,0 0 30 0,0 0 19 15,0 0 16-15,-36 25 3 0,36-25 12 0,-11 13 5 0,11-13 11 16,-8 14 11-16,8-14-2 0,-9 17 0 15,9-17 6-15,-5 16-2 0,1-4 13 16,4-12-6-16,-2 20 1 0,2-20-3 0,0 24 2 16,0-24 2-16,2 23-4 15,-2-23-2-15,2 22-5 0,0-8-3 0,-2-14-1 0,5 21-5 16,-1-11-25-16,-4-10-9 16,11 19 10-16,-5-10-13 0,-6-9-45 0,13 17-45 15,-5-11-49-15,-8-6-74 0,18 7-160 16,-12-7-285-16,-6 0 98 0</inkml:trace>
  <inkml:trace contextRef="#ctx0" brushRef="#br0" timeOffset="709.71">19583 3402 1846 0,'2'-17'-82'0,"-2"17"13"15,0 0 9-15,0 0 2 16,0 0 9-16,0 0 20 0,0 0 19 0,0 0 10 16,0 0 5-16,0 0 9 15,0 0 11-15,0 0-1 0,0 0 13 16,0 0-4-16,0 0 2 0,0 0 2 16,20 42-3-16,-20-42-3 0,4 21-8 0,-2-9 4 0,-2-12 0 15,4 22 9-15,-2-9 8 0,-2-13 10 16,2 23 1-16,0-11 11 0,-2-12 5 15,0 21 9-15,0-21 0 0,0 0 12 0,-4 27-5 0,4-27-3 16,-4 15-11-16,4-15-1 16,-6 13-10-16,6-13-8 0,-10 9-3 0,10-9-8 0,0 0-10 15,-18 5-22-15,18-5-44 16,0 0-29-16,0 0-51 0,-30-6-38 0,21 0-54 16,9 6-114-16,-14-11-345 15,8 5 100-15</inkml:trace>
  <inkml:trace contextRef="#ctx0" brushRef="#br0" timeOffset="1010.06">19607 3262 1896 0,'0'0'-40'0,"0"0"22"0,0 0 12 16,0 0 10-16,12-9 22 0,-12 9 17 0,0 0 0 15,0 0 2-15,0 0-2 0,0 0-3 0,0 0-10 16,0 0-4-16,0 0-16 0,0 0-27 0,0 0-47 0,8-4-46 15,-8 4-88 1,0 0-364-16,0 0 249 0</inkml:trace>
  <inkml:trace contextRef="#ctx0" brushRef="#br0" timeOffset="1837.01">19752 3341 1545 0,'0'0'-27'0,"0"0"25"16,0 0 7-16,0 0 4 0,0 0 11 0,0 0 27 15,0 0 3-15,-2 19 2 16,2-19-11-16,0 0 8 0,0 0 10 0,0 0-12 16,-12 19-5-16,12-19 3 0,0 0-4 15,-4 22-6-15,4-22 3 0,0 0-2 0,2 24-4 16,-2-24 4-16,4 19-14 0,-4-19 6 15,6 21-10-15,-6-21 2 0,6 19 10 16,-1-8-6-16,-5-11-5 0,8 14-7 0,-8-14 0 0,11 11 11 16,-11-11-5-16,10 10-1 15,-10-10-8-15,0 0 0 0,15 4 2 0,-15-4-4 16,0 0 8-16,0 0 8 16,0 0-4-16,22-19 16 0,-22 19 14 15,8-13 1-15,-8 13 9 0,4-17 13 0,-4 17 8 0,0 0-2 0,8-18 0 16,-8 18-4-16,7-10-9 15,-7 10-4-15,0 0-10 0,0 0-3 0,12-13-8 16,-12 13-4-16,0 0-2 0,15-3-4 16,-15 3-5-16,0 0-4 0,0 0 2 0,23 0-2 15,-23 0-4-15,0 0 4 16,22 1-3-16,-22-1 1 0,0 0 2 0,18 2 3 16,-18-2 8-16,0 0 7 15,0 0 8-15,18 4 8 0,-18-4 7 0,0 0 4 0,0 0-5 16,0 0-7-16,0 0-3 0,21-2-5 0,-21 2-6 15,0 0-6-15,0 0-1 16,0 0-8-16,0 0 2 0,0 0-3 0,0 0-4 0,0 0-4 16,19-4-3-16,-19 4-8 15,0 0 2-15,0 0-8 0,0 0-6 0,0 0-2 16,0 0 0-16,0 0-2 16,15 7 4-16,-15-7-2 0,0 0 1 0,0 0 1 15,0 0 1-15,8 11 2 0,-8-11-1 0,0 0-1 0,0 0 3 16,0 0 0-16,0 0 1 15,0 0 1-15,0 0 2 0,0 0 1 0,10 7 1 16,-10-7 4-16,0 0-5 0,0 0 3 16,0 0-2-16,0 0-1 0,0 0-2 0,0 0 0 15,0 0 0-15,0 0 3 16,0 0-1-16,0 0-1 0,0 0 0 0,0 0 5 16,0 0 2-16,10 11 13 0,-10-11 7 15,0 0-4-15,0 0 5 0,0 0 2 0,0 0 4 16,0 0-4-16,0 0 3 0,0 0-3 0,0 0-2 15,6-34-4-15,-6 34 1 16,2-17-8-16,-2 17 0 0,0 0-3 0,0-29-2 0,0 29-2 16,0-23-1-16,0 23-3 15,2-26-8-15,-2 15-21 0,0 0-29 0,0-3-47 0,0 14-52 16,0-21-64 0,0 21-64-16,0-17-118 0,0 17-209 0,-2-13-308 0,2 13-308 15</inkml:trace>
  <inkml:trace contextRef="#ctx0" brushRef="#br0" timeOffset="2134.98">20250 3221 2676 0,'0'0'-123'0,"27"6"22"15,-27-6 23-15,9 15 26 0,-9-15 25 0,8 21 16 16,-2-7 12-16,-1 1 2 16,-1 0 13-16,1 1 5 0,-1 0 1 0,0 2-7 0,-2-1 2 15,0 0-2-15,-2 0 2 16,0-17 0-16,-2 36-5 0,-2-18-61 15,-2 1-44-15,-3-1-51 0,-4 1-107 0,3-1-354 0,-5-3 185 16</inkml:trace>
  <inkml:trace contextRef="#ctx0" brushRef="#br0" timeOffset="-9409.98">15281 8568 869 0,'0'0'165'0,"3"-21"-44"0,-3 21-18 0,0-15 14 15,0 15 4-15,0 0-3 0,-5-26 13 0,5 26-7 0,-4-16 6 16,4 16-14-16,-10-17 3 16,10 17 0-16,-11-15-2 0,11 15-9 15,-19-14-3-15,6 8-5 0,-1 3-8 16,14 3-5-16,-32-4-1 0,13 2 2 0,19 2 4 15,-40 3 2-15,14 3-2 0,1 2 6 16,-3 0-5-16,-2 5 11 0,3 2 6 0,-1 4-4 16,3 2-5-16,0 2-5 0,1 3 3 0,6-1-14 15,-2 4-7-15,3 1-9 16,2 2-5-16,1 1-3 0,7 0-3 0,3-5-11 0,2 3-4 16,2-1-2-16,4-1-7 15,5 3-1-15,5-2-4 0,3-3-3 0,3 0 1 16,3-2-4-16,3-4-4 15,1-4-2-15,1-2-1 0,-1-3-10 0,-2-3-8 0,2-4-7 16,0-3-7-16,-2 1-9 0,-1-8-2 0,2 2-7 16,-2-3-2-1,-1-2-1-15,-6-1 3 0,-1-2-1 0,-3 2 3 0,-4-3 5 0,-2-2 3 16,-7 14 0-16,4-22 2 16,-4 22 5-16,-7-23 8 0,7 23 11 0,-13-17 9 15,13 17 5-15,-18-14 4 16,7 9-1-16,11 5 0 0,-22-9-3 0,22 9 2 0,-16-7-4 15,16 7 0-15,0 0 2 16,-17-5-2-16,17 5 2 0,0 0-1 0,0 0 1 16,0 0-3-16,0 0-3 0,0 0-3 0,46-10-22 15,-28 8-27-15,-2-2-41 0,-16 4-46 16,36-5-42-16,-19 0-49 0,3 0-64 0,-6 1-131 16,3-1-183-16,-4 1-282 15,1-2-248-15</inkml:trace>
  <inkml:trace contextRef="#ctx0" brushRef="#br0" timeOffset="-9139.84">15525 8715 2545 0,'0'0'-84'0,"0"0"31"0,0 0 25 16,0 0 22-16,-21-14 35 0,21 14 29 0,0 0 22 0,-27 17 25 15,16-7 13-15,0 1 4 16,0 1-2-16,0 1-1 0,4 2-5 0,1 3 0 16,-2-1-4-16,4 2-7 0,0 2-12 0,2-1-8 0,2 2-8 15,2-1-10-15,2 1-9 16,0 2-5-16,6-4-15 0,-2 1-23 0,4-2-28 16,-1-1-34-16,2-4-38 15,4 2-50-15,-5-5-41 0,3-2-45 0,-2-3-94 0,4 0-601 16,-6-4-316-16</inkml:trace>
  <inkml:trace contextRef="#ctx0" brushRef="#br0" timeOffset="-8820.1">15684 8808 2742 0,'0'0'-99'0,"0"-15"13"0,0 15 20 0,0 0 28 15,0 0 31-15,-2-21 31 16,2 21 36-16,0 0 27 0,0 0-2 0,0 0 3 16,0 0-2-16,0 0-10 0,0 0 0 0,0 0-6 0,21 43-4 15,-15-27-3-15,-2 1-2 16,2 0 2-16,0 0-4 0,-1 2-1 0,0 1 4 16,-1-2 5-16,0 3-1 15,-4-2 6-15,0 1-2 0,0 0 2 0,-2-3-2 0,0 2-3 16,-4-1-5-16,0-3-3 15,-4 0-8-15,2-1-4 0,0-3-4 0,-3-1-4 16,1-1-16-16,10-9-25 0,-24 10-22 0,24-10-36 16,-25 0-35-16,25 0-70 15,-23-10-52-15,10-1-67 0,4-3-163 0,-2-1-474 0,1-4-324 16</inkml:trace>
  <inkml:trace contextRef="#ctx0" brushRef="#br0" timeOffset="-8649.81">15690 8646 2926 0,'9'-11'3'0,"-9"11"6"0,0 0-5 0,10-12 0 15,-10 12 8-15,0 0-5 16,0 0 1-16,6-13-3 0,-6 13-21 0,0 0-40 16,0 0-43-16,0 0-37 15,0 0-48-15,0 0-120 0,0 0-383 0,0 0 69 16</inkml:trace>
  <inkml:trace contextRef="#ctx0" brushRef="#br0" timeOffset="-8144.77">15847 8722 2010 0,'0'0'-25'16,"0"0"22"-16,0 0 11 0,0 0 20 0,0 0 27 16,0 0 26-16,0 0 13 0,0 0 8 0,0 0 1 15,-17 29 0-15,17-29 2 0,-4 20-1 16,4-20 5-16,-2 22-7 0,0-9 0 16,2-13-7-16,2 27-11 0,-2-12-7 15,4 2-11-15,-2-1-4 0,-2-16-7 16,6 26-2-16,-4-12-6 0,2-3-5 0,-4-11-2 15,9 15-1-15,-9-15-5 0,9 13-4 0,-9-13 1 16,10 7-6-16,-10-7-1 16,0 0-2-16,0 0-5 0,0 0 1 0,0 0-1 15,0 0 4-15,21-28 3 0,-21 28 4 0,0 0 7 0,6-15 3 16,-6 15-7-16,0 0-1 16,0 0-7-16,9-9 1 0,-9 9-2 0,0 0-4 15,0 0 3-15,0 0-6 16,0 0 1-16,0 0-1 0,36 13 0 0,-36-13-1 0,23 8-2 15,-10-5 2-15,2 1 1 16,-15-4 3-16,25 4 5 0,-11-2 10 0,-14-2 16 16,18 4 15-16,-18-4-6 0,0 0-5 0,26-6-6 15,-26 6-7-15,12-8-3 0,-12 8-7 16,7-11-18-16,-7 11-35 0,0 0-44 0,0-25-52 16,0 25-68-16,-2-22-68 15,-3 10-140-15,3 1-217 0,-2-5-348 16,4 16-395-16</inkml:trace>
  <inkml:trace contextRef="#ctx0" brushRef="#br0" timeOffset="-7910.01">16220 8654 2886 0,'0'0'-47'16,"20"1"14"-16,-20-1 12 0,0 0 26 0,0 0 48 15,20 12 32-15,-20-12 25 16,8 11 16-16,-8-11-6 0,11 15-2 0,-7-3-9 0,2 1-9 15,3 1-3-15,-3 1-4 16,1 2-6-16,1 0-14 0,-2 1-2 0,0 2-9 16,-2 0-7-16,2-1-8 0,-4 0-5 0,0 1-19 15,0 0-25-15,-2-1-32 0,-2 0-35 16,2-2-51-16,-2 1-43 0,0-2-47 0,-4-3-49 16,6-13-122-16,-8 22-535 15,4-13-313-15</inkml:trace>
  <inkml:trace contextRef="#ctx0" brushRef="#br0" timeOffset="-7519.8">16632 8993 2637 0,'0'0'-87'0,"-21"-6"52"0,21 6 10 16,0 0 10-16,0 0 18 0,0 0 15 15,0 0 7-15,0 0 8 0,0 0 4 0,0 0 7 16,0 0 10-16,0 0-1 0,0 0-1 0,0 0 5 16,0 0-14-16,0 0 1 15,53-2-6-15,-53 2 5 0,27-4-10 0,-14 2 15 0,-13 2-5 16,32-3-6-16,-15 1-5 16,-17 2-13-16,28-3-44 15,-16 0-49-15,-12 3-63 0,23-5-67 0,-23 5-129 16,16-8-431-16,-10 4-52 0</inkml:trace>
  <inkml:trace contextRef="#ctx0" brushRef="#br0" timeOffset="-7270.06">16729 8890 2229 0,'-20'-4'-42'15,"20"4"20"-15,0 0-4 0,0 0 12 16,0 0 20-16,-18-4 24 0,18 4 32 0,0 0 16 15,0 0 6-15,0 0 6 0,0 0-6 0,0 0-3 16,0 0 8-16,0 0-5 16,0 0-1-16,0 0-3 0,0 0-9 0,0 0-10 15,0 0 9-15,40-13-24 0,-40 13-1 0,30-2-11 0,-13 2-9 16,-17 0-28-16,34-4-35 16,-14 4-45-16,0 0-32 0,0-2-35 0,1 1-44 15,-5-4-92-15,6 4-478 16,-6-1-53-16</inkml:trace>
  <inkml:trace contextRef="#ctx0" brushRef="#br0" timeOffset="-5700.17">17072 8551 2109 0,'0'0'-114'0,"11"-24"17"0,-11 24 13 0,0 0 11 0,0 0 19 16,7-10 14-16,-7 10 10 15,0 0 22-15,0 0 18 0,0 0 18 0,6-16 7 16,-6 16 15-16,0 0 0 15,0 0 6-15,0 0-4 0,0 0 1 0,6-13 0 0,-6 13-13 16,0 0 3-16,0 0-4 0,0 0-12 16,0 0 9-16,0 0 5 0,0 0-1 15,0 0 3-15,0 0 10 0,0 0 9 0,0 0 6 16,0 0 6-16,0 0-6 16,0 0-6-16,0 0-6 0,0 0-7 0,0 0-4 0,0 0-3 15,0 0 0-15,0 0 7 16,0 0 0-16,0 0 13 0,0 0 5 0,0 0 4 15,0 0 0-15,0 0-2 16,0 0-1-16,0 0-7 0,0 0-1 0,0 0-6 0,0 0-3 16,0 0 2-16,0 0 0 0,21 29-7 0,-21-29-2 15,0 0-4-15,4 15-3 16,-4-15-4-16,0 0-4 0,2 17 3 0,-2-17-3 16,0 0-1-16,5 19 5 15,-5-19 1-15,4 15-1 0,-4-15 4 0,5 17 1 0,-5-17 0 16,4 23 3-16,-2-11-1 15,-2-12-4-15,4 23-1 0,-2-12-3 0,2 4-4 16,-4-15 0-16,4 25-4 0,0-12 0 0,-1 3-7 0,1-3 2 16,-4-13 4-16,7 30-7 15,-5-14 0-15,2-1 0 0,-2 2 2 0,2-2 0 16,0 1-1-16,1-2 0 16,-1 2 4-16,-2 1-1 0,2-2-1 0,-2 1-1 0,0 1-1 15,3-1-5-15,-3-2 2 16,2 1-1-16,-4-15-3 0,7 27 0 0,-5-15-1 15,-2-12 0-15,2 24-1 16,0-13-8-16,-2-11-19 0,4 22-36 16,-4-22-51-16,4 21-67 0,-4-21-62 0,2 18-81 0,2-11-175 0,-4-7-116 15,2 13-287-15,-2-13-272 16</inkml:trace>
  <inkml:trace contextRef="#ctx0" brushRef="#br0" timeOffset="-5034.93">17783 8484 2606 0,'0'0'-103'0,"5"-13"20"0,-5 13 4 16,0 0 8-16,4-17 18 15,-4 17 0-15,0 0 10 0,0 0 4 16,0 0 10-16,-13-25 2 0,13 25 13 15,-16-7-7-15,16 7 12 0,-24-5 15 0,24 5 12 16,-29 0 7-16,9 2 17 0,20-2 0 0,-38 6 12 0,20-2 2 16,-6 3 7-16,3 1 14 15,-1 3 4-15,4 1 0 0,-4 2 1 0,6 1 1 16,-1-1 3-16,2 3-2 16,2 1-1-16,1-2-7 0,6 4-5 0,-1-1-9 0,2 4-5 15,5-4-7-15,2 2-4 16,1-2-4-16,6 4 3 0,-1 0-13 0,4 0 0 15,4-3-6-15,2 2-2 16,-1-5 0-16,3-2-5 0,0-1 0 0,0-1-2 16,1-2-10-16,-2-1-8 0,0-2-9 0,-3-5-3 0,2 1 0 15,-4-2-6-15,-14-2 1 16,24-2 2-16,-24 2-4 0,21-11-2 0,-21 11 6 0,10-16 4 16,-10 16-4-16,4-15 2 15,-4 15 5-15,0 0 2 0,-6-23 11 0,6 23 10 16,-10-13 11-16,10 13 12 15,-13-11 8-15,13 11 9 0,-15-8-2 16,15 8-7-16,-13-8-3 0,13 8 0 0,0 0-4 16,-12-9-6-16,12 9-1 0,0 0-1 0,0 0-2 15,0 0-7-15,0 0-14 0,0 0-33 0,34-14-43 16,-34 14-47-16,33-6-54 16,-15 3-51-16,-2-1-99 0,4 0-594 0,-4-1-307 15</inkml:trace>
  <inkml:trace contextRef="#ctx0" brushRef="#br0" timeOffset="-4710.16">18023 8549 2599 0,'0'0'-118'0,"0"0"33"0,0 0 25 0,0 0 22 0,0 0 27 16,0 0 28-16,0 0 32 15,0 0 24-15,0 0 21 0,0 0 6 0,0 0-3 16,-26 37 3-16,26-37-9 16,-6 22 1-16,2-11 2 0,4-11-1 0,-2 23-8 15,2-23-9-15,0 29-8 0,2-16-5 16,2 2-6-16,0-1-8 0,3 1-3 0,-1-1-7 15,1-2-6-15,1 1-36 16,0-2-30-16,1-2-36 0,-9-9-50 0,16 17-42 0,-6-11-52 16,-10-6-95-16,16 5-547 0,-8-5-209 0</inkml:trace>
  <inkml:trace contextRef="#ctx0" brushRef="#br0" timeOffset="-4409.86">18228 8655 2529 0,'0'0'-88'16,"-2"-24"31"-16,2 24 9 15,0 0 20-15,0 0 15 0,0 0 23 0,0 0 12 16,0-19 45-16,0 19 15 16,0 0 10-16,0 0-5 0,0 0 1 0,0 0-2 0,0 0-10 15,0 0-8-15,0 0 10 16,13 55-5-16,-9-42-7 0,1 0-3 0,1 3 2 15,-4-1-1-15,-2-15 1 16,4 30 4-16,-2-13 0 0,0-5 3 0,-2-12-3 0,-4 29 0 16,2-16-7-16,2-13-7 0,-8 19-6 0,-1-9-5 15,-2-3-12-15,11-7-27 16,-17 12-33-16,17-12-46 0,-18 4-54 0,18-4-54 16,-20-6-70-16,20 6-136 0,-18-13-518 15,9 3-300-15</inkml:trace>
  <inkml:trace contextRef="#ctx0" brushRef="#br0" timeOffset="-4260.2">18188 8474 3062 0,'0'0'63'16,"7"-7"-9"-16,-7 7-5 16,0 0-6-16,12-12-5 0,-12 12-4 0,0 0-13 0,8-11-42 15,-8 11-65-15,7-4-75 16,-7 4-87-16,0 0-189 0,0 0-314 0,6-9-31 15</inkml:trace>
  <inkml:trace contextRef="#ctx0" brushRef="#br0" timeOffset="-3819.94">18368 8575 2250 0,'0'0'-24'0,"0"0"27"0,2 20 11 16,-2-20 28-16,5 15 23 0,-5-15 16 0,6 17 15 0,-6-17 7 16,4 16 4-16,-4-16-5 15,6 20-12-15,-6-20-10 0,6 19-2 0,-1-10-7 16,-5-9 16-16,11 19-14 16,-7-9-7-16,-4-10-6 0,6 13-5 0,-6-13-8 15,8 14 1-15,-8-14-6 16,0 0 1-16,11 7-10 0,-11-7-6 0,0 0-4 0,0 0-2 15,0 0 0-15,0 0-6 16,0 0 0-16,15-30-5 0,-15 30 3 0,0 0 0 0,0-23 20 16,0 23 10-16,0 0 5 0,2-19-2 0,-2 19-5 15,0 0-8-15,0 0-3 16,5-15-4-16,-5 15-2 16,0 0 0-16,0 0-3 0,14-7-3 0,-14 7 0 15,0 0-3-15,22 0-1 0,-22 0-1 0,0 0 1 0,31 1-4 16,-31-1 0-16,23 0-1 15,-23 0 1-15,21 0-1 0,-21 0-4 0,22-1 3 16,-22 1-1-16,16-5-2 0,-16 5-19 16,15-7-37-16,-15 7-50 0,11-7-64 0,-11 7-64 15,2-12-103-15,-2 12-183 0,0-15-394 0,0 15-301 16</inkml:trace>
  <inkml:trace contextRef="#ctx0" brushRef="#br0" timeOffset="-3620.08">18633 8477 2655 0,'0'0'-66'0,"0"0"13"0,0 0 17 0,0 0-1 0,19-4 29 16,-19 4 25-16,0 0 26 0,0 0 29 15,18 17 18-15,-18-17 8 0,12 14-8 16,-6-1-1-16,0-3-13 0,2 4-5 16,-2-1-1-16,1 4-6 0,-2-2-8 15,1 3 0-15,-2 1-11 0,0-1-7 0,-2 1-14 16,0-2-22-16,1 1-30 0,-3 0-56 15,0-2-44-15,0-16-58 0,-5 31-89 0,3-19-571 16,-4-1-185-16</inkml:trace>
  <inkml:trace contextRef="#ctx0" brushRef="#br0" timeOffset="-2649.88">18809 8357 2428 0,'-5'-19'-101'0,"5"19"30"15,0 0 18-15,0 0 11 0,-7-16 13 0,7 16 18 16,0 0 15-16,0 0 15 0,0 0 13 16,-2-17 18-16,2 17-2 0,0 0 13 0,0 0 1 15,0 0 14-15,0 0 22 0,0 0 19 0,0 0 18 16,0 0-7-16,0 0-4 16,0 0-2-16,0 0-8 0,4 52-1 0,-2-37 1 15,1 1-6-15,2 6-6 0,-1 0-4 16,0 1 3-16,2 4-7 0,2-3 0 0,-1 6-2 15,1-5-6-15,-1 5-3 16,1 2-8-16,1 0-6 0,-1-1-1 0,0 0-11 16,4 1 1-16,-6-6-10 0,2 2-6 0,-2-5-6 0,0 3-8 15,1-4 1-15,-1 0-8 16,-1-3-19-16,-1-5-33 0,0 2-41 16,0-3-46-16,-4-13-59 0,5 18-73 0,-5-13-116 15,0-5-179-15,0 0-51 0,0 0-254 0,0 0-196 16</inkml:trace>
  <inkml:trace contextRef="#ctx0" brushRef="#br0" timeOffset="-2309.92">19195 8614 2364 0,'0'0'-178'15,"-10"5"10"-15,10-5 3 0,0 0-6 0,0 0-369 0,-8 4 276 16</inkml:trace>
  <inkml:trace contextRef="#ctx0" brushRef="#br0" timeOffset="-1439.81">19177 8623 1464 0,'0'0'-60'0,"0"0"22"0,0 0 21 0,0 0 10 15,0 0 13-15,0 0-5 0,0 0 6 16,0 0 0-16,0 0 12 0,0 0-11 0,0 0 13 16,0 0 10-16,0 0-2 0,0 0 16 0,0 0 16 15,0 0 2-15,0 0 7 16,0 0 4-16,0 0-9 0,0 0 3 0,0 0-6 16,0 0-11-16,0 0-5 0,0 0 3 15,0 0-9-15,0 0-2 0,0 0-4 0,0 0 0 16,0 0-14-16,0 0 5 15,0 0-8-15,0 0 8 0,0 0 1 0,0 0 2 16,0 0 0-16,0 0 10 0,0 0 5 16,0 0 1-16,0 0 0 0,0 0-1 0,0 0-6 15,0 0-5-15,0 0 0 0,0 0-1 0,0 0-9 16,0 0-3-16,0 0-2 0,0 0 2 16,0 0-8-16,0 0 5 0,0 0 1 0,0 0-8 15,0 0-4-15,0 0 5 16,0 0 2-16,0 0 3 0,0 0 5 0,0 0 1 15,0 0-1-15,0 0-2 0,0 0-2 16,0 0-3-16,0 0-2 0,0 0 0 16,0 0-5-16,0 0 2 0,0 0-1 0,0 0 1 0,0 0-2 15,0 0-1-15,0 0 4 16,0 0-4-16,0 0-2 0,0 0-2 0,0 0 2 0,0 0 0 16,0 0 0-1,0 0-3-15,0 0 2 0,0 0 1 0,0 0 7 0,0 0-7 16,0 0-1-16,0 0 1 15,0 0-3-15,0 0 0 0,42 4 2 0,-42-4-1 0,0 0 2 16,0 0-1-16,0 0 4 16,0 0-3-16,0 0 2 0,0 0 3 0,0 0-5 15,0 0 1-15,0 0-1 0,25-10 3 0,-25 10-5 0,0 0 0 16,11-7 2-16,-11 7 0 16,0 0-2-16,0 0 2 0,13-7 1 0,-13 7-1 15,0 0-2-15,0 0 5 16,10-10-1-16,-10 10 5 0,0 0-2 0,8-12 3 15,-8 12 1-15,0 0-1 16,0 0 1-16,7-17-1 0,-7 17-3 0,0 0 0 0,0 0 3 16,0-19 4-16,0 19-1 0,0 0-2 0,0 0 2 15,-11-18-4-15,11 18 4 16,0 0-2-16,-14-12-2 0,14 12 6 16,-15-6-1-16,15 6 7 0,-17-6 3 0,17 6 11 15,0 0 5-15,-25-2 10 0,25 2 8 0,0 0 7 16,-26 5 1-16,26-5-1 15,-12 9 3-15,12-9-1 0,-13 14 1 0,13-14-7 0,-9 18-2 16,9-18 2-16,-6 20-3 16,6-8-1-16,0-12-4 0,0 27 0 0,0-11-1 15,2 1-3-15,0-1 24 0,0 2-7 0,0 0 1 0,2 1 1 16,1-1-9-16,-1-1-2 16,3 2-7-16,-1-4 1 0,0 0 2 0,2 1-1 15,4-3-2-15,-2-1-4 16,4-5-26-16,1 3-1 0,2-4-4 0,0-3-1 0,1-1 5 15,2-2-10 1,0 0-9-16,1 0-10 0,-1-3-16 0,2-5-23 16,-1 0-37-16,0 0-53 0,-2-3-69 0,3 1-67 0,-8-5-132 0,-2 2-206 15,2 0-15-15,-4-1-286 16,-4-1-310-16</inkml:trace>
  <inkml:trace contextRef="#ctx0" brushRef="#br0" timeOffset="-320.19">19729 7773 2664 0,'0'0'-90'16,"5"-23"21"-16,-5 23 22 0,0 0 23 0,0 0 18 15,0 0 25-15,0 0 15 0,0 0 9 0,0 0 5 16,0 0 13-16,0 0 26 0,0 0 3 16,0 0 1-16,0 0 5 0,0 0 15 0,0 0-6 15,0 0 4-15,-26 53-3 16,16-38-5-16,1 5-11 0,-2-1-5 0,-1 1-12 15,1 0-4-15,-1 1-8 0,-2 0-7 16,2-2-6-16,2 0-5 0,-2-3-4 16,2 0-5-16,2-2-3 0,-1-1 1 0,3-1-4 0,6-12-2 15,-13 19-4-15,7-12-1 16,6-7 0-16,-9 16 3 0,9-16 4 0,-6 11-2 16,6-11 1-16,0 0-5 0,0 0-5 15,0 0-1-15,0 0-1 0,0 0 0 16,10 23-1-16,-10-23 0 0,20 5-4 15,-20-5 0-15,29 6-2 0,-11-3 1 0,0-3-1 16,2 1 0-16,3 3-5 0,-2-4-23 16,0 0-44-16,0 0-56 0,0 0-77 0,-2-2-78 15,1-1-173-15,-4-3-183 0,0-1-233 0,-2 2-219 16</inkml:trace>
  <inkml:trace contextRef="#ctx0" brushRef="#br0" timeOffset="330.15">20096 7667 2527 0,'0'0'-95'0,"0"0"19"0,0 0 28 0,0 0 22 16,0 0 31-16,0 0 24 0,0 0 17 16,0 0 21-16,0 0 22 0,-41 25 5 0,33-14 9 15,-3 0 5-15,2 2 1 16,-1 1 0-16,2-1 1 0,-1 2 0 0,0 0-6 15,1 1 1-15,2-1-11 0,-1 2-3 16,1 1-5-16,2-1-9 0,0 0-8 16,0-2-6-16,1 3-8 0,1-2-3 0,2-16-9 0,2 28-3 15,1-12-3-15,-3-16-4 16,6 25-3-16,-2-13-2 0,-4-12-4 0,11 21-3 16,-3-12 0-16,0 1 0 0,-8-10-4 15,20 14-2-15,-10-6-3 0,2-2 0 0,-12-6 1 16,22 9-4-16,-9-5 1 15,-13-4-2-15,25 6-1 0,-12-4-1 0,-13-2-6 0,28 0-5 16,-28 0-4-16,24-6-5 16,-24 6 3-16,22-10-9 0,-11 1 2 0,-1-1-2 15,-10 10-3-15,10-22 1 0,-6 8-3 0,-4 14 0 0,0-26 4 16,0 26 2-16,-6-29 3 16,2 16 0-16,-2 0 4 0,0-1 4 0,6 14 11 15,-17-20 3-15,8 9 6 16,9 11 7-16,-15-13 5 0,15 13 0 0,-16-9-4 15,16 9-2-15,-14-4 2 0,14 4 1 16,0 0 0-16,0 0-1 0,0 0-2 0,0 0-3 16,0 0-1-16,0 0 0 0,0 0-4 0,43-3-14 15,-43 3-40-15,28-3-43 16,-12 2-64-16,-16 1-58 0,34-4-64 16,-19 0-117-16,-2-3-152 0,-3 4-304 0,1-2-189 15</inkml:trace>
  <inkml:trace contextRef="#ctx0" brushRef="#br0" timeOffset="630.09">20439 7731 2423 0,'0'0'-82'0,"0"0"25"16,0 0 21-16,0 0 28 0,0 0 30 0,0 0 24 15,0 0 34-15,0 0 17 0,0 0 8 16,0 0 6-16,0 37 4 0,0-37-2 0,2 22 1 16,0-9-6-16,2 5-6 0,0-3-8 0,0 3-7 15,4 2-12-15,1-1-8 16,0 2-11-16,-1 0-2 0,5-2-2 0,-3 1-9 0,0-1-5 16,4 2-26-16,-2-4-23 15,1 0-34-15,0-2-32 0,-1-4-37 0,-1 2-40 16,1-3-34-16,2-4-59 15,-14-6-115-15,20 7-449 0,-9-4-133 0</inkml:trace>
  <inkml:trace contextRef="#ctx0" brushRef="#br0" timeOffset="910.12">20766 7753 2441 0,'0'0'-53'0,"0"0"1"0,-6-15 15 0,6 15 26 0,0 0 21 16,0 0 25-16,0 0 12 0,0 0 10 0,0 0 2 15,0 0-4-15,0 0-10 16,2 55 8-16,4-42 2 0,-2-1 9 0,3 5 1 16,-1-5 4-16,-1 2-6 15,-1-1-7-15,0 0-4 0,-4-13 3 0,4 25 6 0,-4-13-4 16,0-12-2-16,-4 21-8 15,4-21 0-15,-10 16-10 0,10-16-9 0,-13 16-17 16,4-11-48-16,9-5-56 0,-16 8-59 16,4-8-55-16,12 0-117 0,-20-4-494 0,20 4-144 15</inkml:trace>
  <inkml:trace contextRef="#ctx0" brushRef="#br0" timeOffset="1094.98">20701 7557 2435 0,'8'-10'32'16,"-8"10"31"-16,0 0-12 15,7-14-3-15,-7 14 5 0,0 0-15 0,6-11-12 16,-6 11-3-16,0 0-28 0,0 0-54 0,0 0-50 16,6-12-58-16,-6 12-108 0,0 0-403 15,2-7 80-15</inkml:trace>
  <inkml:trace contextRef="#ctx0" brushRef="#br0" timeOffset="1540.02">20817 7603 1908 0,'4'11'-39'16,"-4"-11"34"-16,8 21 20 0,0-9 7 0,-6 0 15 0,4-1 32 15,0 3 20-15,2-1 2 16,-1 2 7-16,1-2 2 0,1 0-9 0,-1 2-11 15,1-1-9-15,-1-4-7 16,0 1-4-16,-1 1-10 0,-7-12-3 0,13 18 3 0,-13-18-7 16,10 14 8-16,-10-14-2 0,8 8-1 0,-8-8-2 15,0 0 2-15,0 0-1 16,0 0 5-16,0 0-2 0,0 0 5 0,0 0 5 16,20-22 19-16,-20 22 10 15,0 0 3-15,2-22 2 0,-2 22 2 0,0 0-6 0,2-15 0 16,-2 15-14-16,0 0-11 15,0 0-7-15,0 0-8 0,8-14 3 0,-8 14-14 16,0 0-5-16,0 0-3 16,26 2-2-16,-26-2-1 0,0 0-5 0,33 10-1 15,-19-6-1-15,-14-4-4 0,25 5 1 16,-15-3-5-16,-10-2 1 0,22 3-3 0,-22-3 5 16,18 0 1-16,-18 0 6 0,0 0 2 0,22-12 3 0,-22 12 5 15,10-12-11-15,-10 12 3 16,6-16 14-16,-6 16-4 0,3-20-8 0,-3 20-19 15,2-19-25-15,-2 19-40 16,0-22-52-16,0 22-70 0,0-25-66 0,-2 13-94 0,2 12-191 16,0-23-115-16,-3 13-226 0,3 10-236 0</inkml:trace>
  <inkml:trace contextRef="#ctx0" brushRef="#br0" timeOffset="1749.99">21237 7505 2667 0,'14'-6'-12'0,"-14"6"20"16,0 0 24-16,0 0 44 0,0 0 24 16,0 0 15-16,15 21 11 0,-15-21 4 0,9 18 0 15,-3-3-10-15,0-3-10 0,2 4-9 0,-1 2-12 16,3 1-8-16,-1 3-9 16,0-2-8-16,-3 4-7 0,0-2-8 0,-2 1-32 0,-2-2-41 15,-2 0-43-15,-2 1-55 16,0 0-52-16,-4 1-55 0,-4-4-118 0,-4 2-607 15,0 0-383-15</inkml:trace>
  <inkml:trace contextRef="#ctx0" brushRef="#br0" timeOffset="2710.13">16865 10654 2797 0,'0'0'-108'0,"0"0"28"16,0 0 25-16,0 0 24 0,-21 2 25 0,21-2 34 16,0 0 20-16,0 0 17 0,0 0 13 15,0 0 5-15,0 0 10 0,0 0 5 16,0 0 9-16,0 0-7 0,0 0-1 15,0 0-4-15,0 0-1 0,0 0-3 0,0 0-1 16,55-14-8-16,-38 13-2 0,0-3-14 0,-1 0-7 16,4 0-6-16,-1-2-4 0,2 3-9 15,-2-1-21-15,1 1-26 0,-4-3-35 0,3 0-49 16,-2 2-64-16,-2-2-56 16,-1 1-78-16,-14 5-169 0,22-11-420 0,-18 7-247 0</inkml:trace>
  <inkml:trace contextRef="#ctx0" brushRef="#br0" timeOffset="2880.2">16959 10475 2797 0,'-12'-6'69'0,"12"6"3"0,0 0-11 15,-16-5-9-15,16 5-10 16,0 0-6-16,0 0-1 0,0 0-4 16,0 0 0-16,0 0-7 0,36-23 2 0,-20 19-1 15,2 0-8-15,-1 0-7 0,3 1-35 0,0-3-51 16,1 4-51-16,0-2-77 15,-2 0-148-15,3 1-436 0,-2 0-90 0</inkml:trace>
  <inkml:trace contextRef="#ctx0" brushRef="#br0" timeOffset="3210.12">17498 10187 2376 0,'6'-23'-23'16,"-6"23"-5"-16,7-17 14 0,-7 17 21 0,4-14 14 0,-4 14 30 16,0 0 15-16,6-16 8 0,-6 16-2 0,0 0 0 15,0 0 16-15,6-11 22 16,-6 11 1-16,0 0-5 0,0 0-8 0,0 0-6 16,7 40-10-16,-7-40-8 0,2 32-8 15,0-13 0-15,-2 2-3 0,3 2-4 0,-1 0-7 16,-2 1-3-16,4 1-3 15,-2 2-4-15,0 0-6 0,0-3-4 0,2 3-1 16,-2 0 0-16,0-1-8 0,0-1-6 0,0-2 0 0,0-2-11 16,0-2-14-16,-2 0-14 15,0-2-22-15,0 1-20 0,0-18-33 0,3 24-40 16,-3-12-46-16,0-12-38 16,-3 15-78-16,3-15-610 0,-2 9-300 0</inkml:trace>
  <inkml:trace contextRef="#ctx0" brushRef="#br0" timeOffset="3710.32">17500 10355 2615 0,'2'-30'-100'0,"0"5"40"0,-2 0 19 0,2 2 1 15,3 2 19-15,-3 0 36 16,2 2 10-16,2-4 34 0,-2 1 22 0,5 1 23 16,-4-3 17-16,3 6-3 0,-2-1-8 15,2 4-7-15,1-3-13 0,0 5-9 0,1-1-7 16,1 1-13-16,1 2-2 15,1-1-4-15,0 5-14 0,-1-1-2 0,-12 8-5 16,30-6-3-16,-15 6-1 0,-15 0-8 0,30 6 2 0,-16 2-5 16,2-1-1-16,-4 3 1 15,-2 3-4-15,6 3-1 16,-8-1 2-16,0 3-2 0,-1 1 3 0,-3-1-2 16,-2 2 0-16,0 0 2 0,-4-1-1 15,-2 0-1-15,-3-2 4 0,1 1-5 16,-2 2 1-16,-3-3 0 0,0-2-2 0,-1 1 2 0,-1-1-3 15,0-3 2-15,3-3-6 16,-3 1 1-16,3-1 2 0,-1-1-4 0,11-8 1 0,-17 11 0 16,17-11-2-16,-14 11 5 0,14-11-2 0,-12 6 2 15,12-6-1-15,0 0-2 16,-12 12-1-16,12-12 0 0,0 0 7 0,0 0 12 16,-4 15 6-16,4-15 3 0,0 0 3 15,0 0-3-15,14 31 5 0,-8-22 10 0,2 4 5 16,0-1 11-16,4-1-7 15,-1 2 4-15,4 3-9 0,0-1-5 0,-1 0-7 16,1-1-2-16,2 0-1 0,0-2-9 16,0 2 0-16,0-1-20 0,-3-4-15 0,2 1-23 15,-4 0-34-15,0-4-41 0,2-1-62 0,-4 0-70 16,1-2-83-16,-11-3-163 16,15 3-114-16,-15-3-313 0,0 0-298 0</inkml:trace>
  <inkml:trace contextRef="#ctx0" brushRef="#br0" timeOffset="4079.92">18004 10544 2751 0,'0'0'-80'16,"0"0"8"-16,21-2 8 0,-21 2 5 0,0 0 14 16,19-2-4-16,-19 2 3 0,0 0 5 15,24-7 0-15,-24 7 9 0,16-3-3 0,-16 3 6 16,20-9 8-16,-20 9-7 15,18-14 7-15,-7 7 2 0,-1-3 2 0,-10 10 3 16,14-21 6-16,-10 10 0 0,2-2 16 0,-6 13 8 0,8-27 11 16,-6 13 28-1,-2 14 22-15,4-22 20 0,-4 22-3 0,0-17 4 16,0 17 1-16,0 0-3 0,-6-19 8 16,6 19 9-16,0 0 5 0,0 0 8 0,-21-3 6 15,21 3 2-15,0 0 1 0,0 0-1 16,-29 29-3-16,22-18-4 0,1 1-8 0,6-12-10 15,-10 28-11-15,5-14-9 16,3-1-12-16,2-13-5 0,0 27-7 0,0-27-11 0,7 28-5 16,-1-14-25-16,2-1-26 0,3-3-30 0,3-1-45 15,4 1-66-15,2-4-76 16,-2-2-113-16,0-3-215 0,2-1-68 16,1-1-224-16,-21 1-176 0</inkml:trace>
  <inkml:trace contextRef="#ctx0" brushRef="#br0" timeOffset="4620.19">18650 9837 2397 0,'0'0'-89'0,"0"0"40"0,0 0 26 0,0 0 32 0,-19-15 31 16,19 15 33-16,0 0 12 0,0 0 20 0,-40 20 10 15,26-10 0-15,2-1 1 16,-1 4 9-16,3 3-2 0,-3 1-7 0,0 2-7 16,3 2 7-16,-1 3-10 0,-2 4-13 15,5-4-8-15,2 3-8 0,4 1-7 0,-3 1-9 16,3 0-5-16,2 2-7 15,2 1-4-15,1-4-7 0,3 1-1 0,0 0-5 0,4-1-1 16,4 1-4-16,-4-6-2 16,7-2-4-16,0-4-6 0,2 0-18 0,-1-4-14 15,4-1-19-15,-1-1-11 0,0-3-13 16,-2-5-9-16,1 1-4 0,-2-4-7 16,-18 0 3-16,30-6-3 0,-17 0 0 0,-13 6-1 0,19-17 8 15,-13 8 10-15,-6 9 7 16,5-21 15-16,-5 21 16 0,-7-21 17 0,7 21 26 15,-13-16 21-15,13 16 17 16,-19-13 16-16,9 8 11 0,10 5 10 0,-20-6-1 0,20 6-1 16,-16-4-4-16,16 4-6 0,0 0-7 0,0 0-2 15,0 0-6-15,0 0-7 16,0 0-8-16,0 0 1 0,0 0-15 0,0 0-18 0,0 0-24 16,0 0-29-16,0 0-34 15,59 10-48-15,-40-12-57 0,0 0-55 0,-2-4-83 16,0 1-175-16,-2-4-452 15,-15 9-349-15</inkml:trace>
  <inkml:trace contextRef="#ctx0" brushRef="#br0" timeOffset="4929.81">19039 10085 2778 0,'0'0'-80'0,"0"0"49"0,0 0 28 0,0 0 21 16,0 0 30-16,-36 36 23 0,28-24 16 15,2 2 3-15,1 1 7 0,0 3 0 0,1 1-6 16,2-2-10-16,2 2-6 15,2 0-8-15,0 0-7 0,5 2-8 0,2 0-5 16,-1 0-13-16,2-2-32 0,1-2-39 0,2 1-36 0,2-4-43 16,-3-2-40-16,1-1-31 15,0-3-70-15,-3-1-131 0,0 0-379 16,0-6-55-16</inkml:trace>
  <inkml:trace contextRef="#ctx0" brushRef="#br0" timeOffset="5950.2">19354 10197 2214 0,'0'0'22'0,"0"0"50"0,0 0 5 0,0 0-3 15,0 0-1-15,0 0 7 0,0 0 12 16,0 0 4-16,0 0 18 0,0 0 16 0,0 0 5 16,0 0-1-16,0 0-9 0,0 0-6 0,0 0-12 15,17 26-4-15,-17-26-10 16,2 22-2-16,2-9-7 0,1 4-8 0,-3 0 1 16,5 0-10-16,-3 2-3 0,0 0-3 15,0 5-2-15,0-5-2 0,0 0 4 0,0-1 0 16,-2 1 2-16,1-1-1 15,-3-1 2-15,0-17-3 0,-5 30-5 0,-1-15-2 16,0-2-4-16,-2-3-9 0,-1 2-3 16,9-12-22-16,-21 11-22 0,10-7-31 0,-1-4-40 15,12 0-54-15,0 0-74 0,-36-8-67 16,23 1-159-16,0-5-185 0,1-4 30 0,-3 2-260 16,4-9-192-16</inkml:trace>
  <inkml:trace contextRef="#ctx0" brushRef="#br0" timeOffset="6120.24">19280 9974 2597 0,'0'0'12'16,"0"0"8"-16,8-13 9 0,-8 13-5 0,0 0-5 16,0 0-6-16,10-12-4 15,-10 12 4-15,0 0-47 0,0 0-53 0,6-6-58 16,-6 6-113-16,0 0-436 0,0 0 54 15</inkml:trace>
  <inkml:trace contextRef="#ctx0" brushRef="#br0" timeOffset="6659.84">19460 10183 1998 0,'0'0'48'16,"0"0"45"-16,0 0 4 15,13-21-9-15,-13 21-4 0,0 0-8 0,0 0 2 16,0 0 15-16,0 0 8 0,0 0 4 15,0 0-10-15,0 0 0 0,0 0-10 0,13 23-12 16,-13-23-9-16,6 18-3 16,0-7-7-16,-6-11-6 0,10 19-8 0,0-7-3 15,-4-5-3-15,-6-7-3 0,10 17-4 16,-4-9 1-16,-6-8 2 0,11 11-5 0,-11-11-7 16,15 6-6-16,-15-6-5 0,0 0 0 15,0 0-4-15,25-6 0 0,-25 6-3 16,0 0 0-16,16-19 3 0,-16 19 13 0,4-17 9 0,-4 17 16 15,4-17 16-15,-4 17 17 16,4-13 2-16,-4 13-3 0,0 0-6 0,2-18-4 16,-2 18-11-16,0 0-4 0,0 0-6 0,0 0-1 0,13-7-5 15,-13 7-3-15,0 0-3 16,0 0-3-16,0 0 0 0,38 12-3 0,-38-12-2 16,24 3-3-16,-24-3-3 15,26 4 2-15,-12-4-5 0,-14 0 1 16,25-2-1-16,-25 2 0 0,21-5 0 15,-21 5-1-15,17-10-4 0,-11 2-9 0,-6 8-40 0,6-20-45 16,-6 20-64-16,0-18-76 0,0 18-108 0,-8-20-230 16,0 9-43-16,-3 2-235 0,11 9-183 15</inkml:trace>
  <inkml:trace contextRef="#ctx0" brushRef="#br0" timeOffset="8190.05">18472 9703 2408 0,'0'0'-107'0,"0"0"17"16,0 0 18-16,0 0 21 0,0 0 5 0,0 0 21 15,0 0 11-15,0 0 14 0,-30-15 19 16,30 15 20-16,0 0 3 0,0 0-1 0,0 0 2 15,-29 8 13-15,29-8-8 16,0 0 3-16,-26 4-3 0,26-4-6 0,0 0-11 16,-24 3-1-16,24-3-2 0,-16 3-5 0,16-3 5 15,0 0-7-15,-17 3-3 16,17-3-5-16,0 0 0 0,0 0-1 0,0 0-6 0,0 0 6 16,-17 6-8-16,17-6-1 15,0 0 0-15,0 0 2 0,0 0-1 0,0 0 3 0,4 21-1 16,-4-21 6-16,0 0-3 15,5 22 3-15,-5-22-5 0,2 20 2 0,-2-20-1 16,2 23 4-16,-2-23-2 16,2 26 6-16,-2-11 0 0,2 2 16 0,0 1-5 0,0-1-2 15,2 0 5-15,-1 0-6 0,-1 4 1 16,0 1 1-16,2 1-4 0,0 1-2 16,-2 0-2-16,0 1-1 0,2 0-1 0,-2 0 4 0,3 1-3 15,-3 2-3-15,3-2 3 16,-5-1 1-16,0 2-5 0,2-1 1 0,-2 0 1 15,0-2 0-15,0 0-5 16,2 3 1-16,-2-4 1 0,0 0-2 0,0-3 0 0,2 7 1 16,0-2-3-16,0 0 7 0,0 0 2 0,0-1-3 15,2 2 0-15,0-4-1 16,-2 3 1-16,3-2-6 0,-1-1 1 16,1 3 4-16,-3-4 9 0,0 0 3 0,0 1 8 15,-2-2 5-15,2 1 7 0,0-2 4 0,-2 2 4 16,0 0 1-16,0-2-1 15,2 0-6-15,-2-1-5 0,0 2-4 0,0-2-4 16,2-2-3-16,-2 2-6 0,4-3-14 16,1-2-23-16,3 0-38 0,0 1-38 0,6-3-57 15,2 1-52-15,-1-5-82 0,8 0-187 0,-4 0-387 16,1-1-203-16</inkml:trace>
  <inkml:trace contextRef="#ctx0" brushRef="#br0" timeOffset="9879.93">19858 9591 2473 0,'0'0'-91'16,"-15"6"16"-16,15-6 8 0,0 0 5 0,0 0 1 0,0 0 4 15,0 0 7-15,0 0 2 16,0 0 8-16,0 0-2 0,0 0 3 0,0 0-3 16,0 0-1-16,0 0 9 0,0 0 6 0,55 3-2 15,-55-3 13-15,18 0-8 0,-18 0 7 16,16 3-6-16,-16-3 7 0,0 0 1 0,24 1 12 16,-24-1 24-16,12 5 19 15,-12-5 9-15,0 0 15 0,13 13 15 16,-13-13-8-16,6 13 6 0,-6-13-4 15,6 17-8-15,-6-17-12 0,5 21 7 0,-3-9 5 16,-2-12-7-16,7 26-8 0,-5-11 0 0,2 1-5 0,0 0-4 16,0 2 0-16,-2-1 1 15,2 2 3-15,0-2 5 0,3 6 4 0,0-2 0 0,-1 2-4 16,0 0-2-16,0 0-2 16,1 2-2-16,1 2-8 0,-1-2 3 0,1 2 0 15,-1 1 3-15,1 4 0 16,0 1 4-16,0-4 0 0,2 4 0 0,-2-1 1 0,-2-1 11 15,2 1 1-15,-1-6 1 16,-1 3 3-16,1-2 1 0,-1 2-2 0,1-3-2 16,-1 0-4-16,-2 1 3 0,-2 0-3 0,0 0-6 15,0-2 3-15,-2-3-8 0,0-1-2 16,0 2-3-16,0-2-4 0,-2-2-3 0,0 0-5 16,0 1-2-16,0-4-5 15,2-16-8-15,-6 32-29 0,1-22-32 0,5-10-49 16,-6 23-56-16,2-13-48 0,4-10-68 15,-11 13-151-15,5-7-509 0,6-6-340 0</inkml:trace>
  <inkml:trace contextRef="#ctx0" brushRef="#br0" timeOffset="10909.93">20591 10185 2751 0,'0'0'-56'0,"0"0"52"15,0 0 12-15,0 0 8 0,0 0 20 16,0 0 0-16,0 0 13 0,0 0 11 0,10 19 7 16,-10-19-9-16,0 0-1 15,20 0-9-15,-20 0-3 0,20-1-5 0,-20 1-8 16,28-2 0-16,-28 2-2 0,36-4-7 15,-19 2 2-15,1 2 10 0,-18 0-23 0,35-1-41 16,-22-2-45-16,-13 3-52 0,25-1-60 0,-15-4-86 16,2 3-562-16,-12 2-167 15</inkml:trace>
  <inkml:trace contextRef="#ctx0" brushRef="#br0" timeOffset="11120.25">20770 10126 2459 0,'-14'-9'47'0,"14"9"28"15,0 0-4-15,0 0-6 16,0 0 3-16,0 0 25 0,0 0 9 0,0 0 12 16,-13 30-2-16,13-30-5 0,-3 25-17 0,3-10-4 15,0-15-8-15,3 36-6 0,0-17-11 16,1 0-6-16,0 1-6 0,0-1-4 0,0 0-24 16,2 1-33-16,-2-4-39 15,1 1-39-15,1 1-38 0,1-1-27 0,-1-4-31 16,0 0-36-16,-1 0-90 0,3-3-522 15,-4-1-168-15</inkml:trace>
  <inkml:trace contextRef="#ctx0" brushRef="#br0" timeOffset="11841.64">21141 9768 2374 0,'0'0'-93'0,"0"0"18"0,0 0 6 0,0 0 9 16,0 0 9-16,0 0 8 0,0 0 10 15,0 0 4-15,0 0 9 0,0 0-6 16,0 0 4-16,0 0 2 0,0 0 4 16,49-1-5-16,-49 1 1 0,25-5-1 0,-25 5-6 15,26-1 1-15,-26 1-1 16,22-4 6-16,-22 4 2 0,20-2 3 0,-20 2 17 0,17-2 6 15,-17 2 11-15,0 0 7 16,19-6-5-16,-19 6 5 0,0 0 8 0,0 0-2 16,0 0 26-16,0 0 20 0,0 0 8 0,0 0 20 0,0 0-14 15,0 0 6-15,0 0 8 16,0 0-4-16,0 0 11 0,0 0 5 0,0 0 3 16,0 0-4-16,0 0-3 15,-19 50-10-15,19-35-13 0,0 4-5 16,2 2-12-16,-2-2-4 0,4 7-6 15,-2 2-10-15,2-2-3 0,-2 3-4 0,3 0-5 16,-1-1-3-16,-2 0-4 0,1 1 8 16,1-2-2-16,-2-1-4 0,0 2 1 0,-2-8-2 15,0 1-2-15,-2-2-2 0,2-2 0 0,-2 0-3 0,0 0 1 16,2-17-3-16,-7 27-2 16,3-18 2-16,4-9 1 0,-9 18 5 0,9-18-2 15,-6 11 7-15,6-11-3 0,0 0-1 16,0 0-1-16,-13 10-2 0,13-10 4 0,0 0-2 15,0 0-6-15,0 0-4 16,0 0-1-16,0 0-2 0,0 0-3 0,0 0-4 16,0 0 0-16,51-21-7 0,-34 20-14 0,-17 1-18 0,32-9-22 15,-15 5-32-15,-2 3-38 16,1-5-42-16,-16 6-44 0,28-8-46 0,-18 4-109 16,3-2-151-16,-4 2-377 15,-1-1-265-15</inkml:trace>
  <inkml:trace contextRef="#ctx0" brushRef="#br0" timeOffset="12690.23">21588 10133 2559 0,'0'0'-87'0,"0"0"49"0,0 0 47 15,0 0-2-15,0 0 21 0,0 0-3 16,0 0 2-16,0 0 8 0,0 0 6 16,0 0 8-16,0 0 17 0,0 0 14 0,0 0 14 15,0 0 10-15,0 0 8 0,0 0 4 0,0 0-2 0,6 49-1 16,-6-49-10-16,0 25-8 16,0-10-8-16,0 2-7 0,0 0-11 0,0 0-6 15,0 0-7-15,2 2-7 16,-2-19-5-16,0 31-1 0,0-18-6 15,0-13-3-15,2 25-5 0,-2-25-2 0,0 21 0 16,0-21-2-16,2 15 5 0,-2-15-5 0,0 0 0 16,0 0-3-16,0 0-5 0,0 0 0 0,0 0 4 0,0 0-4 15,0 0 3-15,0 0 0 16,0 0 2-16,0 0-2 0,9-53 5 0,-7 38-1 16,0-3 1-1,-2 18-2-15,2-31-4 0,0 19-2 0,-2 12 6 0,4-24 1 0,-4 24-5 16,5-19-2-16,-5 19-5 15,2-13 1-15,-2 13-3 0,0 0 5 0,9-11-5 16,-9 11-2-16,0 0-1 16,0 0 2-16,0 0-1 0,0 0 0 0,24 28-2 0,-24-28 1 15,12 21-2-15,-6-10 0 0,0 1-2 16,0-1 1-16,-6-11 3 0,11 20 1 16,-5-13-3-16,-6-7 1 0,9 15-4 15,-9-15 1-15,6 14 3 0,-6-14 0 16,7 10 7-16,-7-10-1 0,0 0-4 0,0 0-2 0,0 0-1 15,0 0 1-15,0 0-6 16,0 0 3-16,0 0-4 0,27-25-6 0,-20 13 1 16,-7 12 2-16,12-26 0 0,-6 12 0 0,-2 1 1 15,3 1 5-15,-7 12 2 0,11-19 1 16,-11 19 1-16,8-15 18 0,-8 15 15 0,9-8 18 16,-9 8 6-16,0 0-15 15,0 0 2-15,0 0 8 0,27 22-1 16,-20-13-4-16,-7-9-3 0,12 24-1 15,-6-12-4-15,0 4-7 0,1-1-7 0,0 0 2 16,-1-2-6-16,2 3-1 0,-1-3-36 16,-1 0-37-16,2 0-36 0,-3-3-52 0,-1-1-70 0,3 3-61 15,-7-12-95-15,10 11-185 0,-6-5-86 0,-4-6 42 16,0 0-288-16,0 0-247 16</inkml:trace>
  <inkml:trace contextRef="#ctx0" brushRef="#br0" timeOffset="13470.13">20928 10096 2606 0,'0'0'-50'0,"0"0"41"0,0 0 10 16,0 0 31-16,0 0 20 15,0 0 12-15,0 0 11 0,0 0 7 0,0 0-7 16,0 0-11-16,14-25-2 16,-14 25-8-16,14-4-4 0,-14 4-3 0,20-8-6 0,-20 8-4 15,19-5-7-15,-19 5-2 16,19-8-1-16,-8 2-1 0,-11 6 6 0,18-7 6 15,-18 7 2-15,16-6 1 0,-16 6-2 16,12-5 3-16,-12 5 0 0,0 0 6 0,0 0 17 16,0 0 13-16,0 0 1 0,0 0 1 0,0 0-4 15,13 24 3-15,-13-24-4 16,0 25 3-16,0-8-2 0,0 4-6 0,2-1-4 0,0 6-1 16,2 1-4-1,3 0-6-15,-1-1-4 0,1 4-1 0,1 1-1 0,-2-2 2 16,2 1-5-16,-1-2 5 15,2-1-7-15,-5-2 3 0,2 2 1 0,-2-4-3 0,-2-3 0 16,0 0 4-16,-2-1-11 16,-2-2-4-16,2-17-4 0,-8 30-1 0,2-17-9 15,-2-3-22-15,-2-1-27 0,2-1-36 0,-2-4-41 16,10-4-54-16,-24 0-68 0,24 0-67 16,-29-9-144-16,11-1-184 0,-2-3 29 0,3-4-291 15,0-7-257-15</inkml:trace>
  <inkml:trace contextRef="#ctx0" brushRef="#br0" timeOffset="13700.26">20835 9618 2997 0,'0'0'156'0,"10"-14"-22"16,-10 14-14-16,0 0-15 16,0 0-13-16,0 0-12 0,0 0-7 0,0 0-19 15,10-9-37-15,-10 9-54 0,0 0-78 16,0 0-72-16,0 0-82 0,0 0-184 0,4-8-395 16,-4 8-193-16</inkml:trace>
  <inkml:trace contextRef="#ctx0" brushRef="#br0" timeOffset="14939.77">22392 9595 2391 0,'0'0'-107'15,"0"0"31"-15,0 0 5 0,0 0 16 0,0 0 30 16,0 0 7-16,0 0 12 15,0 0 15-15,0 0 23 0,-40 19 19 0,40-19 2 0,0 0-2 16,-28 2 5-16,28-2-5 16,0 0 16-16,-23 0-18 0,23 0-4 0,0 0-6 15,0 0 0-15,-22 2-12 0,22-2 6 0,0 0-7 0,0 0-1 16,0 0-3-16,0 0-1 16,0 0-5-16,-4 15-2 0,4-15-1 0,0 0 8 15,0 0 0-15,12 28 11 16,-12-28 8-16,8 24-2 0,-4-12-3 0,0 4 3 15,-2 0-5-15,2 2 1 0,1-1 0 16,-1 2 0-16,-2 1-2 0,-2 3-1 0,4-1-6 16,0 4 16-16,-1 0 1 0,-1 0 6 0,2 3 0 15,-2-1-1-15,0 3 2 16,1 0-6-16,-1-2 2 0,2 3 3 0,-2 1 3 0,0-4 2 16,0 2-2-16,2-3-4 15,0 1 0-15,0 0-6 0,1-3-3 0,2-1 0 16,-3 0-1-16,0 0 0 15,2-4 2-15,2 1-2 0,-1-2-1 0,2-2-3 0,1 0-3 16,-1-3-1-16,1-2-5 16,2-1-26-16,2-1-33 0,-2-3-48 0,3-1-69 15,-2 1-59-15,-13-8-134 0,25 3-207 0,-15 0-336 0,-10-3-265 16</inkml:trace>
  <inkml:trace contextRef="#ctx0" brushRef="#br0" timeOffset="15440.34">22866 9900 2593 0,'0'0'-76'0,"3"-14"29"0,-3 14 12 0,0 0 6 16,0 0 5-16,0 0 7 15,-9-21 28-15,9 21 22 0,0 0 19 0,-21-1 8 0,21 1 16 16,0 0 18-16,-30 5 6 16,30-5 7-16,-25 12 9 0,12-5-5 0,0 5 1 15,1-1-5-15,-3 4-3 0,2 1-9 16,0 3 10-16,5 0-10 0,-2 4-8 16,0-3-10-16,2 3-11 0,2 0-3 0,0 0-5 0,2 0-9 15,1-2-3-15,6 0-6 16,-1-2-5-16,2 4-2 0,0-6-6 0,4 4-8 0,4-4-11 15,-4-2-12-15,4-3-10 16,1-1-10-16,0-2-13 0,1 1-12 0,-1-4-1 16,2-2-13-16,-15-4-5 0,23 4-6 0,-23-4-6 15,24-3-2-15,-24 3 3 16,16-9 2-16,-16 9 6 0,9-17 8 0,-5 6 5 0,-4 11 4 16,2-26 13-16,-2 26 25 15,-4-24 20-15,4 24 23 0,-6-21 21 16,6 21 10-16,-7-17 12 0,7 17 8 15,-6-14 3-15,6 14-7 0,0 0-8 0,-6-15-6 0,6 15-2 16,0 0-9-16,0 0 0 0,0 0-7 0,0 0-8 16,0 0-28-16,23-6-41 15,-23 6-56-15,0 0-69 0,26 0-65 0,-26 0-113 0,18-1-197 16,-10-3-313-16,-8 4-193 16</inkml:trace>
  <inkml:trace contextRef="#ctx0" brushRef="#br0" timeOffset="15830.65">23075 10069 2458 0,'0'0'-93'0,"0"0"35"0,0 0 36 0,0 0 39 0,0 0 42 16,-29 28 20-16,29-28 31 16,-4 16 13-16,4-16 5 0,-4 15-7 0,4-15-8 15,-2 21-9-15,2-21-9 16,-3 27 1-16,3-13-3 0,0-14-5 0,3 28-10 0,1-11-10 15,0 0-7-15,2 2-4 16,3 0-9-16,-1 0-1 0,5 0-5 0,-2-1-7 16,3-2-4-16,-1 0-2 0,0 0-4 0,-1-6-11 15,1 2-15-15,0-2-19 0,-2-1-34 16,-1-3-53-16,-10-6-66 0,19 9-72 0,-19-9-158 16,13 0-519-16,-13 0-321 15</inkml:trace>
  <inkml:trace contextRef="#ctx0" brushRef="#br0" timeOffset="16210.05">23362 10109 2858 0,'12'13'-22'0,"-12"-13"8"16,8 17 4-16,-1-7 15 0,-2 3 16 0,-5-13 22 15,6 32 8-15,-4-17 10 0,2-1 5 0,-2 4 0 16,0-1-5-16,-2 0-2 15,0-17 3-15,2 32 2 0,-2-18-3 16,0-14-1-16,-4 25-3 0,4-25-6 0,-8 21-7 0,0-12-2 0,-2 1-3 16,10-10-6-16,-18 9-10 15,18-9-21-15,-21 4-24 0,21-4-32 0,-28-8-40 16,28 8-43-16,-26-11-34 0,14-1-51 16,-5-3-124-16,2-5-495 0,2 0-177 0</inkml:trace>
  <inkml:trace contextRef="#ctx0" brushRef="#br0" timeOffset="16359.89">23222 9921 2584 0,'14'-10'31'0,"-14"10"18"16,11-8-2-16,-11 8-3 0,0 0 4 0,11-11 1 0,-11 11 0 16,0 0-16-1,8-10-33-15,-8 10-56 0,0 0-61 0,7-8-54 0,-7 8-121 16,0 0-427-16,0 0 18 15</inkml:trace>
  <inkml:trace contextRef="#ctx0" brushRef="#br0" timeOffset="16760.12">23489 10049 2107 0,'4'12'-34'0,"-4"-12"27"15,6 22 17-15,-6-22 29 16,4 18 37-16,-4-18 29 0,4 20 16 0,-4-20-3 15,2 19-7-15,-2-19-17 16,2 15-5-16,-2-15-12 0,0 0-10 0,5 17 0 0,-5-17-7 16,0 0-6-16,0 0-14 15,7 11-7-15,-7-11-6 0,0 0-2 0,0 0-10 16,0 0 4-16,0 0-3 0,0 0 2 0,16-32 7 0,-16 32 13 16,7-15 20-16,-7 15 10 15,0 0-2-15,4-19 4 0,-4 19-3 16,0 0-5-16,6-11-9 0,-6 11 2 15,0 0-3-15,0 0-5 0,0 0-3 0,0 0-4 16,26 5-5-16,-26-5-3 0,0 0-3 16,22 15-5-16,-12-9 1 0,-10-6-5 0,20 11 0 15,-20-11-1-15,18 6 1 0,-18-6-3 16,19 4 7-16,-19-4 6 0,0 0 23 16,0 0 0-16,25-11 3 0,-25 11-8 0,9-13-3 0,-9 13-9 15,6-14-5-15,-6 14-21 16,4-15-37-16,-4 15-51 0,2-17-68 0,-2 17-78 15,0-16-108-15,0 16-219 16,-2-17-68-16,2 17-223 0,0 0-180 0</inkml:trace>
  <inkml:trace contextRef="#ctx0" brushRef="#br0" timeOffset="17179.9">23818 9892 2449 0,'0'0'-88'16,"0"0"38"-16,0 0 24 0,0 0 40 15,0 0 45-15,0 0 35 0,0 0 32 16,0 0 11-16,0 0 1 0,0 0-5 0,0 0-4 0,0 0-10 16,7 37 3-16,-7-37-10 15,9 20 14-15,-5-7-9 0,2 1-12 0,0 1-9 16,1 1-6-16,-1 0-10 15,-4 3-9-15,2-2-6 0,-1 5-8 0,-3-3-6 0,0 0-5 16,-3 1-19 0,-1-2-34-16,0 1-44 0,-2-1-60 0,1 0-66 0,1-1-72 15,-4-1-139-15,4-3-214 0,-2-2-259 0,-2 1-214 0</inkml:trace>
  <inkml:trace contextRef="#ctx0" brushRef="#br0" timeOffset="17850.32">23820 9574 2502 0,'0'0'-76'0,"0"0"14"0,0 0 11 16,0 0 3-16,0 0 3 0,0 0 3 15,22-16 4-15,-22 16 4 0,0 0 13 0,19-3-9 16,-19 3 6-16,19-4-1 0,-19 4 1 0,21-4 4 16,-21 4 4-16,22-2 7 15,-22 2 4-15,18-2 11 0,-18 2 27 0,18-1 3 16,-18 1 25-16,0 0 35 15,21 0 19-15,-21 0 14 0,0 0 10 0,14 7-1 0,-14-7-6 16,6 13-5-16,-6-13-9 16,8 21-9-16,-4-7-12 0,-2 1-10 0,2 2-3 15,0 0-6-15,-2 1-4 0,0 3-1 0,0 0 2 0,2-1-3 16,0 3-3-16,-1 2-3 16,-1 2-2-16,2-1-6 0,1 3-6 0,-1-3-3 15,-2 5-5-15,4 3-1 16,-2 2 7-16,1 0 6 0,1 1-2 0,2 1-6 0,-1 0-5 15,4-2-6-15,-3 3-1 16,2-5-2-16,1 2-2 0,-2-2-3 0,-1 1-3 16,0-5 4-16,-1-2 1 0,-3-1-9 0,0-2-2 15,-2 0-1-15,-2-2-4 0,-2-4-13 16,0 0-29-16,-4-3-41 0,-1-2-59 0,-1 0-75 16,-2-1-70-16,-4-4-170 15,0 1-155-15,-5-1-339 0,-2-1-355 0</inkml:trace>
  <inkml:trace contextRef="#ctx0" brushRef="#br0" timeOffset="23469.86">19807 9921 378 0,'0'0'129'0,"0"0"-24"0,0 0-23 0,0 0-33 15,0 0-5-15,0 0-6 0,0 0 12 0,0 0-11 16,0 0-3-16,0 0 2 16,0 0 1-16,0 0 0 0,0 0-2 0,0 0 13 15,0 0-8-15,0 0 3 0,0 0 0 16,0 0 11-16,0 0 2 0,0 0-3 0,0 0 1 15,0 0-3-15,0 0 8 16,0 0-6-16,0 0-4 0,0 0-7 0,0 0 7 16,0 0-14-16,0 0 1 0,0 0 4 0,0 0-2 15,0 0 6-15,0 0 3 0,0 0-1 16,0 0 7-16,0 0 4 0,0 0-5 0,0 0 11 16,30 32-12-16,-30-32 8 15,13 14-1-15,-9-7 7 0,-4-7-5 0,17 20-3 0,-9-11-7 16,3 0 6-16,-3 2-6 15,3 3-10-15,-2-5-7 0,1 4-2 0,0-1-8 16,1 0 5-16,-2 1-1 16,-1 0 13-16,-1 0 5 0,-1 1 4 0,-2 1-2 15,0 1 0-15,-2 0-4 0,-2 2-5 0,0-18-8 0,-2 36-8 16,-2-19-33-16,-2 2-46 16,-1 4-65-16,-1-2-57 0,-5 1-101 0,0-2-584 0,1 1-214 15</inkml:trace>
  <inkml:trace contextRef="#ctx0" brushRef="#br0" timeOffset="27200">9948 8128 502 0,'0'0'69'16,"0"0"-30"-16,0 0-22 0,0 0-15 0,0 0-6 15,0 0 2-15,0 0-15 0,0 0-11 0,0 0-26 0,0 0-29 16,0 0-66-16,0 0 51 16</inkml:trace>
  <inkml:trace contextRef="#ctx0" brushRef="#br0" timeOffset="27359.85">9925 8114 469 0,'0'0'59'15,"0"0"4"-15,0 0 14 16,0 0-4-16,0 0 8 0,0 0-1 0,0 0-5 0,0 0-11 16,0 0-5-1,0 0-26-15,0 0-22 0,0 0-36 0,0 0-49 0,0 0-104 16,0 0-109-16,0 0 93 15</inkml:trace>
  <inkml:trace contextRef="#ctx0" brushRef="#br0" timeOffset="28070.23">9955 8110 818 0,'0'0'20'0,"0"0"18"0,0 0 16 0,0 0-7 15,0 0 14-15,0 0 4 16,0 0 9-16,0 0 0 0,0 0-12 0,0 0-7 0,0 0-10 15,0 0-3-15,0 0-9 16,0 0-1-16,0 0 0 0,0 0-5 0,-15 31-1 16,15-31-12-16,0 0-14 0,0 0-17 0,0 0-33 15,-2 20-35-15,2-20-38 16,0 0-77-16,0 0-175 0,-2 20 119 0</inkml:trace>
  <inkml:trace contextRef="#ctx0" brushRef="#br0" timeOffset="28220.02">9911 8365 1059 0,'-3'23'-3'0,"3"-23"13"15,-2 20-1-15,2-20-5 0,-4 21 1 0,4-21 2 16,-3 21-2-16,3-21-1 0,-4 21-2 16,4-21-16-16,-2 21-40 0,-2-10-62 0,4-11-188 15,-2 22 99-15</inkml:trace>
  <inkml:trace contextRef="#ctx0" brushRef="#br0" timeOffset="28400.34">9895 8829 842 0,'2'21'18'0,"-2"-2"18"15,2-2 6-15,-2 0 4 16,3-2-3-16,-3-15 9 0,0 35 1 0,0-17 5 0,0-2-11 16,0 1 0-16,0 1-4 15,0-1-9-15,0-17-3 0,0 35 0 0,-3-18-7 16,3 2-19-16,-2 0-12 15,2 1 5-15,0-1-27 0,0 3-7 16,-2-2-22-16,0 1-8 0,0 2-32 0,2-3-52 16,-2 6-181-16,0 0 105 0</inkml:trace>
  <inkml:trace contextRef="#ctx0" brushRef="#br0" timeOffset="29890.3">9921 8170 747 0,'0'0'22'0,"0"0"9"16,0 0 2-16,-24 0-2 15,24 0-1-15,0 0-6 0,0 0-6 0,-20-2 9 0,20 2-13 16,0 0 0-16,0 0-5 15,0 0-1-15,-22 0-16 0,22 0-27 0,0 0-59 16,0 0-195-16,-19-4 93 16</inkml:trace>
  <inkml:trace contextRef="#ctx0" brushRef="#br0" timeOffset="30010.23">9620 8174 802 0,'0'0'-20'0,"-25"0"5"0,25 0-12 0,-27-2-38 15,9 2-82-15,-1-2-31 16,1 0 59-16</inkml:trace>
  <inkml:trace contextRef="#ctx0" brushRef="#br0" timeOffset="30120.22">8699 8147 462 0,'-22'0'-46'16,"-2"0"-34"-16,3 0-33 0,-2-2 37 15</inkml:trace>
  <inkml:trace contextRef="#ctx0" brushRef="#br0" timeOffset="30220.45">8459 8147 356 0,'-34'0'64'0,"6"-2"18"0,5 2 17 16,1 0 1-16,2 0-7 0,0-2 7 0,20 2 3 15,-36-2-20-15,17 2-1 0,1-2-12 0,-4 1-10 0,3-4-1 16,0 4-18-16,0-2-32 16,-3-1-52-16,4 3-56 0,-6-3-65 0,3 2-195 15,-3-2 113-15</inkml:trace>
  <inkml:trace contextRef="#ctx0" brushRef="#br0" timeOffset="30290.23">7742 8106 948 0,'-20'0'-55'0,"0"0"-9"0,1 0-2 0,19 0-5 16,-38 0-3-16,22-1-133 0,16 1 67 0</inkml:trace>
  <inkml:trace contextRef="#ctx0" brushRef="#br0" timeOffset="30540.39">7497 8093 526 0,'-17'-2'-9'0,"17"2"18"0,-31-4 17 0,31 4 17 16,-26-1 4-16,26 1 5 15,-28-3-5-15,16 2-6 0,12 1-1 0,-30-2-9 16,30 2 0-16,-29-2-6 15,13 2-4-15,16 0-1 0,-31-2 4 0,14 2-10 16,17 0 6-16,-31 0-10 0,11 0 3 16,20 0 8-16,-36 0 18 0,17 2 14 0,1-2 15 15,-2 2 11-15,1 0 2 0,-2-2-15 0,2 1-5 16,0 2-5-16,-2-2 1 16,1 2-12-16,2 0-2 0,-1-1-8 0,-1 0-1 0,4 0-11 15,16-2 5-15,-28 2-2 16,28-2-3-16,-25 2 13 0,25-2-1 0,-22 0 13 15,22 0-10-15,0 0 2 16,-25 0-24-16,25 0-25 0,0 0-58 0,0 0-62 0,-19-4-88 16,19 4-317-16,0 0 286 0</inkml:trace>
  <inkml:trace contextRef="#ctx0" brushRef="#br0" timeOffset="32040.28">9972 8135 1472 0,'0'0'-51'0,"0"0"15"0,0 0 17 16,0 0 11-16,0 0 18 0,0 0 11 0,0 0 10 0,0 0 6 15,0 0 9-15,0 0 6 16,0 0 13-16,0 0 22 0,0 0 6 0,0 0 16 16,0 0 7-16,0 0 1 0,0 0-2 0,0 0-7 0,0 0 2 15,0 0-10-15,0 0-8 16,0 0-10-16,0 0-11 0,0 0-5 0,0 0-3 16,0 0-12-16,0 0 0 15,0 0-10-15,0 0-3 0,0 0-6 0,0 0 1 0,12-13-6 16,-12 13-3-16,0 0-5 15,0 0-2-15,0 0-4 0,24-2 3 0,-24 2-5 16,0 0-1-16,0 0 6 16,0 0 7-16,14 13 5 0,-14-13 11 0,0 0 3 0,0 0 7 15,0 18 0-15,0-18 3 0,0 0 6 0,0 0 2 16,0 0-2-16,0 0 4 16,-12 24 3-16,12-24 0 0,0 0 3 0,0 0 0 15,-15 6 2-15,15-6-3 0,0 0-2 16,0 0-6-16,0 0-3 0,0 0 1 0,0 0-4 15,0 0-6-15,-25-23-2 16,25 23 2-16,0 0-11 0,0 0-6 0,-2-19-3 16,2 19 0-16,0 0-5 0,0 0-6 0,0 0 1 0,0 0-2 15,16-25 0-15,-16 25-7 16,0 0-1-16,16-8 4 0,-16 8-6 0,0 0 0 16,0 0-3-16,0 0 1 15,0 0-1-15,0 0 0 0,0 0-1 16,27 16 2-16,-27-16 3 0,0 0 5 15,0 0 2-15,0 0 7 0,0 0 1 0,0 0 1 0,0 0 8 16,0 0-3-16,-21 33-4 0,21-33 1 0,0 0-5 16,0 0 4-16,0 0-2 0,0 0-2 15,0 0-5-15,0 0-2 0,0 0-1 0,0 0 6 16,0 0-10-16,0 0 2 16,0 0-4-16,0 0 4 0,0 0-2 15,0 0 0-15,0 0 1 0,4-56-4 0,-4 56-5 16,0 0 11-16,10-9-11 0,-10 9-18 0,0 0-30 15,11-3-39-15,-11 3-52 16,0 0-64-16,0 0-62 0,0 0-106 0,0 0-184 0,0 0-77 16,0 0-284-16,0 0-312 0</inkml:trace>
  <inkml:trace contextRef="#ctx0" brushRef="#br0" timeOffset="33169.98">9608 7970 2637 0,'0'0'-141'0,"0"0"18"0,0 0 18 16,0 0 21-16,0 0 31 15,0 0 13-15,0 0 23 0,0 0 12 0,0 0 21 16,0 0 9-16,0 0 10 16,0 0 14-16,0 0 8 0,0 0 14 15,0 0 9-15,0 0 3 0,0 0-2 0,0 0 2 16,31 4 0-16,-31-4-8 0,0 0-4 0,0 0-3 15,0 0-5-15,0 0 7 16,0 0-7-16,0 0 6 0,0 0 2 0,0 0 8 0,0 0 2 16,0 0-1-16,0 0 0 0,0 0 0 0,0 0 0 15,0 0-3-15,0 0-2 16,0 0-11-16,0 0-5 0,0 0-4 16,0 0-9-16,0 0-3 0,0 0-4 0,0 0-1 15,0 0-5-15,0 0-5 0,0 0-1 0,0 0-5 16,0 0-1-16,0 0-1 15,0 0-3-15,0 0-2 0,0 0-1 0,0 0-12 16,0 0-23-16,0 0-27 0,0 0-43 0,0 0-48 0,0 0-63 16,0 0-75-16,0 0-168 15,0 0-525-15,0 0-416 0</inkml:trace>
  <inkml:trace contextRef="#ctx0" brushRef="#br0" timeOffset="34257.51">10731 8639 2714 0,'0'0'-235'0,"0"0"21"0,0 0 28 16,0 0 31-16,0 0 33 16,0 0 42-16,0 0 30 0,0 0 28 0,0 0 19 15,0 0 16-15,0 0 22 0,0 0 10 0,16-22 11 0,-16 22 10 16,0 0-1-16,0 0 7 16,0 0-13-16,0 0 1 0,0 0 2 0,0 0-17 15,0 0-2-15,0 0-10 0,0 0-7 16,0 0-32-16,0 0-53 0,12 0-50 0,-12 0-119 15,0 0-384-15,0 0 177 16</inkml:trace>
  <inkml:trace contextRef="#ctx0" brushRef="#br0" timeOffset="92839.95">11437 18057 578 0,'0'0'128'0,"0"0"-19"0,0 0-53 0,0 0-9 0,0 0-22 15,0 0-25 1,0 0 0-16,0 0-7 0,0 0-6 0,0 0-17 16,0 0-28-16,0 0-34 0,0 0-155 15,0 0 80-15</inkml:trace>
  <inkml:trace contextRef="#ctx0" brushRef="#br0" timeOffset="103479.99">11016 12630 677 0,'0'0'18'0,"0"0"14"0,0 0 6 15,0 0 10-15,0 0-1 0,0 0 11 0,0 0-6 0,0 0 3 16,0 0 13-16,0 0-5 15,0 0-1-15,0 0 11 0,6-48-1 0,-6 48 8 16,0 0 7-16,0 0 5 16,0 0-4-16,8-11-6 0,-8 11-16 0,0 0 11 0,0 0 5 15,0 0 7-15,0 0-1 0,0 0-3 0,10-12 15 16,-10 12-4-16,0 0-8 16,0 0-2-16,0 0-6 0,0 0-6 0,0 0-5 15,0 0-10-15,0 0 0 0,0 0 2 16,0 0-5-16,0 0 8 0,0 0-4 0,0 0-3 15,0 0 3-15,0 0-2 16,0 0 0-16,0 0-2 0,0 0-2 0,0 0-4 16,0 0-1-16,0 0-6 0,0 0 0 0,0 0-2 0,0 0 5 15,0 0 0-15,0 0 1 16,0 0 1-16,0 0 1 0,0 0 8 0,0 0 0 16,0 0-2-16,0 0 4 15,-26 32 0-15,26-32 1 0,0 0 0 0,0 0-3 0,0 0-7 16,0 0 2-16,0 0-8 15,0 0-5-15,0 0-6 0,0 0-4 0,0 0-2 16,0 0 0-16,-22-24-4 0,22 24 0 16,0 0-5-16,0 0 2 0,5-23-4 0,-5 23 1 15,0 0-2-15,0 0 2 16,11-23 3-16,-11 23 3 0,12-9-4 0,-12 9-5 16,10-8-5-16,-10 8 2 0,0 0-3 0,0 0-2 0,17-4-4 15,-17 4 5-15,0 0-2 16,0 0 0-16,0 0 0 0,0 0-4 0,0 0-2 15,9 23 1-15,-9-23 1 16,0 0 1-16,0 0-1 0,0 0-2 16,-19 31 7-16,19-31-5 0,-11 11 2 0,11-11 3 0,-12 10-1 0,12-10 4 15,-14 9 6-15,14-9 5 16,-14 7 1-16,14-7 1 0,-11 8-4 0,11-8 2 0,0 0-1 16,0 0-2-16,0 0-8 15,0 0 4-15,0 0-7 0,0 0 0 0,0 0-6 16,0 0 4-16,0 0-4 15,-16-24 2-15,16 24-3 0,0 0 1 0,0 0 0 0,0 0-3 16,0 0 8-16,0 0-3 0,0 0-2 0,0 0-1 16,0 0 4-16,0 0-6 15,0 0 1-15,0 0-1 0,0 0 1 0,0 0-2 16,0 0-20-16,0 0-37 0,0 0-59 16,0 0-90-16,0 0-97 0,0 0-222 0,0 0-105 15,-16 13 22-15,16-13-246 16,-16 13-209-16</inkml:trace>
  <inkml:trace contextRef="#ctx0" brushRef="#br0" timeOffset="109550.29">10679 13162 2481 0,'0'0'-97'0,"0"0"21"0,0 0 15 0,0 0 25 0,0 0 25 15,0 0 20-15,0 0 32 16,0 0-6-16,0 0 8 0,0 0 8 0,0 0-2 0,0 0 2 16,0 0 0-16,0 0 3 15,0 0 11-15,0 0 4 0,0 0-4 0,0 0 1 16,0 0-1-16,0 0-3 15,0 0-4-15,0 0 1 0,0 0-2 0,0 0 1 0,0 0-1 16,-28-19 0-16,28 19-4 16,0 0 3-16,0 0 1 0,0 0-3 0,0 0 4 15,-2-22-1-15,2 22-1 0,0 0 2 0,0 0-1 16,0 0 0-16,9-23 2 0,-9 23-2 16,6-11-4-16,-6 11-4 0,0 0 0 0,13-14-7 15,-13 14 2-15,8-9-3 16,-8 9 6-16,0 0-9 0,18-11 0 15,-18 11-5-15,0 0-2 0,12-6 1 16,-12 6 1-16,0 0 1 0,0 0-1 0,0 0 1 0,0 0-2 16,0 0-2-16,0 0 2 0,14 21-2 15,-14-21 0-15,0 0-1 0,0 0 2 16,0 0-9-16,0 0 1 0,-18 32-5 0,18-32 3 0,-16 11-7 16,16-11 1-16,-12 8 4 15,12-8-11-15,-13 6 6 0,13-6 5 0,0 0-2 16,-17 6-5-16,17-6-4 15,0 0 7-15,0 0-2 0,0 0 1 0,0 0-1 16,-19-19-3-16,19 19-4 0,0 0-2 16,0 0 3-16,4-25 1 0,-4 25-3 0,0 0-15 15,13-19-2-15,-13 19 2 0,13-13 0 16,-13 13 3-16,17-12 1 0,-17 12 0 16,16-7-2-16,-16 7-1 0,16-5 2 0,-16 5-1 0,0 0 0 15,18-1-1-15,-18 1 0 16,0 0 0-16,0 0 0 0,0 0-2 15,0 0-1-15,0 0 1 0,0 0 0 16,0 0-14-16,0 0-21 0,0 0-30 0,0 0-34 0,0 0-49 16,0 0-63-16,-18 31-71 0,18-31-170 0,0 0-136 15,0 0-304-15,0 0-292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8T17:42:44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16050 7036 807 0,'-8'-14'199'16,"8"14"-50"-16,0 0-69 0,0 0-23 0,-4-16-12 15,4 16-12-15,0 0-1 0,0 0 13 0,0 0 9 0,8-20 19 16,-8 20 0-16,0 0 25 16,6-13 18-16,-6 13 0 0,0 0 6 0,0 0 4 15,8-16-1-15,-8 16-5 16,0 0-12-16,0 0-13 0,3-14-10 0,-3 14-7 0,0 0-12 15,0 0-7 1,0 0-10-16,-9-19-4 0,9 19-8 0,0 0 0 0,-16-14-8 16,16 14 2-16,-16-8-5 0,16 8 4 0,-18-9-4 15,5 5 5-15,13 4-5 0,-28-8-3 16,14 6 1-16,14 2-1 0,-34-5-5 0,16 3-2 16,0 0 3-16,18 2-4 15,-39 0 1-15,19 4 2 0,0-3-1 0,-1 5 8 16,-1 4 1-16,2 0 6 0,-4 1 1 15,1 2 6-15,2 3 10 0,2 0-8 16,0 4-2-16,-2 2 1 0,-1-3-3 16,4 4-2-16,3-1-5 0,-4 2-5 0,8-3 3 15,-1 2-3-15,-2 0 2 0,4 0-7 0,2-1 0 0,1 2 0 16,1-1 12-16,0-1 1 16,1-3 0-16,3 0-4 0,0 0-1 0,2-2-5 15,2 1 2-15,5-1-4 16,-1-1 1-16,9 4-3 0,-3-2-2 0,6-3-3 0,0-2 1 15,4 0-6-15,-1-2 0 16,5-1-2-16,-4 0-4 0,4-3-10 0,-1-1-12 16,1-2-6-16,-4-2-4 0,2-2 0 0,0 2 0 0,-3-4-3 15,-3 0-1-15,0-2-4 16,-18 4-1-16,30-10 1 0,-22 5 2 0,-8 5 1 16,10-15 2-16,-10 15 4 15,0 0 5-15,-4-22 4 0,4 22 14 0,0 0 14 0,-26-20 11 16,14 14 7-16,12 6 8 15,-21-11 11-15,10 7 4 0,11 4-4 0,-19-6 4 16,19 6-3-16,-15-6 0 16,15 6-3-16,0 0-2 0,-15-6-4 0,15 6-4 0,0 0-3 15,0 0-10-15,0 0-19 0,0 0-32 16,0 0-50-16,49-3-72 0,-31 5-65 16,-4-2-85-16,7 0-180 0,-4 0-501 0,-2 0-438 15</inkml:trace>
  <inkml:trace contextRef="#ctx0" brushRef="#br0" timeOffset="759.88">16321 7177 2899 0,'-4'-20'-124'0,"4"20"26"0,0 0 15 0,-4-15 21 16,4 15 26-16,0 0 18 0,0 0 18 0,0 0 21 15,-4-19 10-15,4 19 1 16,0 0 0-16,0 0 3 0,0 0 4 0,0 0 22 16,0 0 3-16,0 0 6 0,0 0 2 15,0 0-3-15,0 0-4 0,0 0 3 0,-41 23 3 16,33-12-1-16,-3 1-3 15,2 0 0-15,1 0-3 0,-2 1-3 0,1 4-4 16,2-4-6-16,1 2-6 0,2 2-3 16,0 1-3-16,2-1-4 0,0 0-3 0,2 2-5 15,4-3-4-15,0-1-12 0,0 4-23 0,5-4-22 16,0-2-17-16,-1-1-40 16,2 1-45-16,3-1-45 0,0-2-49 0,-1-2-96 0,3 1-541 15,-4-3-226-15</inkml:trace>
  <inkml:trace contextRef="#ctx0" brushRef="#br0" timeOffset="1169.58">16522 7267 2538 0,'0'0'-92'0,"0"0"20"15,3-16 3-15,-3 16 7 0,0 0 2 0,0 0 13 16,0 0 10-16,0 0 20 0,0 0 17 16,-16-15 19-16,16 15 20 0,0 0 30 0,0 0 7 15,-29 7 12-15,29-7 6 0,0 0-5 0,-26 11-6 16,26-11-4-16,-16 7-1 16,16-7-6-16,-14 9-4 0,14-9-7 0,-10 11 1 0,10-11-10 15,0 0-12-15,-4 18-2 16,4-18-1-16,0 0-5 0,10 23-11 0,-10-23-13 15,18 17-7-15,-8-8-6 16,5 3 0-16,0-2 0 0,4 2 11 0,-5-1 6 0,4 1-4 16,-4-2 2-16,1 2 9 0,-2-1 0 0,-3-2 12 15,1 3 17-15,-5 1 14 16,1 1 12-16,-7-14-1 0,4 24-4 0,-4-24-6 16,-4 23-5-16,4-23-10 0,-13 20-5 15,7-12-5-15,6-8-3 0,-17 20-17 0,9-14-36 16,8-6-51-16,-16 9-65 15,8-2-72-15,8-7-84 0,0 0-197 0,-19-4-371 0,19 4-209 16</inkml:trace>
  <inkml:trace contextRef="#ctx0" brushRef="#br0" timeOffset="1499.9">16774 7190 2553 0,'0'0'-75'0,"0"0"6"16,23 6 7-16,-23-6 16 0,11 10 7 0,-11-10 16 0,10 12 1 16,-10-12 14-16,9 20 4 15,-4-11 16-15,-1 5 13 0,0 1 18 0,0-2 13 16,0 3 17-16,-2 1 9 15,2-2 16-15,-2 0 6 0,0 3-1 0,0-2 0 0,-2 3-5 16,3-1-6-16,-6 1-7 16,1-2-11-16,2-17-9 0,-2 30-8 0,-2-14-4 15,2-3-5-15,2-13-17 0,-2 23-30 0,2-23-41 16,-4 16-46-16,4-16-46 16,-4 16-88-16,4-16-164 0,-6 6-430 0,6-6-140 0</inkml:trace>
  <inkml:trace contextRef="#ctx0" brushRef="#br0" timeOffset="1700.01">17009 7495 2538 0,'23'-4'51'0,"-23"4"3"0,22-4-8 16,-22 4 0-16,27-4-14 15,-10 2 0-15,0 0-1 0,-17 2-6 0,36-3-2 16,-17 1-12-16,0 0-4 15,-2 0-1-15,-17 2-2 0,34-3-14 0,-20-1-35 0,-14 4-37 16,28-4-38-16,-18 2-59 0,-1 0-100 0,-9 2-409 16,15-1 63-16</inkml:trace>
  <inkml:trace contextRef="#ctx0" brushRef="#br0" timeOffset="1839.9">17229 7411 2223 0,'-21'-6'153'0,"21"6"10"16,-15-3-14-16,15 3-11 0,0 0-18 0,0 0-11 0,-16-10-13 15,16 10-12-15,0 0-9 16,0 0-21-16,0 0-32 0,0 0-51 0,46-14-46 16,-27 13-68-16,-1-2-64 0,2-1-119 0,3 1-478 15,1 1-120-15</inkml:trace>
  <inkml:trace contextRef="#ctx0" brushRef="#br0" timeOffset="2641.21">18294 6863 2321 0,'8'-10'-82'16,"-8"10"16"-16,0 0-1 0,9-11 11 0,-9 11 5 15,0 0 10-15,11-11 15 0,-11 11 2 0,0 0 21 16,0 0 14-16,8-16 5 16,-8 16 14-16,0 0 11 0,0 0-2 0,0 0 10 0,0 0-20 15,0 0-2-15,0 0 1 16,0 0-6-16,-19-22-2 0,19 22 22 0,0 0-11 15,-25-1 3-15,25 1-8 16,-24 0 9-16,24 0 2 0,-32 5-3 0,17-1 1 0,-3 2 6 16,0 0-2-16,-2 1-2 0,-2 4-8 0,1 0 1 15,2 0-5-15,0 4-2 16,2 0 2-16,0 1-3 0,2 1-4 0,3 4-1 0,-1-2-4 16,0 2-1-16,5 1 1 15,2 1 3-15,2 2-4 0,-2-2 1 0,6 0-7 16,0-1 3-16,6 4-5 15,-2-3-3-15,4 1-1 0,2-1 9 0,3 0-15 0,2-3 8 16,2-1-22 0,-1-3-10-16,6 1-21 0,-3-1-17 0,4-5-13 0,0 1-19 15,-1-3-5-15,1-2-3 0,-2-3-2 0,-2 1 0 16,3-5-1-16,-6 0 2 0,2-3 16 16,-4 1 20-16,-1-3 11 0,-13 5 29 0,19-12 30 15,-19 12 13-15,11-11 16 16,-11 11 14-16,4-14-17 0,-4 14 7 0,0 0 14 15,0 0 7-15,-17-23 16 0,17 23 20 16,-15-7 22-16,15 7 18 0,-17-7 13 0,17 7 13 16,-12-6-9-16,12 6-6 0,0 0-2 0,-16-6-12 15,16 6-9-15,0 0-14 16,0 0-10-16,0 0-25 0,0 0-35 0,0 0-55 0,0 0-63 16,58-4-57-16,-43 4-76 15,-3 0-150-15,5 0-444 0,-2-2-136 0</inkml:trace>
  <inkml:trace contextRef="#ctx0" brushRef="#br0" timeOffset="2860.07">18567 7287 2376 0,'0'0'-22'0,"8"10"3"0,-8-10 5 0,0 0 4 15,8 18 0-15,-8-18 16 16,4 18 23-16,-4-18 28 0,2 21 20 0,-2-21 7 0,0 24 23 15,0-10-9-15,0-14-4 16,2 30-1-16,-2-14-8 0,0 1-8 0,2 0-9 16,0-2-1-16,0 3-22 0,-2-18-23 0,2 26-44 15,0-15-50-15,-2-11-47 0,4 23-47 16,-2-18-85-16,2 4-212 0,-4-9-233 0,0 0 53 16</inkml:trace>
  <inkml:trace contextRef="#ctx0" brushRef="#br0" timeOffset="3169.75">18864 7057 2039 0,'0'0'-36'0,"0"0"39"16,0 0 13-16,0 0 8 0,0 0 10 0,0 0 34 16,0 0 3-16,-49 21 18 0,41-10 15 0,0 0-10 15,2 3 6-15,0 1 2 0,0-2-1 16,4 2-11-16,0 2-6 0,0 1-9 0,0-1-1 16,2-17-11-16,6 37-9 15,-2-18-8-15,2-1-25 0,2 2-27 16,4-1-40-16,0-2-36 0,3-2-49 15,0 1-24-15,0-4-49 0,-3-1-94 0,6 1-447 0,-6-4-26 16</inkml:trace>
  <inkml:trace contextRef="#ctx0" brushRef="#br0" timeOffset="3489.73">19162 7231 2265 0,'0'0'-6'0,"0"0"6"15,-9-22 11-15,9 22 29 0,-10-10 9 16,10 10 21-16,-15-9 18 0,15 9 6 0,-17-4-3 16,17 4 0-16,0 0-6 0,-23-2-2 0,23 2-7 15,0 0-5-15,0 0-3 16,-24 9-12-16,24-9 0 0,0 0-3 0,-4 13-7 0,4-13-7 16,0 0-3-16,0 0-7 15,17 32 0-15,-10-24-6 0,3 3-5 0,0 0-4 16,2 1 2-16,-2 1-3 15,0-1 0-15,-1 1-6 0,-1 1 4 0,1-1-5 0,-3-1-3 16,-6-12 5 0,5 21 2-16,-5-21-4 0,0 22 2 0,0-22-2 0,-7 19-7 15,7-19-31-15,-13 13-42 0,13-13-54 0,-10 10-54 0,3-6-62 16,7-4-148-16,0 0-419 16,-16-2-129-16</inkml:trace>
  <inkml:trace contextRef="#ctx0" brushRef="#br0" timeOffset="3699.98">19282 7188 2429 0,'24'2'-41'0,"-24"-2"29"0,0 0 23 0,18 13 27 0,-18-13 24 16,12 15 19-16,-8-2 8 15,-4-13 7-15,6 23-4 0,-4-10-6 0,-2-13-8 16,0 28-8-16,0-13-12 15,0 2-2-15,0-17-10 0,-6 33-6 0,2-19-46 0,-1 2-62 16,-1-1-52-16,1 2-60 16,-1-4-120-16,2-1-505 0,-2 4-117 0</inkml:trace>
  <inkml:trace contextRef="#ctx0" brushRef="#br0" timeOffset="4249.85">20282 6800 2318 0,'2'-22'-89'0,"-2"22"7"0,0 0-7 0,0 0-21 16,0-21-46-16,0 21-76 16,0 0-271-16,0 0 324 0</inkml:trace>
  <inkml:trace contextRef="#ctx0" brushRef="#br0" timeOffset="4719.96">20273 6708 1528 0,'0'0'64'15,"0"0"24"1,-4-17-7-16,4 17 4 0,0 0 4 0,0 0-1 0,0 0 9 16,0 0 3-16,0 0 11 0,4-19 1 0,-4 19-1 0,0 0-5 15,0 0-10-15,0 0-4 16,0 0-14-16,0 0-9 0,-17-9-2 0,17 9-10 16,0 0 0-16,-25 1 6 15,25-1 3-15,0 0 4 0,-34 8-2 0,21-3 2 16,-2 4-8-16,0-2-7 0,-1 2-1 15,-2 4-9-15,2 1 2 0,-1 3-3 0,0 2 1 16,-2 4 4-16,4-2-3 16,0 5-3-16,5-4-5 0,-1 2-5 0,2 1-3 15,5 2 1-15,-2-3-5 0,6 3-2 0,0-1-2 0,4 0-3 16,2-2 1-16,3 2-8 16,6 0-5-16,1-1-10 0,4-5-15 0,1 2-19 15,0-5-14-15,0-2-30 16,3-2-21-16,-3-3-18 0,2-1-16 15,-4-2-2-15,1-3 1 0,-2-4 0 16,-3 0 11-16,-15 0 12 0,32-7 5 0,-20 1 14 0,-1-1 12 16,0-3 13-16,-11 10 28 0,12-18 31 0,-12 18 14 0,4-20 24 15,-4 20 11 1,-2-17 13-16,2 17 15 0,0 0 12 0,-16-20 13 0,16 20 15 16,-16-11 9-16,16 11-1 15,-16-7-2-15,16 7-1 0,-15-4-14 0,15 4-2 0,0 0-8 16,0 0 0-16,-15-8-6 15,15 8-4-15,0 0-13 0,0 0-3 0,0 0-11 16,0 0-13-16,0 0-34 16,62 0-48-16,-46-1-64 0,6 1-75 0,-3-3-68 15,-19 3-113-15,36-5-167 0,-20 1-331 0,0 1-215 0</inkml:trace>
  <inkml:trace contextRef="#ctx0" brushRef="#br0" timeOffset="5125.5">20582 7089 2677 0,'0'0'25'0,"0"0"-1"0,-6 14-10 0,6-14-18 16,0 0-8-16,0 0 8 16,0 0-2-16,0 0-3 0,0 0 0 0,23 9 5 15,-23-9 1-15,0 0-6 0,17 3 9 0,-17-3-3 0,0 0 8 16,19 7-4-16,-19-7-1 16,0 0 0-16,14 7 12 0,-14-7 1 15,8 12 12-15,-8-12 17 0,0 0 19 16,-3 20 5-16,3-20 11 0,0 0 6 0,-13 27 12 0,9-16 11 15,4-11 5-15,-10 19 1 16,6-9-4-16,4-10-11 0,-9 19-6 0,9-19-6 16,-5 16-9-16,5-16-9 0,0 0-7 0,5 23-16 15,-5-23-38-15,11 11-55 0,-11-11-63 16,18 6-70-16,-18-6-55 0,22 0-105 0,-10-3-619 16,-12 3-398-16</inkml:trace>
  <inkml:trace contextRef="#ctx0" brushRef="#br0" timeOffset="5360.13">20930 6788 2944 0,'0'0'-50'0,"0"0"35"0,0 0 17 15,0 0 23-15,0 0 11 0,0 0 12 16,0 0 19-16,-39 34 11 0,31-21 4 0,-1 6 3 0,1 2 0 15,-1 0-5 1,5 1-1-16,0 1-15 0,0-3-6 0,2 2-4 0,2 1-7 16,4-1-6-16,0 1-21 0,4 0-36 0,1-2-54 15,4-2-57-15,1-2-64 16,1-2-53-16,0-1-135 0,0-3-479 0,4-1-209 0</inkml:trace>
  <inkml:trace contextRef="#ctx0" brushRef="#br0" timeOffset="5670.02">21266 6909 2541 0,'0'0'-74'16,"0"0"19"-16,0 0 22 0,-11-22 22 16,11 22 28-16,-10-6 30 0,10 6 33 0,0 0 26 15,0 0 8-15,-28 2-1 16,28-2 1-16,0 0-11 0,-25 12-4 0,25-12-6 15,-9 11-6-15,9-11-8 0,-4 13-8 16,4-13-1-16,0 19-12 0,0-19-6 0,9 23-7 16,-3-11-6-16,0 1-3 0,1 3-11 0,1 0 3 15,0-2-3-15,-1 1-2 16,0 1-6-16,-1-1-2 0,-2 0 1 0,-4-15-5 0,2 26-1 16,-2-11 2-16,0-15 0 15,-6 22-3-15,-3-11-2 0,9-11-16 0,-15 17-26 16,7-9-34-16,8-8-61 15,-17 10-65-15,17-10-73 0,-15 4-171 0,15-4-432 0,0 0-236 16</inkml:trace>
  <inkml:trace contextRef="#ctx0" brushRef="#br0" timeOffset="5909.91">21366 6896 2578 0,'0'0'-54'0,"0"0"23"15,16-1 8-15,-16 1 22 0,0 0 31 16,15 15 21-16,-15-15 17 0,11 19 16 0,-7-5 11 16,0 0 9-16,1 4 1 0,-1-1-8 0,-2 2 8 15,2 1-2-15,-2-1 0 16,-2 1-12-16,0-1-9 0,0 2-8 0,-2 0-8 0,0-2-10 16,0 2-4-16,-2-2-12 15,-1 0-21-15,1-3-40 0,-2 2-48 16,1-3-67-16,1 0-43 0,4-15-52 15,-8 22-95-15,3-12-565 0,5-10-272 0</inkml:trace>
  <inkml:trace contextRef="#ctx0" brushRef="#br0" timeOffset="6620.15">22244 6708 2605 0,'-7'-13'-87'0,"7"13"24"0,-8-12-4 0,8 12 12 15,0 0 10 1,-13-14 16-16,13 14 20 0,-14-8 16 0,14 8 27 0,-20-5 29 16,20 5 18-16,-22 0 23 0,22 0 3 0,-35 13 8 0,16-5 2 15,-2 4 11-15,-1 3-12 16,-2 4-12-16,0 2-5 0,3 5-10 0,-1 0-8 16,2 0-9-16,1 3-6 15,2 1-6-15,2 1-8 0,2 0-3 0,2-1-4 0,3-4-6 16,2 3-3-16,2-2 1 15,4 0-12-15,2-1 1 0,2-3-4 0,4 0-5 16,1 0-7-16,4-4-5 0,1-2-10 0,3 1-21 16,3-6-17-16,-2-1-14 15,4 0-11-15,-6-3-9 0,4-5-9 0,-1 1-8 0,-3-4-2 16,-16 0 2-16,28-2 8 16,-28 2 3-16,23-13-7 0,-14 2 22 0,-9 11 22 15,10-16 19-15,-10 16 34 16,0-17 24-16,0 17 25 0,0 0 18 0,0 0 16 0,-14-28 3 15,14 28 8-15,-11-9-2 16,11 9-11-16,0 0-6 0,-13-7-7 0,13 7-3 16,0 0-10-16,0 0-5 0,0 0-16 0,0 0-23 0,0 0-51 15,0 0-64-15,0 0-72 16,51 6-79-16,-51-6-139 0,22-2-554 16,-10 2-362-16</inkml:trace>
  <inkml:trace contextRef="#ctx0" brushRef="#br0" timeOffset="6950.07">22265 7177 2921 0,'0'0'17'15,"0"0"0"-15,0 0-40 0,2 19-37 0,-2-19 0 0,0 0 9 16,0 0 7-16,0 0 4 16,20 3 3-16,-20-3 3 0,0 0 6 15,0 0-2-15,18 3 8 0,-18-3 2 16,0 0 4-16,0 0-8 0,13 9 8 0,-13-9 10 15,0 0 14-15,0 0 4 0,-2 20 26 16,2-20 5-16,0 0 18 0,0 0 9 0,-17 23 2 16,17-23-3-16,-10 14-2 0,10-14-5 0,-10 13 1 0,10-13-3 15,-4 16-5-15,4-16-6 16,0 0-3-16,2 23-2 0,-2-23-6 0,4 15-5 16,-4-15 13-16,8 17-4 15,-8-17-5-15,4 15-5 0,-4-15 3 0,2 15 13 16,-2-15-3-16,0 0-5 0,-6 22 0 15,6-22-9-15,-10 11-20 0,10-11-41 0,-10 9-57 16,10-9-63-16,-10 11-60 16,10-11-113-16,-9 4-571 0,9-4-275 15</inkml:trace>
  <inkml:trace contextRef="#ctx0" brushRef="#br0" timeOffset="7291.82">22633 6839 2742 0,'0'0'-44'15,"0"0"-5"-15,0 0 11 0,0 0 5 0,0 0 17 16,0 0 32-16,-45 15 26 16,37-2 26-16,0 1 25 0,-2 4 2 0,1 1 2 15,0-2 5-15,3-1-1 0,0 2 1 0,1 3-13 0,3-1-6 16,0-2-8-16,2-1-6 16,4 2-9-16,5 3-5 0,-3-5-7 0,3 2-24 15,4-4-34-15,-1-1-36 0,0-1-60 16,2-3-54-16,0 0-43 0,1-4-97 0,2 0-598 15,-4-3-282-15</inkml:trace>
  <inkml:trace contextRef="#ctx0" brushRef="#br0" timeOffset="7560.06">22826 7055 2699 0,'0'0'-57'16,"0"-23"29"-16,0 23 11 15,0 0 13-15,0 0 31 0,-10-19 23 0,10 19 25 0,0 0 19 16,-18-3 8-16,18 3-8 15,0 0-5-15,0 0-13 0,0 0-7 0,0 0-2 16,0 0-8-16,-30 15-3 0,30-15-7 0,0 0-3 16,0 0-4-16,5 26-6 15,-5-26-2-15,0 0-3 0,17 27-7 0,-9-18 2 0,1 3-6 16,0-1-2-16,-3 1 1 16,0 0-5-16,0-1 0 0,-6-11-2 0,9 20-2 15,-9-20 4-15,2 19 0 0,-2-19 0 16,-6 19-3-16,6-19-18 0,-11 15-49 0,11-15-53 15,-14 13-57-15,14-13-74 16,-18 7-120-16,12-6-540 0,6-1-283 0</inkml:trace>
  <inkml:trace contextRef="#ctx0" brushRef="#br0" timeOffset="7769.95">22992 6954 2780 0,'18'0'17'0,"-18"0"19"16,19 5 15-16,-19-5 33 0,21 14 21 0,-10-4 15 15,1 0 9-15,-3 3 1 0,0 1-12 0,-1 2-15 0,-2-1-5 16,-2 2-16-16,1 1-6 16,-3-1-23-16,0-1-32 0,-2-16-57 0,-11 35-90 15,5-18-82-15,-4 2-176 16,-6 0-591-16,0 0-421 0</inkml:trace>
  <inkml:trace contextRef="#ctx0" brushRef="#br0" timeOffset="11570.1">15529 8913 2901 0,'0'0'-114'0,"0"0"18"0,0 0 4 16,0 0 11-16,0 0 12 0,0 0 13 0,0 0 8 0,0 0 8 15,0 0 9-15,0 0 7 16,0 0 0-16,0 0 13 0,0 0 10 16,0 0 7-16,0 0 17 0,0 0 15 0,0 0 17 15,15 40 12-15,-15-40 14 0,2 26-2 0,-2-11 1 16,2 3 6-16,-2 1 2 15,3 2-4-15,-6 0 0 0,3 2 2 0,3 5 1 16,-6-1-3-16,1 3-1 16,0 1 3-16,2 2 4 0,0-4 1 0,-2 4-2 0,2-1-3 15,-2 1-1-15,-2-1-6 0,4 3-3 0,0-3-9 0,-3-2-4 16,3 4-7-16,-2-7-3 16,2 4-6-16,-2-2-4 0,0-1-6 0,2-1-1 15,-2-4-8-15,2-1 3 16,0 1-7-16,0-4 0 0,0 0-15 0,-2 1-38 0,2-20-40 15,0 26-47-15,2-13-49 16,-2-3-67-16,0-10-89 0,4 15-196 0,-4-15-412 16,4 7-340-16</inkml:trace>
  <inkml:trace contextRef="#ctx0" brushRef="#br0" timeOffset="12284.88">16296 9000 2671 0,'0'0'-144'16,"0"0"17"-16,0-19 12 15,0 19 14-15,0 0 5 0,-7-17 11 0,7 17 16 0,0 0 7 16,-15-11 26-16,15 11 10 16,-14-4 18-16,14 4 8 0,-20-4 12 0,20 4 7 15,-22 0 7-15,22 0 20 0,-30 8-16 0,15-4 15 0,-4 6 17 16,0-3 5-16,-1 6 8 16,0 3 8-16,-2 3 6 0,1 4 5 0,1 3 1 15,0 0 0-15,1 5-6 16,2 1-2-16,0 5-9 0,3-3-11 0,2 2-4 0,2-2-8 15,4 3-5-15,4-7-3 16,0 1-3-16,2-1-7 0,4-1 0 0,2-2-3 16,4-2-6-16,2 0-1 0,0-5-4 0,1-1-6 15,3-2 2-15,6 1-5 0,-4-5-6 16,6-4-5-16,-1 1-19 0,1-3-9 0,2-1-15 16,-6-2-9-16,2-4-9 15,-4 0 6-15,3-3 5 0,-3 0-1 0,-4-3 2 16,1-1 5-16,-4-1 2 0,-11 8 8 15,15-19 5-15,-15 19-1 0,2-19 4 16,-2 19 20-16,0 0 9 0,-13-28 18 16,5 21 6-16,8 7 17 0,-20-15 9 0,20 15 10 15,-18-8 2-15,18 8 2 0,-16-11-1 0,16 11-1 0,-12-7 0 16,12 7-10-16,0 0-4 16,0 0-3-16,0 0-9 0,0 0-17 0,0 0-43 15,0 0-51-15,34-16-71 16,-20 15-52-16,-14 1-98 0,32-7-617 0,-15 4-297 15</inkml:trace>
  <inkml:trace contextRef="#ctx0" brushRef="#br0" timeOffset="17680.09">16685 9255 2645 0,'0'0'-77'0,"0"0"32"0,0 0 15 15,0 0 7-15,-23-13 11 0,23 13 32 16,0 0 20-16,0 0 38 0,-28 25 36 16,20-11 14-16,-2 2 9 0,-1 4 6 0,0 1 3 0,3 4-4 15,-1-1 3-15,1 3-6 16,4 1-4-16,-3 1-15 0,3 1-8 0,1-2-12 0,1 4-7 16,2-2-11-16,2 1-8 15,3-1-8-15,-3-1-15 0,3-1-18 0,1 0-24 16,2-3-43-16,-2-2-53 0,3 1-59 15,1-4-62-15,-1-4-57 0,-2-3-114 0,-1-2-179 16,0-2-323-16,-2-5-248 16</inkml:trace>
  <inkml:trace contextRef="#ctx0" brushRef="#br0" timeOffset="17959.7">16753 9627 2658 0,'8'-15'-58'0,"-8"15"8"16,0 0 15-16,0 0 16 0,13-5 17 0,-13 5 23 16,0 0 8-16,0 0 11 0,0 0 6 0,11 41 9 0,-9-25 5 15,0-2 14 1,0 2 18-16,-2 3 10 0,0 0 13 0,2-2-2 0,-2 5 1 16,0-6-6-16,-2 4-1 15,-2-1-6-15,0-3-4 0,-1 3-1 0,-1-3-1 0,-3-1-18 16,1-1-4-16,0-3-18 15,-3 0-19-15,2-2-18 0,9-9-23 0,-21 10-33 16,11-6-43-16,10-4-47 16,-20-2-58-16,20 2-77 0,-20-12-172 0,11 1-496 0,-2 0-342 15</inkml:trace>
  <inkml:trace contextRef="#ctx0" brushRef="#br0" timeOffset="18170.07">16840 9200 2969 0,'4'-3'104'16,"-4"3"10"-16,0 0-10 0,6-10-20 0,-6 10-4 16,0 0-7-16,6-8-10 0,-6 8-8 15,0 0-13-15,7-8-36 0,-7 8-46 0,0 0-43 16,0 0-42-16,0 0-34 15,0 0-45-15,0 0-142 0,0 0-495 0,0 0-177 0</inkml:trace>
  <inkml:trace contextRef="#ctx0" brushRef="#br0" timeOffset="18649.7">16979 9553 2590 0,'2'12'-1'16,"-2"-12"27"-16,5 25 10 0,-3-15 17 0,-2-10 18 16,2 29 17-16,0-16 12 0,0 3 3 15,-2-16-3-15,7 23-3 0,-3-12-8 0,-4-11-9 16,6 19-1-16,-1-9-9 16,-5-10 1-16,8 15-8 0,-8-15-7 0,10 13-6 15,-2-9-3-15,-8-4-10 0,12 4-2 0,-12-4-4 16,12 0-3-16,-12 0-6 0,15-10 0 15,-9 3-3-15,1-4-5 0,1-1 0 0,-4 1-7 16,3-3 9-16,-3 3 6 16,2 1 10-16,-2-2 8 0,-4 12 6 0,7-17 7 0,-7 17 3 15,7-13 2-15,-7 13-4 0,0 0-4 0,8-11-4 16,-8 11-1-16,0 0-3 16,0 0 0-16,0 0 0 0,0 0-8 0,0 0-4 15,32 15-1-15,-32-15-7 0,18 6-1 16,-18-6 0-16,19 2-3 0,-19-2 7 0,22 0-7 15,-22 0 5-15,18-8 12 16,-18 8 13-16,18-10 4 0,-10 3 6 0,-8 7-7 0,13-21 1 16,-7 9-6-16,1 1 1 0,-1-3-8 0,-6 14 2 15,6-26-10-15,-1 13-7 16,-1 0-18-16,-4 13-27 0,4-28-35 0,-2 15-50 16,-2 13-71-16,4-26-75 0,-4 13-76 15,2 3-159-15,-2 10-93 0,2-21-11 0,0 13-297 16,-2 8-260-16</inkml:trace>
  <inkml:trace contextRef="#ctx0" brushRef="#br0" timeOffset="18939.64">17532 9322 2718 0,'0'0'-13'0,"0"0"7"0,0 0 12 0,0 0 12 0,0 0 36 16,0 0 35-16,0 0 28 0,29 17 11 0,-29-17 0 15,6 25-3-15,-1-10-15 16,0 3-8-16,-3 1-8 0,2 4-5 0,0-3-5 0,-2 3-3 16,0 2-7-16,0-4-1 15,-2 2-12-15,0 0-4 0,-2-2-7 0,0 2-10 16,0-2-21-16,-2-2-26 15,-2 0-40-15,1 0-51 0,-2-2-73 0,1-2-60 0,0 0-118 16,-2-3-201 0,-1-3-320-16,3 1-227 0</inkml:trace>
  <inkml:trace contextRef="#ctx0" brushRef="#br0" timeOffset="19579.84">17870 8896 2521 0,'0'0'-36'0,"0"0"47"0,-4-18 22 0,4 18 10 16,0 0 21-16,0 0 23 15,0 0 26-15,0 0 13 0,0 0 1 0,0 0-4 0,0 0-5 16,0 0-5-16,-23 39-6 15,21-23 2-15,-3 4 3 0,3 5-1 0,0 1-6 16,2 5-5-16,0 1-2 16,0 6-11-16,2 2-7 0,0 2-4 0,1 2-6 0,1-1-5 15,-2 1-9-15,1 1-6 0,3 4-4 0,-2-7-5 16,0-3 0-16,0 4-5 16,0-3-6-16,0 0-4 0,1-4 5 0,-2 2-7 0,1-7 3 15,-2-3-11-15,2 2 4 16,-2-2-4-16,-2 0-1 0,2-5-6 0,-2-3-10 15,0 2-21-15,2-3-28 16,-2-2-37-16,0-17-48 0,0 28-69 16,0-18-67-16,0-1-147 0,0-9-147 0,0 0 13 15,0 14-290-15,0-14-180 0</inkml:trace>
  <inkml:trace contextRef="#ctx0" brushRef="#br0" timeOffset="20080.06">18366 9642 2559 0,'0'0'25'16,"-30"3"28"-16,30-3-2 0,0 0-2 0,0 0 14 0,0 0 21 15,0 0 12-15,0 0 9 0,0 0 8 0,0 0-9 16,0 0-4-16,0 0 1 16,0 0-7-16,0 0 0 0,0 0-7 0,0 0-11 15,0 0-11-15,51-4-7 0,-34 4-4 16,0-2-11-16,0 0-3 0,4 0-11 15,-2 0-17-15,0 0-21 0,0 0-28 16,-2 0-36-16,-17 2-40 0,34-4-47 0,-22 3-40 0,2-2-39 16,-6 0-123-16,-8 3-539 0,8-9-282 0</inkml:trace>
  <inkml:trace contextRef="#ctx0" brushRef="#br0" timeOffset="20270.14">18343 9482 2962 0,'0'0'118'0,"-19"-8"-3"0,19 8-16 0,0 0-14 16,0 0-8-16,0 0-7 0,-2-11 6 16,2 11-5-16,0 0-5 0,0 0-9 0,25-9-4 15,-25 9-7-15,21-2-3 0,-6 0-8 0,-15 2 0 16,32 0-9-16,-13 2-17 16,2-2-34-16,2 0-39 0,1 0-54 0,5 2-50 15,3-2-52-15,-4-2-75 0,3 0-655 16,1-2-375-16</inkml:trace>
  <inkml:trace contextRef="#ctx0" brushRef="#br0" timeOffset="20680.09">19181 8739 2859 0,'0'0'-46'0,"6"-19"37"16,-6 19 5-16,4-15-12 0,-4 15 10 0,0 0 0 15,8-12 30-15,-8 12 15 0,0 0 4 0,0 0 8 16,0 0-2-16,0 0-1 0,0 0 6 16,14 35 17-16,-12-18 13 0,0 1 11 0,-2 0 1 15,2 7 0-15,0 2 1 16,0 3-8-16,0 3-9 0,0 3-3 0,2 4-7 15,-1 0 0-15,3 9-4 0,-2 0 6 16,1 4-4-16,-1-2 3 0,0 0 2 16,2 1 3-16,-1-1-7 0,1-1 2 0,-2-1-1 0,0-6-8 15,2 5-5-15,-1-6-2 16,0 0-7-16,-1-2-4 0,2 0-6 0,-2-1-25 16,0-1 3-16,2 0-6 0,-1-1 4 15,1 0-6-15,-1-1-6 0,-1-7-10 0,-2-2-19 16,2-1-24-16,-2-5-38 15,0-2-55-15,0 0-69 0,3-1-50 0,-5-5-144 16,-2-3-157-16,2-10-408 0,-5 17-420 16</inkml:trace>
  <inkml:trace contextRef="#ctx0" brushRef="#br0" timeOffset="22063.06">20394 8826 2845 0,'0'0'-121'0,"-21"-7"30"0,21 7 26 0,-17-1 14 0,17 1 10 16,-20-4 8-16,20 4 12 16,-20 0 27-16,20 0 22 0,-24 1 9 0,24-1 15 0,-23 3 12 15,23-3 9-15,-30 5 12 0,16-2 10 0,-4 2 25 16,4 0 3-16,-3 1 3 16,0 2-6-16,2 2-3 0,-5 1-7 0,2 2-7 15,-3 2-6-15,-1 7-2 0,2-1-12 16,0 1-3-16,-1 4-7 0,2-1-6 0,2 5-3 15,0-1-5-15,0 4-5 16,3-1-2-16,3 3 0 0,-2-1-4 0,3 3-5 0,3-4-4 16,1 4-4-16,4-7-2 0,0 3-7 0,6-4-7 15,2-1-8-15,3-2-7 16,3 1-4-16,2-5-4 0,4 3-8 0,4-5-6 16,-4-4-6-16,5-4-8 0,3 0-8 15,0-3-12-15,-1-3-10 0,3 0-10 0,-6-4-5 16,2-4-10-16,-1 0-4 15,-4-2 1-15,0-2 2 0,-1-1 2 0,-4-3 11 16,-1 1 10-16,-5-5 11 0,1 3 20 16,-7 0 15-16,0-2 16 0,-2 13 19 0,-4-20 19 15,-2 11 16-15,-1-3 17 0,7 12 7 16,-13-15 11-16,13 15 1 0,-14-12 2 16,14 12-7-16,-11-11-3 0,11 11-7 0,0 0 3 0,-7-11-8 15,7 11-4-15,0 0-9 16,0 0-19-16,0 0-30 0,32-6-38 0,-32 6-54 15,26-2-74-15,-11 0-66 16,-3 0-106-16,6 1-173 0,-6-2-86 0,-12 3-246 0,21-1-176 16</inkml:trace>
  <inkml:trace contextRef="#ctx0" brushRef="#br0" timeOffset="22263.45">20447 9448 2590 0,'0'0'67'16,"10"7"27"-16,-10-7-10 15,11 16-7-15,-5-6-4 0,1 1 11 0,-7-11 23 0,8 27 22 16,-6-10 0-16,0-2 3 16,3 2-12-16,-3 2-1 0,0-2-5 0,2 2-8 15,-2-1-11-15,0 0-11 0,2 0-15 16,0-1-24-16,-2 0-36 0,0-4-39 0,4 0-44 16,-6-13-63-16,4 25-55 0,0-15-67 0,-4-10-142 15,4 15-569-15,-4-15-416 16</inkml:trace>
  <inkml:trace contextRef="#ctx0" brushRef="#br0" timeOffset="22610.08">20849 8958 3012 0,'0'0'-32'0,"0"0"28"0,0 0-1 16,0 0 19-16,-20-9 13 0,20 9 25 16,0 0 28-16,-29 18 22 0,19-7 20 0,-3 5 7 15,-2 2 5-15,1 5-2 16,0 3-1-16,0 3-6 0,1 3 0 0,2 1-13 15,1 3-9-15,3 0-13 0,1 0-9 16,4 2-12-16,2-4-13 0,2-4-21 0,0 2-19 16,7 0-31-16,-1-2-32 0,7-1-40 0,-2-7-54 15,3 4-65-15,2-9-61 16,-2-2-133-16,2-4-184 0,-1-3-315 0,-3-4-283 16</inkml:trace>
  <inkml:trace contextRef="#ctx0" brushRef="#br0" timeOffset="22879.9">21073 9263 2790 0,'0'0'13'0,"11"-13"16"0,-11 13-2 0,0 0 13 0,0 0 24 16,0 0 24-16,0 0 11 16,0 0 9-16,21 28-5 0,-17-13-8 0,-1 2-8 15,1 5-3-15,-2-1-5 16,2 4 3-16,-2 4 3 0,2-3-3 0,-2 0-3 15,-2 1-3-15,0-3-3 0,0 2 1 16,-2-4 1-16,-4 2-1 0,2-2 1 0,-5-3-14 16,3-3-1-16,-5-1-5 0,1-2-18 0,-1-2-16 0,1-3-25 15,-4-2-22-15,2-2-35 16,12-4-47-16,-25-2-56 0,25 2-56 0,-26-12-84 16,18 1-188-16,-5-6-98 15,0-4-253-15,1-8-182 0</inkml:trace>
  <inkml:trace contextRef="#ctx0" brushRef="#br0" timeOffset="23030.09">21033 9035 2646 0,'0'0'40'16,"12"-9"25"-16,-12 9-23 0,12-8 0 16,-12 8-14-16,0 0 3 0,0 0-13 0,12-10-22 0,-12 10-43 15,0 0-52-15,6-4-45 16,-6 4-74-16,0 0-160 0,0 0-262 0,0 0 136 15</inkml:trace>
  <inkml:trace contextRef="#ctx0" brushRef="#br0" timeOffset="23460.12">21266 9303 1967 0,'0'0'91'0,"2"19"45"0,-2-19 0 0,0 20-2 16,0-20 13-16,0 21 4 0,0-21 3 16,0 24 1-16,0-24-15 0,-2 25-11 15,4-11-14-15,-2-14-7 0,2 24-12 0,1-13-7 0,-3-11-9 16,4 21-6-16,-4-21-8 16,8 19-22-16,-8-19-29 0,8 14-19 0,-8-14-27 0,11 9-21 15,-11-9-5-15,0 0-6 16,0 0-3-16,0 0 3 0,0 0 5 0,30-18 14 15,-30 18 19-15,6-16 18 16,-6 16 24-16,6-17 20 0,-6 17 14 0,6-15 8 16,-6 15 6-16,0 0-2 0,7-17-10 0,-7 17-3 0,0 0-11 15,7-14-7-15,-7 14-4 16,0 0 0-16,14-9-5 0,-14 9-5 0,15-4 3 0,-15 4-5 16,17-4-2-16,-17 4 0 15,21-6-1-15,-21 6 5 0,22-9 12 0,-12 5 19 16,-10 4 11-16,19-12 5 15,-10 5 3-15,-9 7-6 0,16-14-4 0,-16 14-17 0,13-13-28 16,-11 7-43-16,-2 6-59 16,0 0-82-16,2-18-72 0,-2 18-156 0,0 0-192 15,-8-14-354-15,8 14-371 0</inkml:trace>
  <inkml:trace contextRef="#ctx0" brushRef="#br0" timeOffset="23710.01">21668 9168 2826 0,'0'0'-30'0,"11"-10"33"0,-11 10-2 16,0 0 6-16,0 0 0 15,0 0 34-15,19 27 23 0,-13-13 13 0,0-1 7 16,1 2-3-16,-3 3-7 0,3 4-3 15,-1 1-3-15,0 0-2 0,-2 2-2 16,0 0-11-16,-2 2-13 0,-2-3-30 16,0-1-45-16,-2 3-73 0,0-1-68 0,-4-3-115 15,0 3-618-15,-3-5-301 0</inkml:trace>
  <inkml:trace contextRef="#ctx0" brushRef="#br0" timeOffset="24459.84">22491 8749 2781 0,'0'0'-42'16,"0"0"8"-16,0 0 6 15,0 0 8-15,-14-21 29 0,14 21 23 0,-18-4 44 16,18 4 32-16,0 0 19 0,-35 1 10 15,35-1-3-15,-32 8 4 0,13-2-2 16,-4 4-4-16,1 1-7 0,-3 7-3 16,-1-2-13-16,4 8-12 0,-2-1-12 0,5 3-8 0,2 3-13 15,2 1-13-15,3 4-8 0,1 0-26 0,4 1-14 16,3 3-18-16,4-2-10 16,2 3-17-16,3-3 0 0,4 0-5 0,-1 0 0 15,6-4-4-15,2-1-6 0,0-1 6 16,3-5-3-16,3 0-2 0,-2-4-11 0,4-4-12 15,-3-3-12-15,1-4-12 16,0-2-25-16,-2-2 4 0,-2-4-3 0,0-2-2 0,-18 0-1 16,31-10 15-16,-18 3 7 0,-2-5 25 15,-3-1 12-15,-2-2 15 0,-2-2 16 16,-1-1 40-16,-3 2 34 0,0 16 40 0,-5-35 29 16,1 20 23-16,0 2 12 0,4 13 10 15,-8-26-2-15,8 26-5 0,-4-19-14 0,4 19-16 16,-4-16-9-16,4 16-10 15,0 0-13-15,0 0-10 0,0 0-19 0,8-20-27 16,-8 20-39-16,0 0-57 0,18-5-72 16,-6 5-59-16,-12 0-118 0,14-6-176 0,-14 6-371 15,15-4-230-15</inkml:trace>
  <inkml:trace contextRef="#ctx0" brushRef="#br0" timeOffset="24749.68">22693 9200 2484 0,'0'0'-122'0,"0"0"36"16,0 0 15-16,0 0 14 0,0 0 18 0,29-1 9 0,-29 1 6 16,0 0 18-16,13 7 22 15,-13-7 31-15,0 0 14 0,6 20 31 0,-6-20 19 16,0 19 24-16,0-19 20 15,-4 22 12-15,4-22 6 0,-4 30 7 0,2-14-5 16,0-1-4-16,2-15-17 0,-2 30-11 0,2-16-18 0,0-14-11 16,4 28-15-16,-2-16-14 15,4-1-20-15,-6-11-37 0,13 22-42 0,-5-15-58 0,-8-7-71 16,18 9-60-16,-10-7-105 16,4 0-190-16,-12-2-440 0,0 0-353 0</inkml:trace>
  <inkml:trace contextRef="#ctx0" brushRef="#br0" timeOffset="25579.84">23118 8905 2740 0,'0'0'-70'0,"0"0"64"16,0 0 33-16,0 0 17 16,0 0 27-16,0 0 18 0,0 0 19 0,0 0 17 0,-31 37 3 15,24-22-1-15,0 4-1 0,1 4-2 16,0 1-2-16,2 3-5 0,0 0-7 16,1 3-11-16,1 1-7 0,0-1-10 0,2 5-11 15,2-5-7-15,0 6-6 0,7-2-12 16,-1 1-6-16,3-2-13 0,4-4-16 0,1-2-24 15,6 0-20-15,-1-7-34 16,5-1-45-16,0-2-58 0,4-3-55 0,-4-6-72 16,-1-4-171-16,1-2-490 0,-5-2-393 0</inkml:trace>
  <inkml:trace contextRef="#ctx0" brushRef="#br0" timeOffset="25819.74">23461 9074 3094 0,'-4'-7'52'0,"4"7"0"16,0 0-26-16,0 0-1 0,0 0 2 0,0 0 8 0,0 0 13 0,0 0 17 16,0 0 10-16,0 0 2 15,0 0 4-15,4 48 1 16,-2-28 4-16,0 0 8 0,-2 1 2 0,2 6-7 16,0-1-8-16,-2 3-9 0,-2-3-3 0,0 3-8 0,0-3-3 15,0 0-5-15,-2-1-8 16,0-1-2-16,-3-3-11 0,-1-2-23 0,-1-4-48 15,-2 1-51-15,-1-4-70 16,2 0-74-16,-6-4-102 0,2-4-213 0,-3-1-417 0,4-5-409 16</inkml:trace>
  <inkml:trace contextRef="#ctx0" brushRef="#br0" timeOffset="25999.86">23313 8794 3082 0,'10'-16'26'16,"-3"9"12"-16,-7 7-4 16,8-13 9-16,-8 13 10 0,0 0-8 0,11-15-5 15,-11 15-19-15,0 0-40 0,6-11-47 0,-6 11-47 16,0 0-57-16,0 0-88 0,4-7-197 16,-4 7-266-16,0 0 19 0</inkml:trace>
  <inkml:trace contextRef="#ctx0" brushRef="#br0" timeOffset="26380.1">23580 9065 2195 0,'4'12'56'16,"-4"-12"26"-16,4 24-4 15,-4-10-4-15,2 0-9 0,0 2-4 0,-2-16-4 16,0 29-5-16,0-16-7 15,0-13-4-15,2 25-9 0,0-14-9 0,-2-11-8 16,2 19-5-16,-2-19-1 0,4 13-13 0,-4-13-12 0,0 0-17 16,0 0 5-16,12 8-2 15,-12-8 2-15,0 0-2 0,0 0 19 0,0 0 7 0,0 0 17 16,22-30 19-16,-22 30 9 16,9-11 7-16,-9 11 6 0,9-12 3 0,-9 12 13 15,10-10 16-15,-10 10 15 16,13-6 16-16,-13 6 3 0,0 0 2 0,26-3 5 0,-26 3 8 15,18-1 2 1,-18 1-6-16,22-3-3 0,-22 3-13 0,19-4-9 16,-19 4-7-16,21-5-31 0,-21 5-10 0,17-10-10 15,-7 5-14-15,-10 5-18 0,15-12-26 0,-15 12-39 16,7-16-50-16,-7 16-66 0,2-18-69 0,-4 6-103 16,2 12-207-16,-9-19-24 15,2 10-281-15,1-1-192 0</inkml:trace>
  <inkml:trace contextRef="#ctx0" brushRef="#br0" timeOffset="26579.75">23874 8921 2584 0,'0'0'62'16,"0"0"64"-16,0 0 1 0,0 0 2 16,23 11 25-16,-23-11 16 0,8 15 12 0,-2-2 4 0,0 1-18 15,0 5-18-15,0 3-13 16,-2 4-15-16,2 0-20 0,1 3-1 0,-3-1-27 15,0 6-23-15,3 2-32 16,-5-4-45-16,0-3-61 0,-2 2-75 0,-2 0-70 0,-2-5-134 16,-1 2-203-16,-3-6-393 0,-1-3-400 0</inkml:trace>
  <inkml:trace contextRef="#ctx0" brushRef="#br0" timeOffset="27450.04">24703 8575 2889 0,'0'0'-77'0,"0"0"24"0,0 0 33 15,-48-1 13-15,48 1 42 0,-34 5 47 0,13 2 40 16,-2 0 31-16,-3 0 9 0,-4 7 7 16,1 1 0-16,-1 2-5 0,0 4-6 0,-1 5-38 15,4 5-1-15,-1-1-22 0,9-1-5 0,4 2-10 16,2 1-9-16,5 0-11 16,4-1-10-16,4 2-12 0,2-1-13 0,7 2-11 0,-2 3-10 15,5-5-9-15,2 0-6 16,3-2 1-16,0-1-3 0,4-6-3 0,1 1-6 15,0-4-9-15,2-3-10 16,-5-4-12-16,2-4-14 0,-2-2-12 0,-3-2-7 16,2-5-6-16,-3 0 9 0,-15 0 9 0,21-9 11 0,-15 3 11 15,0-4 10-15,-6 10 10 16,3-26 11-16,-4 10 8 0,-5 0 13 0,0-2 7 0,2 1 11 16,-3 2 12-1,1-2 12-15,0 3 4 0,6 14 2 0,-11-25 2 16,7 14-1-16,4 11-4 0,-6-17-4 15,6 17-14-15,0-15-14 0,0 15-19 0,4-13-25 0,-4 13-25 16,14-12-42-16,-14 12-63 16,22-7-45-16,-8 0-53 0,-7 4-147 0,7-3-534 15,0 3-349-15</inkml:trace>
  <inkml:trace contextRef="#ctx0" brushRef="#br0" timeOffset="27780.04">24771 8958 2894 0,'0'0'-62'0,"0"0"8"15,0 0 6-15,0 0 6 0,0 0-1 16,0 0 10-16,26-11 5 0,-26 11-3 0,20-2 8 16,-20 2-2-16,0 0 2 15,27 2-1-15,-27-2 6 0,16 2 12 0,-16-2 12 0,15 8 15 16,-15-8 33-16,7 11 12 15,-7-11 19-15,0 0 11 0,-5 25 14 0,5-25 21 16,-9 17 9-16,9-17-1 16,-8 19-7-16,5-7-6 0,3-12-7 0,-7 19-6 0,7-19-16 15,-2 21-10-15,2-21-9 0,4 19-8 0,-4-19-11 16,6 21-15-16,0-13-16 16,-6-8-20-16,11 16-22 0,-11-16-30 0,9 15-32 15,-9-15-48-15,6 14-51 16,-3-10-63-16,-3-4-125 0,0 0-601 0,3 9-403 0</inkml:trace>
  <inkml:trace contextRef="#ctx0" brushRef="#br0" timeOffset="28119.99">25217 8687 2996 0,'-3'-20'-11'0,"3"20"25"0,0 0 8 16,0 0 19-16,0 0 23 16,0 0 26-16,0 0 24 0,-41 24 16 0,31-10 8 0,-1 3 7 15,-1 0-4-15,1 7-7 16,1 2 3-16,-1 3-20 0,3-1-2 0,1 7-14 15,3 1-9-15,2-2-10 16,2 0-13-16,2 4-5 0,2 0-11 0,3 1-7 16,1-1-14-16,3-4-14 0,1 0-19 0,0-3-20 0,4-1-28 15,1-5-37-15,-3-7-51 16,1 0-61-16,2-3-61 0,-7-7-105 0,4-4-175 16,-3-1-446-16,-2-3-442 0</inkml:trace>
  <inkml:trace contextRef="#ctx0" brushRef="#br0" timeOffset="28669.88">25493 8917 3020 0,'13'-12'-28'0,"-13"12"38"15,0 0 8-15,0 0 10 16,0 0 10-16,0 0 13 0,0 0 10 0,0 0 8 16,0 0 8-16,0 0 14 0,0 0 0 15,0 0 7-15,0 0 5 0,0 0 1 0,19 23 3 16,-19-23-4-16,4 19-7 15,-4-19-12-15,6 27-9 0,-4-11-9 0,3 0-6 0,0 1-7 16,-3 1-3-16,3-1-8 16,-1-1-3-16,-1 3-6 0,1-2 2 0,0 1-7 15,-2-1 0-15,2 1-6 0,0-3-3 0,-2 0 1 0,-2-15 1 16,4 22-5-16,-4-22 2 16,-2 22-8-16,2-22 4 0,0 0-3 0,-8 21-2 15,8-21-4-15,0 0-5 16,-8 7-7-16,8-7 0 0,0 0-5 0,-8 2 5 0,8-2-6 15,0 0 4-15,0 0-2 16,0 0 5-16,0 0-4 0,0 0 3 0,0 0 4 16,0 0-2-16,0 0 10 0,0 0 7 0,0 0 5 0,0 0 6 15,-1 25-1-15,1-25 1 16,0 0-2-16,-2 18-2 0,2-18-2 0,0 0 0 16,-2 19-7-16,2-19-3 15,-2 10-20-15,2-10-16 0,-5 10-38 0,5-10-57 0,0 0-74 16,0 0-65-16,0 0-88 15,0 0-159-15,0 0-84 0,0 0-274 0,-18-25-228 16</inkml:trace>
  <inkml:trace contextRef="#ctx0" brushRef="#br0" timeOffset="28899.93">25521 8661 2804 0,'0'0'95'15,"0"0"3"1,-1-20-12-16,1 20-1 0,0 0 3 0,0 0 0 0,0 0-12 16,0 0-4-16,0 0-30 15,0 0-51-15,-2-18-68 0,2 18-72 0,0 0-96 0,0 0-209 16,0 0-349-16,0 0-116 15</inkml:trace>
  <inkml:trace contextRef="#ctx0" brushRef="#br0" timeOffset="29299.94">25592 8804 2362 0,'4'18'6'16,"-4"-18"22"-16,2 20 2 0,-2-20 0 0,5 21 20 15,-3-10 6-15,3 3 0 16,-1 1 3-16,-4-15 4 0,7 25-3 0,-2-14 1 16,-1 3-7-16,3 0-1 0,-7-14-9 0,9 18 8 0,-3-10-4 15,-6-8-5-15,9 11-3 16,-9-11-4-16,0 0-3 0,12 8 2 0,-12-8 5 16,0 0 4-16,0 0 8 15,0 0 5-15,0 0 10 0,19-25 10 0,-19 25 17 0,0 0 9 16,5-19 4-16,-5 19-4 15,0 0 1-15,6-13-3 0,-6 13-3 0,0 0-1 16,0 0-2-16,8-12-10 0,-8 12-11 16,0 0-6-16,0 0-6 0,0 0-11 0,23 0-4 15,-23 0-7-15,0 0 3 0,21 2-3 0,-21-2-15 16,0 0 1-16,30-2 2 16,-30 2-5-16,20-1-4 0,-20 1-8 0,19-9-21 0,-19 9-18 15,15-11-36-15,-15 11-56 16,7-15-78-16,-5 5-65 0,-2-1-160 0,0 11-183 15,-7-21 7-15,3 8-275 16,-3 3-243-16</inkml:trace>
  <inkml:trace contextRef="#ctx0" brushRef="#br0" timeOffset="29560.09">25887 8725 2605 0,'0'0'-55'0,"0"0"41"0,0 0 37 16,0 0 38-16,0 0 49 0,0 0 49 0,28 11 35 15,-21-2 11-15,-2 3 6 0,3-1-10 0,1 0-8 16,3 7-21-16,-3 0-17 0,1 0-25 16,0 3-11-16,-1-1-12 0,-3 3-10 0,-1-2-27 15,0 3-21-15,-1-3-23 16,-4-1-29-16,-2 1-34 0,0 1-45 0,-5-2-57 15,0 3-71-15,-2-4-64 0,-3-2-127 16,2 0-168-16,1-3-369 0,-3-1-349 16</inkml:trace>
  <inkml:trace contextRef="#ctx0" brushRef="#br0" timeOffset="30489.97">26218 8132 2783 0,'0'0'-103'0,"0"0"25"0,0 0 9 0,0 0 18 15,0 0 33-15,0 0 18 0,0 0 26 16,0 0 19-16,-9 47 20 0,9-47 14 16,3 25 17-16,-1-10 4 0,-2 4 14 0,2-2 11 0,2 5-5 15,-3 2 5-15,4-2 0 16,1 6-3-16,-2 0-3 0,1 1-3 0,1 3-1 0,1 2 16 16,1 4-4-16,-2 1-8 15,3-1 4-15,0 0-34 0,2 8-9 0,0-2-3 16,5 2 0-16,-1-1-3 15,0-1 5-15,-4 0-11 0,5-2-3 0,-6-4 2 0,2-4 1 16,-1 1-20-16,0-2 0 16,-2 2-8-16,0-3-7 0,-6-3-15 0,3-3-25 15,-2 1-37-15,1-2-59 0,-5-3-86 0,4-3-87 0,-4 1-181 16,-2-4-132-16,2 0-7 16,0-16-346-16,-4 23-364 0</inkml:trace>
  <inkml:trace contextRef="#ctx0" brushRef="#br0" timeOffset="35375.75">21752 8545 677 0,'0'0'90'0,"0"0"-28"0,0 0-29 15,0 0 1-15,0 0 6 16,2-16-8-16,-2 16 2 0,0 0 2 0,0 0 14 16,0 0 2-16,0 0 17 0,0 0-6 0,0 0-8 15,0 0 0-15,0 0-4 0,0 0 9 16,0 0-13-16,0 0-3 0,0 0-3 0,0 0 19 16,0 0-15-16,8 45 9 15,-8-45 13-15,4 15 1 0,-4-15-4 0,4 21 5 0,0-8-1 16,-4-13 1-16,6 25-4 15,-2-12 22-15,-2 4-8 0,3-2 6 0,-1 2 0 16,3 2-5-16,-3 1 1 16,0-1-6-16,0 4-5 0,0-4-4 0,-1 4-7 0,1 2 9 15,0-1-2-15,-2 1 3 0,2 0 2 0,-2 1 1 16,0 1 3-16,0 0-5 16,0 2-3-16,1-1-5 0,-1-1-4 0,0 3-7 0,1 1-2 15,-3-1-7-15,2 1 2 16,-2 1-4-16,2-1 1 0,0 1-2 15,0 6-2-15,0-4-3 0,2 3 1 16,0-1-1-16,0-1 1 0,3 0-4 16,-3 1-2-16,3 0-4 0,-1-1 0 0,0-1-11 0,0 0-13 0,1-1-31 15,-3-5-37-15,2 7-42 16,1 3-52-16,-5-6-59 0,-2-1-112 16,0 6-206-16,-4 0-331 0,-3-1-232 0</inkml:trace>
  <inkml:trace contextRef="#ctx0" brushRef="#br0" timeOffset="37220.06">21968 8484 2505 0,'0'0'-129'0,"0"0"7"16,0 0 12-16,0 0 16 0,-2 41 13 0,2-41 4 0,0 0 10 15,0 0 10-15,0 0 7 16,0 0-3-16,0 0 10 0,0 0 5 0,0 0 4 16,0 0 0-16,0 0 11 15,0 0 6-15,0 0 5 0,0 0 8 0,0 0 13 0,0 0 13 16,0 0 7-16,0 0 3 15,0 0 5-15,0 0-4 0,0 20 2 0,0-20 7 16,0 0-1-16,0 0 0 16,0 0 0-16,0 0 4 0,0 16-1 0,0-16-1 0,0 0 1 15,0 0-1-15,-2 22 11 0,2-22 7 0,0 0-5 16,-2 17-7-16,2-17 11 16,0 0 4-16,-4 23-2 0,4-23-9 0,-2 19 0 15,2-19-9-15,-2 21 11 0,2-21 1 16,-4 24-11-16,4-24-2 0,-2 30-3 0,0-15-4 15,2 0 17-15,-2 2-23 16,2-17-5-16,0 39 4 0,0-23-8 0,0 1-1 16,0 5-2-16,2-3-1 0,-2 0 1 0,2 2-2 15,0 0-3-15,0-1-3 0,-2 3 6 16,2 2-2-16,0 2 3 0,0 0 2 0,-2-1 7 16,2 3-7-16,-4 1 3 15,4 1-3-15,-2 1-2 0,0 2 0 0,2 5-4 0,-2-2 2 16,0 6-3-16,2-4 0 15,-2 6 0-15,2-4-1 0,0-1-2 0,2 5-1 16,2 2-2-16,0-6-12 16,2 9-23-16,-2-1-32 0,0 5-49 0,3-2-42 0,0-1-58 15,-3 1-151-15,0-1-413 0,1 0-71 0</inkml:trace>
  <inkml:trace contextRef="#ctx0" brushRef="#br0" timeOffset="39200.25">23982 8460 2154 0,'0'0'-105'0,"0"0"14"0,0 0 16 0,0 0 7 16,0 0 4-16,0 0 18 0,0 0 5 0,0 0 17 16,0 0 14-16,0 0 9 0,0 0 14 0,0 0 5 15,0 0-1-15,0 22 14 16,0-22 16-16,0 0 5 0,0 0 18 15,0 0 7-15,0 0 7 0,2 19 9 0,-2-19 9 16,0 0 12-16,0 17 3 0,0-17 9 0,2 20 1 16,-2-20-4-16,0 29-4 0,0-13 1 0,2 7-12 15,-2 0-1-15,2 3-9 16,-2 5-6-16,2 1-10 0,2 4-8 0,-2 3-8 0,5 3-4 16,-4 0-9-16,3 7-4 15,0 1-7-15,2 1-3 0,-2 0-3 0,5 3-3 16,-2-1-5-16,1 1-1 15,1 0-3-15,-3-2-14 0,1 2-32 0,0-3-47 0,-3 2-51 16,0-1-60-16,-3-7-86 16,-2 0-190-16,-5 6-453 0,0 0-300 0</inkml:trace>
  <inkml:trace contextRef="#ctx0" brushRef="#br0" timeOffset="39899.75">24155 8465 2578 0,'0'0'-153'16,"0"0"26"-16,0 0 20 0,0 0 25 0,0 0 22 15,4 39 28-15,-4-39 8 0,-4 23 27 16,4-23 13-16,-6 31 8 0,4-10 25 0,0 3 11 15,0 4 4-15,0 4 3 16,0 4-4-16,-3 3-9 0,3 4 0 0,2 2-5 0,-3 11-1 16,1 1 1-16,2 4-3 0,2 2-2 0,1 19-1 15,-1-1-8-15,1-14 1 16,3 11-8-16,0-16 2 0,-2-5-7 0,2-2-9 0,1 0-2 16,-5 0-20-16,4 3-19 15,-4 0-33-15,1 0-39 0,-1-1-55 0,-4 0-129 16,-1-1-428-16,-3-1 27 15</inkml:trace>
  <inkml:trace contextRef="#ctx0" brushRef="#br0" timeOffset="41109.71">24949 9214 2082 0,'0'0'-29'0,"0"0"22"0,0 0 18 15,0 0 25-15,0 0 22 16,0 0 20-16,0 0 21 0,-14 36 13 0,4-25-2 16,0 1-9-16,-2-1-12 0,-5 2-6 0,-3 3-28 0,2 0-28 15,-6 4-46-15,1-4-57 16,-1 4-58-16,2-5-119 0,0-1-501 0,2-1-37 16</inkml:trace>
  <inkml:trace contextRef="#ctx0" brushRef="#br0" timeOffset="49800.07">14600 11363 2172 0,'0'0'-73'0,"0"0"12"0,0 0-2 16,0 0-9-16,0 0-9 0,-19-2-16 0,19 2-19 15,0 0-29-15,0 0-53 16,0 0-215-16,0 0 131 0</inkml:trace>
  <inkml:trace contextRef="#ctx0" brushRef="#br0" timeOffset="50430.11">14564 11359 1149 0,'0'0'18'0,"0"0"19"16,0 0 6-16,0 0 8 0,0 0 2 0,0 0 5 0,0 0 22 16,0 0 8-16,0 0 22 15,0 0 5-15,0 0 5 0,0 0-11 0,0 0 2 16,0 0-2-16,0 0-7 15,0 0-6-15,0 0-4 0,27-33-3 0,-27 33-6 0,17-9 0 16,-7 3-10-16,-10 6-13 0,20-10-4 0,-9 5-7 16,-11 5 0-16,23-9-6 15,-12 4 3-15,-11 5-3 0,20-3-2 0,-20 3 0 16,20-4-6-16,-20 4 0 0,0 0-2 16,23 2 5-16,-23-2 0 0,0 0 2 0,11 19-2 15,-11-19 8-15,-2 23 8 16,-3-6 7-16,-1 0 1 0,-4 6 2 0,1 2 7 15,-1 1 0-15,-6 3 5 0,2 2 2 16,-2-1-5-16,-1-1 3 0,5 1-5 0,-1-1-3 16,-2-1-3-16,7-1-7 0,0-2-7 0,1 0-3 15,2-3-3-15,2-3-7 16,3 1 0-16,3-4-8 0,2 0 1 0,6-2-7 0,-1-4-5 16,9 0-8-16,1-4-8 15,0 0-11-15,1-4-16 0,4-2-17 0,-2-2-20 16,2-4-22-16,-2 0-20 15,0-4-7-15,-1 0-38 0,-1-2-22 0,-2-2-21 0,-3-1-2 16,0 1-2-16,-5-4 8 16,1 1 21-16,-1 0 19 0,-5 0 22 0,0 1 21 15,1-1 30-15,-1 2 31 0,0 0 31 0,1-1 16 0,-1 1 23 16,-1 2 16-16,0-1 14 16,-5 14 23-16,13-22 14 0,-5 11 8 0,-8 11 5 15,16-16 6-15,-16 16 1 16,14-8-5-16,-14 8-3 0,16 0-10 0,-16 0-5 0,21 15-10 15,-11-5-7-15,-3 3-7 16,0 3-5-16,3 1-8 0,-6 0 2 16,0 0 1-16,-2 2 8 0,-2 0 8 0,0 0 7 0,-4 0 5 0,0 0 4 15,-3-4-7-15,-2 1-3 16,1-3 7-16,0-1-3 0,8-12-19 0,-19 15 3 16,9-11-13-16,10-4-8 15,0 0-32-15,0 0-22 0,-32-15-48 0,25 3-51 0,7 12-64 16,-7-28-65-16,7 12-56 15,0-2-114-15,2 2-174 0,0-1-16 0,2 2-264 16,4-1-212-16</inkml:trace>
  <inkml:trace contextRef="#ctx0" brushRef="#br0" timeOffset="50879.75">15444 11249 2559 0,'3'-17'-29'0,"-3"17"47"0,4-14 12 15,-4 14 10-15,0 0 13 0,0 0 5 0,2-17 13 16,-2 17 38-16,0 0 26 16,0 0 19-16,0 0 4 0,0 0 1 0,0 0 2 0,0 0-4 15,-15 49-3-15,13-30-26 16,-3 4-5-16,2 4-11 0,1 0-12 0,-2 2 6 15,2-1-19-15,-2 2-6 16,0 1-10-16,2-1-4 0,0-1-5 0,0 1-9 0,-2-1-6 16,4-3-7-16,0 1-3 0,0-6-11 0,2 0-22 15,-2-2-30-15,0-4-32 16,2 1-49-16,-2-16-66 0,2 23-61 0,0-18-64 0,-2-5-138 16,0 0-136-16,0 0-396 15,12 4-413-15</inkml:trace>
  <inkml:trace contextRef="#ctx0" brushRef="#br0" timeOffset="51159.9">15584 11607 2866 0,'0'0'-75'0,"20"-10"53"15,-20 10 8-15,16-6-1 0,-16 6 7 0,18-5 0 0,-18 5 30 16,0 0 1-16,23 0 17 16,-23 0 9-16,0 0 7 0,21 8-2 0,-21-8 15 15,8 9 16-15,-8-9 15 16,5 15 11-16,-5-15 4 0,0 0 12 0,-5 25-2 0,5-25 9 15,-8 17-3-15,8-17 2 16,-15 15-6-16,6-8 3 0,9-7-6 0,-16 12-12 16,16-12-30-16,-18 7-6 0,18-7-1 0,-20 0-12 0,20 0-10 15,0 0-2-15,-24-7-8 16,24 7-5-16,-13-12-5 0,13 12-15 0,-4-14-18 16,4 14-18-16,0-17-29 15,0 17-31-15,7-16-39 0,-7 16-54 16,10-13-57-16,-2 8-51 0,-1-4-125 15,2 4-150-15,0-1-414 0,-9 6-413 0</inkml:trace>
  <inkml:trace contextRef="#ctx0" brushRef="#br0" timeOffset="51690.11">15860 11511 2861 0,'0'0'-64'0,"0"0"34"15,0 0 16-15,0 0 1 16,0 0 38-16,0 0 35 0,0 0 41 0,0 0 37 16,0 0 11-16,0 0-1 0,0 0-8 0,0 0-9 0,0 0-15 15,-47 24-9-15,47-24-13 16,-9 16-9-16,9-16-15 0,-2 18-4 0,2-18-13 16,0 17-13-16,0-17-17 15,0 0-10-15,9 21-20 0,-9-21-15 0,13 7-22 0,-13-7-14 16,16 3-14-16,-16-3-6 15,0 0-2-15,28-4 6 0,-28 4 14 0,19-12 22 16,-19 12 22-16,15-14 29 0,-15 14 23 16,13-15 29-16,-7 10 18 0,-6 5 16 0,8-14 7 15,-8 14-3-15,8-10-7 0,-8 10-10 0,0 0 1 16,0 0-1-16,0 0-6 16,0 0-10-16,0 0-6 0,0 0-3 0,10 41-9 15,-10-24 0-15,0 4-10 0,2 6-2 16,-2 1 1-16,0 3-9 0,0 1-3 0,0 6-4 15,0 2-2-15,0 2 2 16,2-2-7-16,-4 0-1 0,0 0 1 0,0 0-2 0,-3 0 9 16,0-4-4-16,-1 1-4 0,0-3 7 0,-2 0 12 15,-3-3 6-15,0-9 5 16,-1 2 22-16,-1-4-3 0,1-3 1 0,-4-2-3 16,2-5-5-16,-1-4-7 15,15-6-5-15,-25 2-10 0,25-2-12 0,-29-9-22 0,19-3-23 16,0-1-24-16,2-3-39 0,0-4-34 15,4-4-54-15,0 2-69 0,4-1-67 0,0-4-141 16,4 0-142-16,4 1-15 16,0-2-404-16,4 0-495 0</inkml:trace>
  <inkml:trace contextRef="#ctx0" brushRef="#br0" timeOffset="52260.15">16469 11094 3058 0,'9'-19'-58'16,"-9"19"50"-16,0 0 11 0,0 0 8 0,8-15 10 15,-8 15 11-15,0 0 17 16,0 0 29-16,0 0 9 0,0 0 14 0,0 0-1 0,0 0 0 16,0 0 2-16,-10 53 5 15,5-27 25-15,3 2-1 0,-4 6-4 0,1 2-15 16,1 4-5-16,0 0-9 15,0 2-9-15,2 2-4 0,-2-2-11 0,2 2-4 0,0-1-5 16,0 1-7-16,0 0-5 16,2-1-5-16,-3 2-8 0,3-5-2 0,-3-1-4 15,1 0-9-15,4-7-9 0,-2-3-42 0,0-1-39 16,0-7-55-16,0 0-68 16,0-3-66-16,0-5-113 0,3-2-181 0,-3-11-45 0,3 14-324 15,-3-14-312-15</inkml:trace>
  <inkml:trace contextRef="#ctx0" brushRef="#br0" timeOffset="52820.16">17054 11344 2702 0,'2'-25'-100'0,"-2"25"30"0,2-23 5 15,-2 23 30-15,-2-23 26 0,2 23 35 0,-4-20 16 0,4 20 20 16,-10-18 9-16,10 18 12 16,-14-15 17-16,4 9 7 0,10 6 14 0,-24-6 13 15,24 6 13-15,-29 0-1 16,29 0 6-16,-36 14-11 0,16-3-2 0,1 5-4 0,1 0-3 15,-2 8-10-15,2 2-6 16,2 2-10-16,2 1-7 0,-1 2-12 0,4 1-8 16,0-2-7-16,5-1-15 0,0 0-4 0,4-2-2 15,0 1-9-15,4-1-3 0,2-2-4 16,4-1-8-16,3 1-12 0,0-4-11 0,4-2-17 16,1-3-14-16,4-3-16 15,-2 1-13-15,4-7-15 0,-1 0-13 0,0-1-10 0,-2-4-9 16,3 0-3-16,-4-2 5 15,1-2 9-15,-1 0 9 0,-4-4 7 16,-4 1 10-16,0-3 10 0,-2 2 15 16,-8 6 19-16,4-17 14 0,-4 17 21 0,-6-15 22 15,6 15 21-15,0 0 22 0,-22-17 12 0,22 17 17 0,-16-8 17 16,16 8-29-16,-17-4 4 16,17 4-2-16,0 0-11 0,-18-6-9 0,18 6 1 0,0 0-13 15,0 0-10-15,0 0-10 16,0 0-6-16,0 0-38 0,0 0-37 0,0 0-48 15,43 0-70-15,-43 0-77 16,30-1-53-16,-16-3-125 0,1 0-169 16,0 0-10-16,2 0-296 0,-3-1-253 0</inkml:trace>
  <inkml:trace contextRef="#ctx0" brushRef="#br0" timeOffset="53190.5">17371 11515 2556 0,'0'0'-104'16,"0"0"25"-16,0 0 36 16,0 0 24-16,0 0 44 0,0 0 47 0,0 0 43 0,0 0 39 15,0 0 21-15,0 0 6 16,-14 47-5-16,14-47-7 0,-6 20-6 0,6-20-10 15,-2 25-16-15,2-12-11 16,0-13-10-16,6 33-12 0,-4-17-8 0,2 2-14 0,0 5-2 16,2-1-8-16,0-1 1 0,0 2 0 0,1 0-2 15,0 0 0-15,-1 0-1 16,-2 1 0-16,-2-3 14 0,-2 3-10 0,0-3 0 0,-4-2-5 16,0-1-27-16,-5 1-4 15,-2 1-4-15,-1-5-14 0,0 0-16 0,-6-2-27 16,6-3-26-16,-3-2-39 15,-2-5-50-15,17-3-65 0,-25 3-47 0,9-8-68 0,2 1-134 16,1-5-119-16,0-1-412 16,5-3-438-16</inkml:trace>
  <inkml:trace contextRef="#ctx0" brushRef="#br0" timeOffset="53669.71">17266 11408 3034 0,'0'0'1'0,"0"0"67"0,0 0 37 15,0 0 34-15,0 0 31 16,0 0 24-16,0 0 5 0,0 0-33 0,0 0-12 0,0 0-19 16,0 0-11-16,0 0-14 15,0 0-31-15,0 0-33 0,0 0-46 0,0 0-82 16,0 0-111-16,0 0-107 0,0 0-223 15,0 0-55-15,0 0-344 0,0 0-326 0</inkml:trace>
  <inkml:trace contextRef="#ctx0" brushRef="#br0" timeOffset="54059.95">17179 11555 2846 0,'2'-23'-10'0,"-2"23"26"0,0 0 6 0,0 0 8 0,0 0 7 16,-2-18 32-16,2 18 28 15,0 0 15-15,0 0 21 0,0 0 3 0,0 0 3 16,0 0-9-16,-32 32 0 16,32-32-7-16,-9 23-10 0,7-12-13 0,2-11-14 0,-2 27-8 15,2-27-14-15,4 30-18 16,1-16-26-16,-1-2-33 0,4 2-38 0,-2-2-45 15,5-1-57-15,2-1-48 16,-3-3-75-16,3-1-141 0,2-2-164 0,-4-1-256 0,1-1-177 16</inkml:trace>
  <inkml:trace contextRef="#ctx0" brushRef="#br0" timeOffset="54450.04">17466 11576 2584 0,'0'0'28'0,"0"0"27"16,8-9 7-16,-8 9 18 16,0 0 19-16,0 0 14 0,0 0 1 0,0 0-8 0,0 0-8 15,0 0-11-15,14 34-8 0,-14-34-10 0,6 13-6 16,-6-13-7-16,6 12-1 16,-6-12-9-16,11 11-6 0,-11-11-5 0,6 9 0 0,-6-9-11 15,0 0-6-15,17 8-12 16,-17-8-8-16,0 0-5 0,19 2-6 0,-19-2 3 15,0 0 0-15,0 0 2 16,26 0-2-16,-26 0 1 0,0 0 9 0,18 2 9 0,-18-2 8 16,0 0 17-16,22 4 10 0,-22-4 7 0,15 3 5 15,-15-3-1-15,14 4 3 16,-14-4 4-16,0 0-1 0,24 3-2 0,-24-3-3 0,0 0-1 16,20 0-3-16,-20 0-4 15,0 0-5-15,18-12 1 0,-18 12-9 0,10-14-9 16,-10 14-6-16,5-14-9 15,-5 14-15-15,4-19-26 0,-4 19-23 16,4-19-35-16,-4 19-44 0,0-19-62 0,2 13-54 16,-2 6-118-16,0-18-168 0,0 18-409 0,0 0-366 15</inkml:trace>
  <inkml:trace contextRef="#ctx0" brushRef="#br0" timeOffset="54680.1">17923 11399 3024 0,'0'0'42'16,"0"0"4"-16,28 0 0 0,-28 0 15 0,6 6 38 16,-6-6 26-16,0 0 21 0,16 19 8 0,-12-8-3 15,2 3-8-15,0 2-9 16,2 4-9-16,3 0-9 0,0 2-9 0,-3 2-16 0,1 0 0 16,-1 0-20-16,-2 3-7 15,-2-2-15-15,1 1-12 0,-5-2-22 0,0 0-29 16,-3-1-35-16,-1-2-42 15,-2-4-54-15,0 2-66 0,0-4-61 0,-5-3-145 0,0-1-170 16,1-3-361-16,1-3-377 16</inkml:trace>
  <inkml:trace contextRef="#ctx0" brushRef="#br0" timeOffset="55229.94">18306 11117 2775 0,'7'-17'-79'16,"-7"17"49"-16,0 0 31 0,0 0 31 0,0 0 37 0,0 0 29 15,0 0 19-15,0 0 17 16,0 0 5-16,0 0-3 0,0 0 1 0,0 0 2 16,6 43-1-16,-6-43 3 0,-4 37-9 0,4-14-29 15,-2 4 3-15,0 3-8 0,2 0-3 16,-3 6 2-16,-1 1-10 0,4-3-2 0,0-1 4 16,-2 5-12-16,2 2-5 15,0-2-6-15,2 0-2 0,-2 2-7 0,2-2-8 0,0 0-4 16,-2-6-5-16,0 3-7 15,3-5 1-15,-1 0-6 0,-2-3-17 0,0 0-12 16,0-4-17-16,0-2-29 16,0-3-33-16,-2-4-51 0,-1 0-77 0,3-3-60 0,-4-2-102 15,4-9-155-15,-6 12-49 0,6-12-386 0,-4 8-395 16</inkml:trace>
  <inkml:trace contextRef="#ctx0" brushRef="#br0" timeOffset="55730.15">18660 11818 2794 0,'0'0'-86'16,"0"0"36"-16,0 0 25 0,-42-7 24 0,42 7 15 0,0 0 29 15,0 0 13-15,0 0 11 16,0 0 2-16,0 0 8 0,0 0 5 0,0 0 4 0,0 0 10 16,0 0 0-16,0 0 0 15,0 0-9-15,0 0-4 0,0 0-10 0,0 0-9 16,57 3-4-16,-57-3-2 15,21 3-5-15,-21-3-7 0,26 1-8 0,-26-1-1 0,27 0-7 16,-27 0-11-16,24 0-15 16,-24 0-23-16,24-1-36 0,-24 1-53 0,22-3-50 15,-14 2-51-15,-8 1-77 0,0 0-161 0,15-12-405 0,-15 12-202 16</inkml:trace>
  <inkml:trace contextRef="#ctx0" brushRef="#br0" timeOffset="55930.18">18692 11715 2615 0,'0'0'31'0,"0"0"40"16,-15-5 18-16,15 5 7 0,0 0 9 0,0 0 6 0,0 0 12 15,0 0 10-15,-9-14-15 16,9 14-5-16,0 0-12 0,0 0-10 0,0 0-11 16,34-9-8-16,-34 9-11 0,22-5-6 15,-22 5-16-15,25-3-12 0,-10 1-29 16,-15 2-30-16,29-2-47 0,-29 2-45 15,28 0-52-15,-15-2-37 0,-1 1-68 0,-12 1-146 0,22-3-428 16,-22 3-209-16</inkml:trace>
  <inkml:trace contextRef="#ctx0" brushRef="#br0" timeOffset="56949.83">19629 11285 2367 0,'0'0'-156'0,"14"-3"32"0,-14 3 16 15,0 0 30-15,12-5 20 0,-12 5 11 0,0 0 15 16,0 0 8-16,17-6-17 16,-17 6-33-16,0 0-80 0,4-6-322 0,-4 6 359 15</inkml:trace>
  <inkml:trace contextRef="#ctx0" brushRef="#br0" timeOffset="57359.78">19441 11335 1494 0,'-16'8'81'0,"16"-8"6"16,0 0-1-16,0 0 4 0,0 0 6 0,0 0 16 0,0 0 22 15,0 0 8-15,0 0 6 16,0 0-13-16,-5-30-1 0,5 30-11 0,0 0-2 16,0 0-10-16,25-28-3 15,-16 20-3-15,4 0-9 0,-13 8-12 0,23-15-8 0,-11 7-7 16,2 3-8-16,-14 5-4 15,22-6 4-15,-22 6 1 0,20-3-1 0,-20 3-4 16,0 0-1-16,21 9-4 16,-21-9-1-16,4 15-1 0,-4-15 5 0,0 25 6 15,0-25 6-15,-8 30 7 0,3-11 4 0,-3 4 2 0,2 0 2 16,1 0-1-16,-3 0-5 16,3 0 0-16,-3 0 4 0,4-1-30 15,0-2-5-15,0-1-12 0,2-2 2 0,0 0 1 16,0-2-8-16,2-15 0 0,-6 23-5 0,6-23 1 15,2 19-5-15,-2-19-3 16,10 13-6-16,-10-13-18 0,16 6-21 0,-16-6-21 0,19 0-25 16,-19 0-33-16,0 0-43 0,36-15-42 0,-20 8-36 15,-4-3-23-15,2-6-21 16,0 0-49-16,-2-1-77 0,-1-1-579 0,-1 1-434 0</inkml:trace>
  <inkml:trace contextRef="#ctx0" brushRef="#br0" timeOffset="57596.1">19740 11408 2941 0,'0'0'-43'0,"10"-18"47"16,-10 18 23-16,9-12 12 15,-9 12 14-15,8-11 16 0,-8 11 20 0,11-12 18 0,-11 12 11 16,13-8 0-16,-13 8-3 16,12-4-2-16,-12 4-3 0,0 0-4 0,24 1-4 15,-24-1-6-15,16 7-7 0,-16-7-8 0,15 21-11 0,-8-9-8 16,-1 1-5 0,-2 3-9-16,0-2 5 0,-1 2-8 0,-3-16-3 15,0 26 5-15,0-26-1 0,-7 28-3 16,1-15 6-16,-1 0-1 0,-1-4-1 0,8-9-3 0,-17 16-3 15,7-13-7-15,10-3-6 16,0 0-14-16,-24-1-20 0,24 1-37 0,-14-15-52 16,14 15-70-16,-9-25-78 0,2 8-75 0,7 1-176 0,-2-1-89 15,0 0-380-15,4 1-401 16</inkml:trace>
  <inkml:trace contextRef="#ctx0" brushRef="#br0" timeOffset="58599.82">20320 11069 2905 0,'0'0'-67'0,"0"0"19"0,0 0 13 0,4-19 12 15,-4 19 14-15,0 0 48 0,0 0 38 0,0 0 26 0,0 0 9 16,0 0-5-16,0 0 0 16,0 0-3-16,0 0-2 0,0 58-5 0,-2-37-6 15,2 0-5-15,-4 6-6 16,2-1-9-16,-2 4-9 0,1 1-3 0,-1 1 0 15,-1 2 0-15,3-3 3 0,0 2 2 16,0-5-1-16,0 0-2 0,0 1-2 0,2-3-2 16,0-2-7-16,2-3 0 0,0-2-6 15,0-1 0-15,0 0-5 0,2-3-4 0,1-2-3 16,-5-13-2-16,11 21-7 0,-3-15-9 0,-8-6-8 16,17 9-4-16,-17-9-5 15,21 4 0-15,-21-4-12 0,25-1-8 0,-25 1-7 0,28-7-11 16,-14 4-7-16,2-3-8 15,-2 1-10-15,1-3-8 0,0 0-8 0,-2-1-5 16,-1 0-1-16,0-3 11 16,-2 2 3-16,2-1 6 0,-3 2 18 0,2-1 12 0,-11 10 8 15,14-17 18-15,-7 9 6 0,-7 8 7 0,10-15 9 16,-10 15 7-16,11-10 12 16,-11 10 17-16,0 0 15 0,15-5 7 0,-15 5 3 15,0 0-1-15,0 0-2 16,0 0-4-16,0 0-5 0,20 17-3 0,-20-17-8 0,0 0-3 15,7 16-7-15,-7-16-4 16,0 0-4-16,0 0-12 0,0 0-15 0,0 0-23 0,-19 28-34 16,19-28-39-16,-14 1-44 0,14-1-62 15,0 0-45-15,0 0-85 0,-26-7-160 16,26 7-465-16,-13-10-387 0</inkml:trace>
  <inkml:trace contextRef="#ctx0" brushRef="#br0" timeOffset="59919.83">20770 11439 2861 0,'0'0'-74'16,"0"0"29"-16,0 0 21 0,0 0 17 0,0 0 19 0,0 0 18 15,0 0 21-15,0 0 14 16,2-15 10-16,-2 15-2 0,0 0 10 0,0 0 4 15,0 0 2-15,0 0-6 16,0 0-3-16,0 0-7 0,0 0 0 0,0 0-1 0,0 0-4 16,0 0 1-16,0 0-5 0,-29-14-6 0,29 14 3 15,0 0-3-15,0 0 3 16,0 0-5-16,0 0 2 0,0 0-6 0,0 0-1 16,0 0-3-16,0 0-5 0,0 0-2 15,-25 20-5-15,25-20-3 0,0 0-6 0,0 0-5 16,0 0-4-16,0 0-14 15,0 0-11-15,0 0-27 0,0 0-25 0,0 0-20 16,0 0-22-16,0 0-16 0,0 0-7 16,0 0 0-16,0 0 7 0,0 0 5 0,0 0 15 15,0 0 7-15,0 0 18 0,0 0 15 0,0 0 22 16,0 0 28-16,0 0 19 16,54-8 19-16,-54 8 17 0,0 0 11 0,0 0 5 15,0 0 4-15,0 0 0 16,0 0 4-16,16-6 3 0,-16 6 1 0,0 0 1 0,0 0-9 15,0 0 2-15,0 0-6 16,0 0-3-16,0 0-8 0,0 0-5 0,0 0-5 0,0 0-3 16,0 0-6-16,0 0-3 0,0 0-2 0,0 0-4 15,-26 34-1-15,26-34-5 16,0 0-3-16,0 0 3 0,8 25-7 0,-8-25-2 0,7 15-4 16,-7-15-4-16,11 14-5 15,-11-14-6-15,8 11-3 0,-8-11-3 0,9 10-1 16,-9-10-2-16,0 0-1 15,0 0 0-15,12 5 1 0,-12-5 1 0,0 0 0 0,0 0 3 16,0 0 4 0,0 0 3-16,0 0 5 0,15-29 5 0,-15 29 9 0,5-16 13 15,-5 16 7-15,2-16 13 0,-2 16 6 0,0 0 1 16,0 0-4-16,2-20-2 0,-2 20-5 16,0 0-10-16,0 0 0 0,0 0 1 0,0 0 2 15,0 0 2-15,0 0-1 16,0 0-1-16,0 0 0 0,0 0 4 0,0 0-6 0,0 0 3 15,0 0-8-15,0 0 3 16,0 0 6-16,0 0-37 0,-26 38 1 0,26-38-1 16,0 0 3-16,4 21-2 0,-4-21-1 0,0 0-6 15,10 17-5-15,-10-17 2 16,12 11-5-16,-12-11 0 0,0 0 0 0,12 8-2 0,-12-8-1 16,0 0 0-16,0 0 4 15,24-1 3-15,-24 1-5 0,0 0 1 16,16-16 3-16,-16 16 0 0,13-13 2 15,-13 13 0-15,10-18 2 0,-3 9 0 0,-7 9 3 0,11-18 1 16,-11 18 2-16,8-16 6 16,-8 16 6-16,6-14 3 0,-6 14 1 0,4-13 2 0,-4 13-5 15,0 0-4-15,0 0 3 16,0 0-7-16,-10-21 10 0,10 21-10 0,0 0 1 16,0 0 1-16,0 0 0 0,-30 8-2 15,30-8 0-15,0 0 0 0,-21 14 2 0,21-14-3 16,-12 12 0-16,12-12 3 0,-11 11-3 15,11-11-2-15,-7 12 0 0,7-12 0 16,0 0 0-16,0 0 1 0,-4 17-6 0,4-17-9 0,0 0-12 16,0 0-11-16,0 0-5 15,17 6-6-15,-17-6-4 0,0 0 8 0,0 0 3 16,0 0 2-16,21-16 6 0,-21 16 6 16,0 0 4-16,15-16 9 0,-15 16 10 0,4-18 10 15,-4 18 5-15,4-13 8 0,-4 13 1 16,7-12-2-16,-7 12 2 0,0 0-4 15,0 0-1-15,9-13-6 0,-9 13 1 16,0 0-1-16,0 0 2 0,0 0-2 0,0 0-1 16,0 0 6-16,0 0-8 0,0 0 2 15,0 0 2-15,0 0 5 0,14 36-3 0,-14-36 5 16,4 21-8-16,0-7 4 0,1 0 0 16,0 4 2-16,-1-1 0 0,0 5 4 0,2 1 5 15,-2 1 2-15,1 3 5 0,-3 1 6 16,-2 3 2-16,2 1 0 0,-2 3-2 15,0-3-3-15,-2 0 5 0,0 0-4 0,-3 2 2 16,-1 1 1-16,-2-4 2 0,-3-1 3 16,-2-1-4-16,-3-5 2 0,-4-1-4 0,3-4-3 0,-4-1 1 15,2-5-4-15,-2-4-1 16,0 1-9-16,2-6-1 0,-1-4-10 0,20 0-6 16,-36-6-29-16,22-4-25 0,-3-3-26 15,4-3-27-15,0-3-36 0,3 1-45 0,6 0-58 16,0-1-56-16,0-1-112 0,4 0-165 15,0 1-28-15,4-2-355 16,2 0-390-16</inkml:trace>
  <inkml:trace contextRef="#ctx0" brushRef="#br0" timeOffset="62755.34">20491 10357 2781 0,'0'0'-126'0,"0"0"21"0,0 0 18 0,0 0 3 16,0 0 1-16,13-6 13 15,-13 6 13-15,0 0 6 0,0 0 12 0,0 0 21 0,0 0 9 16,0 0 15-16,0 0 15 16,0 0 9-16,0 0 9 0,0 0-3 0,0 0 9 15,10-9 14-15,-10 9 0 0,0 0 11 0,0 0-6 16,0 0-4-16,0 0-5 0,0 0-5 16,0 0-4-16,0 0 4 0,28 17-8 0,-28-17-1 15,10 8 5-15,-10-8 8 16,16 5 0-16,-16-5 5 0,16 11-4 0,-9-3-1 15,1 2-4-15,2-1-6 0,-1 3-2 16,-2 1-9-16,1 1-1 0,0-1-4 0,0 0-6 16,2 1-9-16,-2-2-2 0,0 1-5 0,-1-1-4 15,1 1-5-15,-8-13-10 16,11 16-2-16,-11-16-6 0,13 13 0 16,-13-13 1-16,10 8 1 0,-10-8 8 0,0 0-2 15,0 0 1-15,0 0 5 0,0 0 0 0,0 0 7 16,0 0 3-16,22-21 2 15,-22 21-3-15,0 0 2 0,6-16-2 0,-6 16 2 0,6-14-2 16,-6 14 2 0,0 0-7-16,8-14-2 0,-8 14 1 0,0 0-2 0,11-10 2 15,-11 10 0-15,0 0-7 0,19-4-1 0,-19 4 6 0,0 0-5 16,27 3-4-16,-27-3-7 16,26 1-8-16,-7 2-21 0,0-2-15 0,2 4-7 15,7-4-12-15,2 2 3 16,-1 2 14-16,5-1-10 0,0-1 7 15,6 1 7-15,1-1-1 0,3 3 9 0,2-3 2 16,1-1 7-16,10 1 5 0,0 1 0 16,1 0 11-16,0 0-1 0,1-1 6 0,3 2 19 0,-5-1-10 15,2 0 4-15,-1 1 10 16,-3-2-5-16,0 4 7 0,-1-3-1 0,2 1-7 0,-9-1 7 16,7 1 1-16,-7 1-7 15,0-2 0-15,5 4 1 0,-5-5 1 0,-3 3 0 16,1 0-4-16,-1-2-1 15,1 1 14-15,-5-1-9 0,2 0-1 0,-2 0 3 0,-5-1-1 16,1 1 5-16,-3-2-3 0,1 0-2 0,2 0 5 16,-2 0 3-16,0-2-9 15,-1 0-1-15,-1 0 1 0,-2-2 1 0,-3 0-8 16,-1 2 11-16,-3-2 12 16,-1 0 5-16,-4 1 9 0,-18 1 14 0,34-4-3 0,-21 2 6 15,-13 2 3-15,26-3-6 16,-26 3-4-16,18-3 3 0,-18 3 2 0,16-4 13 15,-16 4-2-15,0 0-4 0,18-3-10 16,-18 3-3-16,0 0-4 0,0 0-4 0,20-4 2 16,-20 4-2-16,0 0-6 0,0 0 5 15,0 0-12-15,0 0 5 0,21 4 4 16,-21-4 1-16,0 0-10 0,0 0 4 0,0 0-2 16,0 0 8-16,12 7 2 0,-12-7-6 15,0 0-10-15,0 0 5 0,0 0 2 0,0 0 0 16,0 0 0-16,0 0 3 15,0 0 5-15,0 0-16 0,0 0 0 0,0 0 2 0,0 0-2 16,0 0 4-16,0 0-11 16,0 0 4-16,0 0 2 0,11-19 3 0,-11 19-5 15,0 0 3-15,4-21 4 0,-4 21 6 16,3-19 1-16,-3 19 3 0,4-19 4 0,-4 19 7 16,4-20 0-16,0 8-3 0,-4 12-3 0,6-20-2 15,-6 20-6-15,8-19 3 16,-8 19-11-16,10-13-1 0,-10 13-7 0,14-11-2 15,-3 6-15-15,-11 5-6 0,25-3-12 16,-25 3 3-16,32-2-7 0,-11 2 3 16,0 0 10-16,7 2-4 0,4 0-11 0,0 2 5 0,5 0 1 15,3 0 9-15,3 1-1 16,1-2-10-16,3 1 1 0,-1-1-2 0,12 0 14 0,-1 0-11 16,0-2 7-16,3-1 8 15,-1 0 16-15,4-1 3 0,-1 1 21 0,1-6 32 16,-1-1 6-16,-1 2 9 15,17-9-13-15,-15 1-2 0,-7 2-9 0,-3-4-4 0,-5-1-2 16,1-3-2-16,-5-2-7 16,0 0 0-16,-7 1 13 0,-3-3-3 0,-7 0-4 15,-1 5-2-15,-1 1-4 0,-6 2-4 0,-2 2-28 0,-5 2-30 16,0 1-45 0,-12 10-55-16,11-13-70 0,-11 13-158 0,0 0-464 0,0 0-151 15</inkml:trace>
  <inkml:trace contextRef="#ctx0" brushRef="#br0" timeOffset="63829.82">22807 10808 2347 0,'0'0'-69'16,"0"0"41"-16,0 0 15 0,0 0 19 0,0 0 15 15,0 0 23-15,0 0 13 16,-15 21 4-16,15-21 12 0,-8 16 3 0,2-5 7 0,-4 1 14 16,2-2 6-16,0 4 5 0,-5 1 4 0,1 3-3 15,-1-1-4-15,-2 2-5 16,-5 4 12-16,2 1-9 0,-1 1-7 0,0 0-13 16,-2 2-7-16,-1 1-8 0,4 2-6 15,-6 4-6-15,3-1-6 0,4-4-8 0,-2 1-2 16,0-3-6-16,2 0 0 15,2 0-6-15,3-6-2 0,-2-2-5 0,2-1-3 0,2 0-1 16,1-7-5 0,0 2-8-16,3-3-11 0,6-10-14 0,-12 15-8 0,12-15-4 15,-11 12 0-15,11-12 2 0,0 0-2 0,-13 9-11 16,13-9-2-16,0 0-8 0,0 0 0 16,0 0 4-16,0 0-6 0,0 0 4 0,0 0 9 15,-17-25 2-15,17 25 5 16,0 0 1-16,-4-28 3 0,4 15 8 0,0 13 9 15,0-27 2-15,0 11 9 0,0 16 8 16,2-26 11-16,-2 26 17 0,2-25 13 16,-2 25 9-16,0-23 4 0,0 23 0 0,-2-19 0 0,2 19-6 15,2-15-3-15,-2 15-5 16,0 0-5-16,0 0-1 0,-4-21 8 0,4 21 6 0,0 0 6 16,0 0-3-16,0 0-3 15,0 0 3-15,0 0-2 0,0 0-5 0,-26 36-4 16,20-22-7-16,2 1-2 15,0 1-3-15,0 0-1 0,0 0-7 0,-1-1-3 0,1 2 1 16,4-17-3-16,-5 29-1 16,3-18 0-16,2-11 2 0,-4 22 4 0,4-22 1 15,0 20 4-15,0-20 13 0,0 0 8 0,2 19 7 0,-2-19-30 16,0 0 0-16,13 7-1 16,-13-7 0-16,0 0-4 0,23-3-1 15,-23 3-2-15,0 0-4 0,34-12 2 16,-21 9-4-16,-13 3-5 0,23-11 5 0,-10 6-16 0,-13 5-19 15,22-9-35-15,-12 3-54 16,-2 2-67-16,-8 4-81 0,15-8-112 0,-9 4-194 16,-6 4-11-16,11-5-384 0,-11 5-395 0</inkml:trace>
  <inkml:trace contextRef="#ctx0" brushRef="#br0" timeOffset="64660.21">23683 11690 2812 0,'0'0'-99'0,"0"0"38"0,0 0 35 0,0 0 33 16,0 0 36-16,0 0 37 16,0 0 22-16,0 0 8 0,0 0 9 0,0 0 3 15,0 0 2-15,0 0 1 0,0 0 1 16,0 0-3-16,0 0-2 0,0 0-13 0,0 0-8 15,0 0-15-15,0 0 1 16,0 0-7-16,0 0-7 0,0 0-11 0,0 0-6 16,0 0-6-16,0 0-3 0,36-21-7 0,-36 21-3 0,0 0-4 15,26-4-5-15,-26 4-1 16,17 0-6-16,-17 0-3 0,0 0-6 0,25-2-18 16,-25 2-25-16,15-3-30 0,-15 3-43 15,0 0-45-15,18-4-50 0,-18 4-40 0,10-3-56 16,-10 3-118-16,0 0-566 15,0 0-433-15</inkml:trace>
  <inkml:trace contextRef="#ctx0" brushRef="#br0" timeOffset="64880.07">23743 11576 2945 0,'-20'-11'-73'16,"20"11"56"-16,0 0 20 0,-10-6 28 0,10 6 22 0,0 0 26 15,0 0 17 1,0 0 19-16,-12-8 10 0,12 8 9 0,0 0-2 0,0 0-2 15,0 0-6-15,0 0 0 16,0 0-6-16,0 0-1 0,0 0-9 0,0 0-3 0,0 0-9 16,0 0-10-16,38-8-11 0,-38 8-9 0,0 0-12 15,31 1-22-15,-31-1-27 16,24 0-42-16,-24 0-49 0,18-1-66 0,-18 1-70 16,18-4-79-16,-10 1-184 0,-8 3-113 15,10-6-307-15,-10 6-294 0</inkml:trace>
  <inkml:trace contextRef="#ctx0" brushRef="#br0" timeOffset="107902.57">14369 13966 692 0,'0'0'292'0,"5"-17"-50"0,-5 17-67 15,0 0-21-15,0 0-24 16,0 0-11-16,0 0-17 0,0 0 1 0,4-16-6 16,-4 16 2-16,0 0-13 0,0 0 8 0,0 0-1 0,0 0 7 15,0 0 7-15,0 0 2 16,0 0-1-16,0 0 0 0,0 0 0 16,0 0 1-16,0 0 3 0,0 0-7 15,0 0-4-15,0 0-13 0,0 0 0 0,-15 53-5 16,11-38-4-16,0 2-6 0,1-1-3 15,-1 3-2-15,-2 3-1 0,-1 2-8 0,0-1 0 16,0 2-2-16,3 0-5 16,-3-1-3-16,3 1 4 0,-1-1-8 0,-2 0-3 0,5 2-4 15,0-1-5-15,0-4 0 0,1 4-4 0,-3-5 2 16,4 3 9-16,0-2-4 16,0-1-6-16,0-1 5 0,2-1-2 0,0 0-4 0,-1-2 2 15,-1-16-3-15,2 27-1 16,0-15 5-16,-2-12-2 0,5 21 0 0,-5-21-1 15,4 17 3-15,-4-17 3 16,7 13-5-16,-7-13 3 0,11 7-1 0,-11-7-5 16,0 0 0-16,21 0 3 0,-21 0 2 0,0 0-4 0,26-10-2 15,-26 10 1-15,22-10 1 16,-13 7-3-16,-9 3-2 0,25-14-4 0,-13 8 0 16,1 0-3-16,-13 6-2 0,23-13-5 15,-10 5 2-15,1 1-1 0,-3 0-3 0,0-1-17 16,2 0-16-16,-13 8-21 15,21-13-22-15,-12 5-22 0,-1 0-22 0,1 3-26 16,-9 5-17-16,15-13-13 0,-15 13-10 16,14-10-11-16,-14 10-7 0,10-7 0 0,-3 3-1 15,-7 4-4-15,9-6-5 0,-9 6 22 0,8-5 4 16,-8 5 12-16,0 0 12 16,10-9 16-16,-10 9 11 0,0 0 15 15,0 0 22-15,9-7 16 0,-9 7 19 16,0 0 14-16,0 0 24 0,0 0 28 0,0 0 20 0,16-11 34 15,-16 11 17-15,0 0 6 16,0 0 9-16,12-8 5 0,-12 8 4 0,5-5 1 0,-5 5 2 16,0 0 1-16,14-5 2 0,-14 5-5 0,0 0-7 15,0 0-2-15,17-5-10 16,-17 5-6-16,0 0 1 0,0 0-11 16,0 0-3-16,17-4-2 0,-17 4 1 0,0 0-2 15,0 0-5-15,0 0-1 0,0 0-3 0,0 0 0 16,0 0 3-16,19-3-4 15,-19 3-3-15,0 0-4 0,0 0-2 0,0 0-2 16,15 10 3-16,-15-10 2 0,0 0 0 16,6 15 0-16,-6-15-1 0,4 18-2 0,-4-18 3 15,0 18 0-15,0-18 4 0,-2 19-9 0,2-19 0 16,-4 24-2-16,4-24 5 16,-9 19-7-16,6-9-2 0,3-10 1 0,-11 21-7 0,4-14-2 15,7-7-4-15,-16 15-1 16,16-15-2-16,-11 11-2 0,11-11-1 0,-15 6-3 15,15-6 0-15,0 0 4 16,-21-2-11-16,21 2-3 0,0 0 8 0,-15-17-7 0,15 17 3 16,-9-19-6-16,9 19 2 0,-4-19-3 0,4 19 0 15,2-19-8-15,-2 19-9 16,8-20-13-16,2 7-12 0,-2 4-31 0,2-1-38 0,4 3-55 16,-2-1-59-16,3 1-58 15,-3-1-98-15,3 3-128 0,-4-2-99 0,1 1-313 16,2 4-318-16</inkml:trace>
  <inkml:trace contextRef="#ctx0" brushRef="#br0" timeOffset="108497.45">15091 14375 2717 0,'14'-8'-40'0,"-14"8"43"16,0 0 8-16,0 0 24 0,0 0 20 0,0 0 32 0,0 0 24 16,0 0 29-16,0 0 4 0,0 0-8 0,-52 23-6 15,37-15-7-15,3 1-7 16,1-1-10-16,-2 0-7 0,13-8-6 16,-18 17-12-16,9-10-7 0,9-7-6 15,-11 14-9-15,11-14-5 0,-6 11 0 0,6-11-13 0,0 0 0 16,0 0-8-16,0 0 0 15,14 19-10-15,-14-19 0 0,0 0 1 0,21 3-3 16,-21-3-4-16,0 0 2 16,27-7-3-16,-27 7-1 0,0 0 6 0,20-11 4 0,-20 11 14 15,13-11 4-15,-13 11 7 0,11-14-13 0,-11 14 12 16,10-11 3-16,-10 11 6 16,9-12 0-16,-9 12 19 0,0 0-10 0,8-13-8 0,-8 13-4 15,0 0-8-15,0 0-11 16,10-10 0-16,-10 10-2 0,0 0-3 0,0 0 0 15,0 0-7-15,0 0 1 16,7 34-3-16,-7-34 4 0,2 23-6 0,-2-5-4 16,3 1 0-16,-1 3-1 0,0 1 1 0,-2 4-6 0,2 0 4 15,0 1-1-15,-2 0 0 16,0 4 0-16,-2-3 6 0,2 0 5 0,-4 0 5 16,2 2 1-16,-3-2 1 0,-2-1 10 15,0-1 1-15,0 0 2 0,-1-2 2 0,-4-1-2 16,-1-3 3-16,4-2-4 15,-2 0 2-15,3-6-4 0,-3-2-3 0,0-2-6 16,11-9-7-16,-18 5-13 0,18-5-19 16,0 0-28-16,-26-18-32 0,19 4-30 0,1 1-43 15,2-6-52-15,0 1-66 0,2-1-62 0,0-1-112 16,4-2-161-16,-2 2-22 16,4-1-490-16,2-1-699 0</inkml:trace>
  <inkml:trace contextRef="#ctx0" brushRef="#br0" timeOffset="109399.95">15820 14257 3287 0,'0'0'-177'15,"2"-17"36"-15,-2 17 23 0,0 0 29 0,0 0 26 16,0-19 38-16,0 19 22 16,0 0 17-16,0 0 18 0,-6-20 18 0,6 20 12 0,0 0 11 15,-12-11-2-15,12 11-4 0,0 0 4 0,-16-11 2 16,16 11 6-16,-15-6 5 16,15 6 3-16,-17-4-1 0,17 4-1 0,-21 0-4 15,21 0-3-15,-24 4-6 0,24-4 0 16,-25 4-7-16,12-1 2 0,13-3-3 0,-25 10 3 15,13-2-1-15,-4-1-8 16,6 3-1-16,0 1-7 0,-2-1-1 0,6 1-4 16,-2 3-3-16,1-2-6 0,1 1 0 0,6-13-2 0,-6 25-4 15,4-14-6-15,2-11 2 16,2 23-3-16,-2-23-2 0,6 18-1 16,-6-18-1-16,11 19-1 0,-5-12-1 15,-6-7-4-15,13 10-3 0,-13-10 0 0,13 8 2 0,-13-8-5 16,14 6 2-1,-14-6-3-15,0 0 1 0,24 0-1 0,-24 0-2 0,0 0 0 16,23-9-4-16,-23 9 1 16,15-12-1-16,-7 2 1 0,-8 10 0 0,13-20-2 0,-9 6-1 15,2 1 1-15,0 0 3 0,-2-2 1 0,-4 15 6 16,9-25 6-16,-6 16 4 16,-3 9 7-16,6-20 3 0,-6 20-1 0,4-16 0 15,-4 16 5-15,4-14-10 0,-4 14 4 16,0 0-1-16,0 0 6 0,0 0 28 15,0 0-1-15,0 0-10 0,0 0 9 16,0 0 2-16,0 0-4 0,13 38 1 0,-13-38-1 16,6 22-7-16,-1-6-4 0,-1-3-7 0,0 1 0 0,3 1-3 15,-3-2-5 1,0 2-6-16,2-2-16 0,-2 2-27 0,3-3-37 0,-2 0-49 16,-1-1-66-16,0 0-76 0,2-3-70 15,-6-8-153-15,8 14-158 0,-4-7 30 0,-4-7-398 16,0 0-470-16</inkml:trace>
  <inkml:trace contextRef="#ctx0" brushRef="#br0" timeOffset="110409.78">16082 13883 2958 0,'6'-18'-107'0,"-6"18"37"16,0 0 32-16,5-15 24 0,-5 15 25 0,0 0 27 0,0 0 16 0,0 0 22 15,2-18 13-15,-2 18 3 16,0 0 1-16,0 0 1 0,0 0 2 0,0 0-9 16,0 0-3-16,0 0-8 15,0 0-13-15,0 0-2 0,0 0-3 0,0 0 3 0,0 0-4 16,0 0-1-16,0 0 3 15,0 0-8-15,0 0-5 0,0 0-2 0,0 0-3 16,-7 59-7-16,7-41 0 16,-2-2-5-16,2 3-1 0,0 0-1 0,0 3-3 15,-2-2-2-15,2 3-1 0,0 0-3 0,0 1-5 0,0-1 4 16,0-1-3-16,0 1-2 16,0-2 4-16,-2 1-2 0,2-1-1 0,2 1 1 15,-2-2-2-15,0-1 1 16,0 1-1-16,0-4-2 0,0 2 0 0,0-18-2 0,0 26-1 15,0-12 1-15,0-14 3 16,0 20 6-16,0-20 4 0,0 17-1 0,0-17 3 16,0 0 5-16,-2 22-6 0,2-22 4 0,0 0-2 0,0 0-1 15,0 18-5-15,0-18 0 16,0 0-3-16,0 0-3 0,0 0-1 16,0 0-4-16,0 0 4 0,0 0-2 15,0 0-2-15,0 0-3 0,0 0 2 0,0 0-1 0,0 0 0 16,4-66-1-16,-4 66-1 15,4-19-1-15,-4 19 4 0,7-19-4 0,-3 10 0 16,-4 9 0-16,8-18-2 16,-8 18 0-16,11-17 0 0,-4 9 0 0,-7 8 0 0,16-14 2 15,-16 14-2-15,22-10 1 0,-12 4-3 0,-10 6 2 16,25-6 0-16,-12 4-1 16,-13 2 1-16,27 0 0 0,-27 0 1 0,30 6 1 15,-15 0 2-15,-2 3-3 16,0-6 5-16,-1 8-2 0,-2-3 2 0,-10-8 6 0,18 19 9 15,-12-8 7-15,0-2 9 16,-6-9 4-16,7 20 0 0,-7-20 7 16,0 19-4-16,0-19 3 0,-9 19 2 0,9-19-5 0,-14 17-2 0,2-10-6 15,12-7 1-15,-20 12-7 16,9-6 1-16,11-6-9 0,-23 3-6 0,23-3-21 16,-21-2-29-16,21 2-34 15,-22-9-41-15,10 2-62 0,6 0-78 0,-5-1-89 0,2-3-193 16,3 0-79-16,6 11 23 15,-13-17-313-15,13 17-280 0</inkml:trace>
  <inkml:trace contextRef="#ctx0" brushRef="#br0" timeOffset="111539.83">16753 14390 2623 0,'0'0'-105'0,"0"0"24"16,0 0 23-16,0 0 21 0,-14 9 31 0,14-9 9 0,0 0 23 0,0 0 21 15,0 0 0-15,0 0 11 16,0 0 0-16,0 0 7 0,0 0 3 0,0 0 7 16,0 0-2-16,0 0 6 0,0 0 5 15,0 0-9-15,0 0 10 0,0 0 0 0,0 0 0 16,0 0 2-16,0 0 5 15,0 0-13-15,0 0-2 0,0 0-2 0,0 0-4 16,0 0-3-16,0 0-11 0,0 0-4 16,44 3-4-16,-44-3-8 0,0 0-1 0,31-4-8 15,-31 4 4-15,28 0-5 0,-14 0-6 0,-14 0 2 16,34-1 1-16,-19-2-8 16,-15 3-4-16,30 3-4 0,-16-3-9 15,-14 0-16-15,26 0-27 0,-26 0-25 16,21 0-38-16,-21 0-34 0,20 0-40 0,-20 0-34 0,14 1-41 15,-14-1-150-15,0 0-500 16,0 0-286-16</inkml:trace>
  <inkml:trace contextRef="#ctx0" brushRef="#br0" timeOffset="111830.04">16829 14315 2550 0,'-17'-12'-139'0,"17"12"33"16,0 0 24-16,0 0 24 0,-13-10 27 16,13 10 26-16,0 0 37 0,0 0 7 0,0 0 22 15,0 0 22-15,0 0 14 0,0 0 12 0,0 0 12 16,0 0 1-16,0 0-7 16,0 0-4-16,0 0 3 0,0 0-5 15,37-14-10-15,-37 14-4 0,20-3-9 0,-20 3-8 16,32-3-10-16,-17 3-11 0,4 0-2 0,2 0-10 15,-21 0-34-15,40-4-37 16,-18 4-39-16,-1-1-47 0,1 1-58 0,-4-2-48 16,-18 2-95-16,38 0-578 0,-23-4-272 0</inkml:trace>
  <inkml:trace contextRef="#ctx0" brushRef="#br0" timeOffset="112509.98">17445 13813 2666 0,'0'0'-70'0,"0"0"31"16,0 0 17-16,0 0 22 0,-2-18 18 0,2 18 13 15,0 0 9-15,0 0 27 0,0 0 29 16,0 0 19-16,0 0 13 0,0 0-3 0,0 0-5 16,0 0-11-16,0 0-6 0,-11 48-10 0,7-32-5 15,2 2-11-15,-2 2-3 16,0 5-8-16,-3 0-6 0,3-1-2 0,0 3-1 15,0 1 0-15,-1-1 6 0,1 0-6 16,0 1-4-16,-3-1 0 0,5 2-7 0,-4-3 0 16,4 1 1-16,-2-3-5 0,4 1-4 0,-2-2-2 15,2-1-5-15,0-3-3 16,0-2 2-16,-2-1-3 0,2-16 2 16,2 27 0-16,-2-27 7 0,0 23 10 0,0-23 0 15,2 15-2-15,-2-15-6 0,0 0-8 0,8 11-2 16,-8-11-3-16,0 0-3 15,0 0-3-15,0 0-6 0,0 0-8 0,32-26-5 0,-24 17-10 16,3-1-12-16,-1 1-13 16,4-3-10-16,-2 1-3 0,0-1-11 0,4 1-4 15,-4-1-9-15,3 1-18 0,-3 2-21 0,2-1-23 0,0 1-19 16,-2 0-24 0,0-1-15-16,-12 10-9 0,20-15-16 15,-9 8-21-15,-4 0-57 0,-7 7-606 0,15-11-282 16</inkml:trace>
  <inkml:trace contextRef="#ctx0" brushRef="#br0" timeOffset="112760.23">17680 14199 2649 0,'0'0'-86'0,"0"0"25"0,28-1 25 16,-28 1 42-16,0 0 24 0,0 0 24 0,21 9 27 15,-21-9 14-15,0 0 13 16,10 11 3-16,-10-11 2 0,6 12-1 0,-6-12-1 16,5 14 0-16,-5-14-1 0,0 0-7 15,0 18-6-15,0-18-1 0,0 0-15 16,-9 24-5-16,9-24-7 0,-10 11-11 15,10-11-3-15,-15 11-5 0,15-11-5 0,-15 8-6 0,15-8-3 16,-15 6-3-16,15-6 1 16,0 0-12-16,-18 0-12 0,18 0-17 0,0 0-18 15,0 0-19-15,-20-18-23 0,20 18-17 0,0 0-22 0,-6-18-19 16,6 18-27-16,0 0-28 16,6-18-31-16,-6 18-57 0,0 0-122 0,13-17-454 15,-6 13-187-15</inkml:trace>
  <inkml:trace contextRef="#ctx0" brushRef="#br0" timeOffset="113340.08">17949 14215 2520 0,'0'0'-56'16,"0"0"21"-16,0 0 20 15,0 0 33-15,0 0 31 0,-41-14 26 0,41 14 27 0,0 0 27 16,-26 10 3-16,26-10 0 16,-16 12-7-16,16-12 0 0,-14 13-11 15,7-5-12-15,7-8-8 0,-11 18-7 0,11-18-13 0,-4 20-5 16,4-20-7-16,0 0-8 16,6 25-8-16,-6-25-11 0,12 13-9 0,-12-13-15 0,14 10-17 15,-14-10-7-15,17 5-11 16,-17-5-6-16,17 0 1 0,-17 0 7 0,0 0 2 15,30-8 7-15,-30 8 7 16,17-11 17-16,-17 11 6 0,14-15 14 0,-8 7 10 0,-6 8 13 16,12-17 12-16,-12 17 7 0,10-14 4 0,-10 14-2 15,10-11-8-15,-10 11-9 16,0 0-6-16,13-7-3 0,-13 7 0 0,0 0-5 16,0 0 2-16,0 0 4 0,0 0-9 15,15 24-2-15,-15-24-1 0,4 21-6 0,-2-9 1 16,-2-12-5-16,5 30-1 15,-5-14 2-15,2 0-10 0,2 3 1 0,-2 1-5 16,0-3 2-16,-2 3-4 0,2-2-2 16,-2 1 5-16,0 0-2 0,0-1-1 0,0-1 3 15,0-17 4-15,-6 33 0 0,4-17 12 0,-5-2 2 16,1-2 10-16,-2 1 18 16,-3-1 1-16,-2-2-1 0,1-3-7 0,-2 0-4 0,14-7-1 15,-26 9-10-15,13-7-2 16,13-2-16-16,-24-2-16 0,24 2-24 0,-20-9-28 15,6 2-33-15,6-3-41 0,-2-1-50 16,3 0-66-16,1 0-65 0,-1-3-111 16,5 1-197-16,0-2 14 0,2 15-368 0,6-26-402 0</inkml:trace>
  <inkml:trace contextRef="#ctx0" brushRef="#br0" timeOffset="113900.11">18448 14080 2916 0,'-14'-23'-67'0,"14"23"28"0,0 0 9 0,-17-4 24 16,17 4 17-16,0 0 18 0,0 0 32 15,-34 12 12-15,24-5 9 0,10-7 6 0,-22 19 3 16,9-8-2-16,7 3-1 15,-2 0-3-15,1-3-2 0,7-11-10 16,-9 26-12-16,9-13-4 0,0-13-3 0,0 21-5 16,0-21-5-16,7 20-5 0,-7-20-4 0,11 13-3 15,-11-13-6-15,15 10-7 0,-15-10-5 0,16 3-5 16,-16-3-4-16,20-2 0 16,-20 2-1-16,0 0 2 0,27-13-4 0,-18 7 4 0,-9 6 10 15,16-21 6-15,-7 12 20 16,-9 9 15-16,10-17 18 0,-3 10 10 0,-7 7 5 15,11-14-12-15,-11 14-2 16,0 0 11-16,0 0 22 0,14-4 0 0,-14 4-14 16,0 0-7-16,0 0-3 0,0 0-11 0,17 28-3 0,-17-28-9 15,11 17-5-15,-7-5-10 16,-4-12-8-16,12 21-17 0,-5-12-26 0,1 3-35 0,-1-4-44 16,-1-1-59-16,1-2-80 15,-7-5-74-15,14 10-174 0,-8-7-159 0,-6-3 39 16,0 0-346-16,22 3-355 15</inkml:trace>
  <inkml:trace contextRef="#ctx0" brushRef="#br0" timeOffset="114249.95">19005 14143 2885 0,'0'0'50'15,"0"0"53"-15,0 0 17 0,0 0 1 0,0 0 6 16,0 0 1-16,8 16-5 15,-8-16-11-15,0 0-11 0,0 0-12 0,22 0-10 16,-22 0-8-16,21-1-7 0,-21 1-10 16,32-1-4-16,-14-2-5 0,4 3-9 0,-1-2-5 15,0 0-22-15,0 1-34 0,3-1-50 0,-5-1-46 16,0 2-51-16,0-1-39 16,-5 0-41-16,2-2-81 0,-6 2-631 0,-10 2-403 0</inkml:trace>
  <inkml:trace contextRef="#ctx0" brushRef="#br0" timeOffset="114504.66">19213 14066 3006 0,'-14'-9'-18'0,"14"9"16"0,0 0 6 15,-10-11 22-15,10 11 20 16,0 0 24-16,0 0 39 0,0 0 32 0,0 0 20 16,0 0 4-16,0 0-3 0,0 0-3 15,0 0-7-15,-10 34-4 0,10-34 6 0,2 32 11 16,-2-13-20-16,2 2-14 15,-2 2-13-15,2 1-14 0,0 2-15 0,0-2-4 16,0 3-14-16,0-2-11 0,2 0-15 16,-2-1-13-16,4-5-26 0,-4 2-40 0,0-4-34 15,0 1-42-15,0-4-49 0,-2-14-55 0,6 22-51 16,-4-17-109-16,-2-5-177 16,6 7-47-16,-6-7-354 0,0 0-379 15</inkml:trace>
  <inkml:trace contextRef="#ctx0" brushRef="#br0" timeOffset="115120.02">19600 13739 2886 0,'0'0'-60'16,"0"0"21"-16,9-12 13 0,-9 12 10 16,0 0 19-16,0 0 16 0,0 0 31 0,0 0 18 15,0 0 18-15,0 0 12 0,0 0 9 0,0 0 14 16,0 0 10-16,0 0 2 16,0 0 0-16,-16 46-12 0,16-46-8 15,-8 31-10-15,6-13-11 0,-2 6-7 16,0-2-9-16,-1 4-7 0,3-1-6 0,-2 5-5 0,4-2-6 15,-2 0-6-15,2 1 5 16,0-1-9-16,2 0 0 0,-2 0-4 0,2-3 1 0,2-2-3 16,-1-3 0-16,1-2-1 0,-2 1 8 0,2-5-8 15,-2 0-1-15,-2-14-5 16,10 18-1-16,0-11-4 0,-10-7 2 0,18 7-11 16,-18-7 2-16,24-1-3 0,-24 1-5 15,29-16-5-15,-14 4-13 0,2-2-14 0,2-8-15 16,0 0-10-16,-2-2-3 15,2 1 2-15,-2-3 0 0,-3 5 2 0,2 2 6 16,-4 2 4-16,3 2 5 0,-4 0 2 16,-1 4 3-16,-1 1 6 0,-9 10 11 0,16-14 12 15,-16 14 3-15,14-5 4 0,-14 5 5 0,0 0 7 16,0 0 9-16,16 17 3 16,-16-17 11-16,6 20 2 0,-6-20 2 0,2 20 3 15,-2-20 6-15,-2 22 25 0,2-22-4 16,-4 20-2-16,4-20-3 0,-10 17-8 0,10-17-1 15,-15 13-3-15,4-7-5 0,11-6-6 16,-19 6-6-16,19-6-5 0,0 0-23 0,-25-6-9 16,25 6-16-16,-17-13-36 0,13 6-33 0,-4-5-45 15,8 12-57-15,-10-27-65 16,8 14-51-16,0 0-88 0,2 0-156 0,0 13-66 16,6-24-362-16,2 13-408 0</inkml:trace>
  <inkml:trace contextRef="#ctx0" brushRef="#br0" timeOffset="115700.22">20100 13923 2979 0,'0'0'-44'0,"0"0"8"16,0 0 8-16,0 0 8 0,0 0 12 0,0 0 31 16,0 0 29-16,0 0 29 0,0 0 18 0,0 0 9 15,0 0 6-15,0 0-4 16,0 0 0-16,0 0-1 0,-47 27-5 0,39-18-9 15,8-9-7-15,-12 26-9 0,8-15-9 16,0 2-8-16,4-13-4 0,-2 25-10 0,2-25-3 16,4 25-2-16,0-15-11 0,-4-10-13 0,12 22-12 15,-6-14-9-15,-6-8-8 16,14 13-7-16,-14-13 1 0,17 8 1 16,-17-8 2-16,16 0 2 0,-16 0 2 0,0 0 7 15,0 0 11-15,24-18 10 0,-16 9 10 0,-8 9 0 16,10-21 5-16,-4 8 6 15,-2 2 5-15,-4 11 8 0,11-22-1 0,-7 14 9 0,-4 8-1 16,9-19 0-16,-9 19 23 0,4-13-8 0,-4 13-7 16,0 0 1-16,0 0 6 15,0 0-5-15,0 0-14 0,0 0 15 0,0 0-1 0,0 0-6 16,0 0-2-16,0 0-7 16,8 42-6-16,-8-27-2 0,0 4-8 0,0 1-3 15,0 0-3-15,-2 3-2 16,2 4-6-16,-2 1-2 0,0 1 1 0,0 2-1 0,2-2-4 15,-2 5-1-15,0-2-5 16,2 0-2-16,0 0 2 0,-3 1-7 0,1-3 7 16,-2 2-6-16,2-3 2 0,-3-2 0 0,-1 0 0 0,0-2-3 15,0-1 1-15,-2-3 4 16,-4-1-6-16,2-1 3 0,0-7-1 0,-3-1-3 16,2-3 3-16,11-8-2 15,-23 7 0-15,23-7-3 0,-20-4 0 0,20 4-9 16,-20-18-18-16,11 3-23 0,0-4-39 15,3-5-38-15,-2-2-50 0,4-2-56 0,4 0-55 16,-2 0-87-16,6-1-169 16,-4 3-91-16,4-2 45 0,2 2-327 0,3 0-311 15</inkml:trace>
  <inkml:trace contextRef="#ctx0" brushRef="#br0" timeOffset="116209.74">20570 13693 2748 0,'0'0'36'0,"0"0"35"16,8-13-10-16,-8 13-6 15,0 0 15-15,0 0 18 0,0 0 7 0,0 0 14 16,0 0 9-16,0 0-15 0,0 0-2 15,-4 55-3-15,4-36 3 0,-2 2 4 0,2 5-1 16,-2-1-3-16,0 4-8 16,2-1-4-16,-3 1-13 0,3 0-8 0,0-3-8 15,-2 1 0-15,2-6-3 0,0 0-1 16,-2-2-5-16,2 1 1 0,-2-5-7 0,2-15 5 16,-3 28 3-16,3-28-3 0,0 19 4 0,0-19-7 15,-2 13-5-15,2-13 1 16,0 0-9-16,0 0-4 0,0 0-3 0,0 0 16 0,0 0-2 15,0 0-13-15,22-48-2 16,-16 33-3-16,1 3-4 0,3-2-1 0,-2 2-9 16,1 0 3-16,2 5 2 0,1-1-1 0,-12 8-1 15,24-4 8-15,-24 4 10 0,25 3 6 16,-25-3 5-16,26 12 4 0,-16-5-2 0,-2 2 2 16,0 3-2-16,-8-12-3 15,8 22-1-15,-8-10-7 0,0-12 4 0,-5 25-6 0,-2-12-1 16,-1-2-3-1,-2-1-13-15,-1 0-28 0,-4-1-37 0,0-2-47 0,-1-1-55 16,-2-2-73-16,4 2-77 16,-8-6-145-16,4 2-178 0,-3-4 27 0,21 2-456 0,-46-4-590 15</inkml:trace>
  <inkml:trace contextRef="#ctx0" brushRef="#br0" timeOffset="123899.81">24321 11387 323 0,'-18'-37'177'16,"18"37"-59"-16,0 0-30 16,0 0-40-16,0 0 0 0,0 0-21 0,0 0-1 15,-5-14-1-15,5 14 2 0,0 0-4 16,0 0 1-16,0 0 12 0,0 0 10 0,-9-11 9 16,9 11 14-16,0 0 15 0,0 0 1 0,0 0 14 15,0 0-6-15,0 0 8 16,-7-17 4-16,7 17 4 0,0 0 0 15,0 0 6-15,0 0-10 0,0 0 4 16,-2-18-10-16,2 18-5 0,0 0-5 0,0 0-8 0,0 0-4 16,2-22-7-16,-2 22-5 0,0 0 0 0,9-18-3 15,-9 18-1-15,10-11-1 16,-10 11-2-16,11-12 3 0,-11 12-5 0,15-9-3 0,-15 9 4 16,14-8-8-16,-14 8-6 15,18-5-1-15,-18 5-1 0,0 0-7 0,23-2-1 16,-23 2-3-16,0 0 2 15,23 5-3-15,-23-5-6 0,13 10 3 0,-13-10 4 0,8 14-8 16,-8-14 3-16,6 18-1 16,-6-18-2-16,2 21 0 0,-2-21 2 0,-4 26 2 15,4-26 0-15,-6 28 2 0,2-13 0 0,-1-2 2 16,-5 3 3-16,4-3 2 16,-3 2 0-16,-1 1 9 0,1-3-1 0,-1 0 0 0,-1-2 6 15,0 4 3-15,3-3-9 16,-2 1-6-16,-2-2-3 0,4 3 1 0,2-2-2 15,6-12 5-15,-15 19 2 16,11-10-2-16,4-9 0 0,-8 17-5 0,8-17 1 0,-5 18-1 16,5-18-3-16,0 0 2 0,0 0-3 15,9 24 0-15,-9-24-2 0,10 8-5 16,-10-8-2-16,17 8 0 0,-17-8-8 0,24 2-20 0,-24-2-42 16,23-5-60-16,-23 5-85 15,32-9-78-15,-20 1-161 0,3-1-180 0,-2-1 14 16,-1 1-251-16,-1-1-198 15</inkml:trace>
  <inkml:trace contextRef="#ctx0" brushRef="#br0" timeOffset="124289.82">24701 11395 2597 0,'0'0'-32'0,"13"-13"8"15,-13 13-5-15,13-17 7 0,-13 17 7 16,8-15 18-16,-8 15 31 0,8-20 29 15,-1 11 10-15,-7 9 5 0,9-17-3 16,-9 17 5-16,12-22 5 0,-4 13 8 0,-1 0-1 0,-7 9 2 16,17-18-5-16,-8 13-5 0,-9 5-10 0,18-14-2 15,-8 9-4-15,-10 5-7 16,20-8-4-16,-20 8 5 0,20-1 1 0,-20 1 9 0,0 0-6 16,29 13 4-1,-20-2-3-15,-4 1-5 0,4 3-6 0,-4 3 0 0,-3 0-6 16,0 1 0-16,-2 1-2 15,-2-1 5-15,-2 1 10 0,1-1 13 0,-6-2-9 0,1 4 3 16,-2-3 6-16,-2-3 1 16,-4-1 1-16,-1-2 13 0,3-2-4 0,0-3 0 15,0-3-3-15,14-4-8 0,-28 0-7 0,28 0-14 16,-25-10-3-16,13 1-6 16,0-2-7-16,6-5-31 0,0 1-22 0,0 0-28 0,4-4-34 15,0 0-47-15,4 2-65 16,2 0-76-16,-2 0-114 0,4-1-222 0,0 3-43 0,3-1-368 15,0 4-498-15</inkml:trace>
  <inkml:trace contextRef="#ctx0" brushRef="#br0" timeOffset="124749.89">25232 10978 3016 0,'0'0'-117'0,"0"0"21"16,0 0 11-16,0 0 10 0,12-7 7 0,-12 7 19 15,0 0 47-15,0 0 34 0,0 0 18 16,0 0 24-16,0 0 10 0,0 0 8 0,0 0 7 16,0 0 7-16,-18 52 1 15,14-34-10-15,1-1-1 0,-2 6-6 0,-2 1-4 16,1 3-1-16,2 0 6 0,1 1 3 15,-5 1 1-15,4 0-8 0,-2-1-5 0,1-1-4 16,3 2-4-16,-2-3-15 16,2-1 0-16,0-2-5 0,0-4-10 0,2-2-9 15,-2 0-18-15,2-17-25 0,0 25-42 0,0-25-70 0,0 19-73 16,0-19-68 0,0 0-116-16,2 8-160 0,-2-8-358 0,0 0-277 0</inkml:trace>
  <inkml:trace contextRef="#ctx0" brushRef="#br0" timeOffset="125139.71">25369 11310 2529 0,'0'0'-121'0,"16"-5"24"0,-16 5 19 0,0 0 21 16,25 0 28-16,-25 0 16 15,18 0 27-15,-18 0 18 0,0 0 17 0,22 0 21 16,-22 0 8-16,16 6 17 15,-16-6-10-15,0 0 3 0,16 8 3 0,-16-8 6 0,11 13 2 16,-11-13-1-16,9 15-4 16,-9-15 4-16,4 20-7 0,-4-20-4 0,0 19 5 15,0-19 0-15,0 17 0 0,0-17-2 16,-4 17-1-16,4-17 2 0,-11 15 6 0,11-15-5 16,-12 14-7-16,12-14 1 0,-15 9 0 0,15-9 24 15,-18 6 7-15,18-6-5 16,0 0-18-16,-22 0-31 0,22 0-10 0,0 0-2 15,-20-11-11-15,20 11-3 0,-10-18-4 16,10 18-5-16,-7-19-3 0,7 19-5 0,-4-21-3 16,4 21-3-16,2-20-8 0,-2 20-5 0,9-17-10 0,-9 17-8 15,10-15-15-15,0 8-20 16,-3 1-23-16,2-1-35 0,-9 7-46 0,16-8-49 16,-7 4-59-16,-9 4-96 15,15-10-182-15,-8 6-96 0,-7 4-206 0,0 0-187 0</inkml:trace>
  <inkml:trace contextRef="#ctx0" brushRef="#br0" timeOffset="125739.76">25692 11279 2505 0,'0'0'-62'0,"0"0"36"15,0 0 0-15,0 0 32 16,21 3 37-16,-21-3 32 0,0 0 30 0,0 0 14 0,0 0 0 15,0 0-4-15,0 0 4 16,0 0-3-16,-27 39-17 0,23-30 4 0,4-9-9 16,-7 20-9-16,7-20-7 0,-4 19-11 0,4-19-5 15,-3 18-8-15,3-18-5 0,5 18-3 16,-5-18-4-16,7 15-14 0,-7-15-11 0,12 12-18 16,-12-12-15-16,17 7-12 15,-17-7-8-15,19 2 3 0,-19-2 3 0,19-2 2 16,-19 2 4-16,0 0 13 0,27-13 16 15,-20 7 14-15,-7 6 16 0,13-15 19 0,-13 15 9 16,9-18 9-16,-9 18 1 16,9-11 4-16,-9 11-4 0,7-11-4 0,-7 11-6 15,0 0-10-15,7-12-8 0,-7 12-4 0,0 0 2 0,0 0 0 16,0 0-5-16,0 0-1 16,0 0-1-16,0 0-1 0,0 0-5 0,6 44 6 15,-4-28-7-15,-2 1-1 16,0 2 2-16,3 0-4 0,-3 3-2 0,2 3 0 15,-2 4-2-15,0-1-1 0,0 1-2 16,2 2-4-16,-2-1 5 0,2 2-7 0,-4 1 0 16,2-1-6-16,-2 0 4 0,2 1 3 0,-2-3-1 0,-1 1 1 15,-1-2 6-15,0 0-2 16,-1-3-2-16,0-1 8 0,-2-1 8 0,1-3 30 16,-1-2 2-16,0-4 8 15,-1 1-1-15,3-4 0 0,-6 1 1 0,1-4-2 0,10-9-3 16,-19 12-4-16,19-12-7 15,-21 1-4-15,21-1-10 0,0 0-5 0,-29-19-4 16,21 6-11-16,-2-2-16 16,4-5-15-16,-2 0-11 0,4 1-30 0,2-2-29 0,0 0-41 15,0-2-51-15,2 4-60 0,2-2-67 0,0 0-116 16,2-2-195-16,1 0-14 16,2 2-426-16,0 1-578 0</inkml:trace>
  <inkml:trace contextRef="#ctx0" brushRef="#br0" timeOffset="126419.76">26358 10814 3105 0,'0'0'-170'0,"0"0"22"0,-2-17 24 16,2 17 20-16,0 0 32 16,0 0 25-16,0 0 32 0,0-19 42 0,0 19 20 0,0 0 19 15,0 0 6-15,0 0 6 0,0 0-3 0,0 0-10 16,0 0 28-16,0 0 24 16,0 0 15-16,0 0 7 0,0 0 0 0,0 0 0 15,0 0-3-15,0 0-7 16,0 57-5-16,-2-36-5 0,2-2-9 0,-3 3-23 0,3 6 1 15,-2-2 2-15,-1 5-1 16,1 0-7-16,0 1 20 0,0 4-7 16,1 2-5-16,1 1-12 0,-6-2-2 0,6 1-9 15,0-6-11-15,-2 3-7 0,2-5 1 16,0 1-4-16,0-1-12 0,0-3 3 0,0 0-11 0,0-4-1 16,0-2-8-16,0-2-29 15,0 0-24-15,2-3-38 0,-2-4-38 0,0 0-51 0,2-3-66 16,-2-9-66-16,4 15-111 15,-4-15-178-15,0 0-31 0,0 0-291 0,7 4-300 16</inkml:trace>
  <inkml:trace contextRef="#ctx0" brushRef="#br0" timeOffset="127040.17">26852 10965 2605 0,'11'-18'-124'0,"-11"18"19"16,12-14 17-16,-12 14 23 0,6-14 25 15,-6 14 19-15,5-15 20 0,-5 15 18 0,0 0 28 16,2-23 8-16,-2 23 7 16,0 0 6-16,0 0-1 0,-9-27 12 0,9 27 11 15,-14-9 6-15,14 9 3 0,-17-8 4 0,17 8 1 0,-21-4 1 16,21 4 2-16,-25 4-3 16,25-4-3-16,-33 9-5 0,15 3-6 0,-4 1-5 15,3 1-11-15,-6 5-4 16,4 2-4-16,2 1-1 0,0 2 6 0,4 0-2 0,2-1-5 15,2 0-1-15,4 1-3 16,-2 1-4-16,3 0-9 0,1 0-2 0,4 2-6 16,2-3-7-16,4 1 1 0,-1-2-5 0,5-2 1 15,-1-2-6-15,2-2-4 0,3 0-5 16,3-1-10-16,-5-5-7 0,5-1-10 0,0-2 3 16,1-1-9-16,1-1-1 15,-1-5 1-15,-17-1-2 0,31 0 2 0,-16-1 3 16,-15 1-1-16,23-12 2 15,-12 4 2-15,-11 8 1 0,12-16 7 0,-6 7-5 0,-6 9 5 16,3-16 7-16,-3 16 8 16,0 0 6-16,-11-23 5 0,11 23 5 0,-10-10 0 15,10 10 1-15,0 0 0 0,-17-12-1 0,17 12-2 0,0 0-3 16,0 0 1-16,-14-5-2 16,14 5-2-16,0 0-1 0,0 0-20 0,0 0-36 15,0 0-56-15,0 0-68 16,45-2-72-16,-34 0-128 0,2 0-207 0,1-2-382 0,-3 0-385 15</inkml:trace>
  <inkml:trace contextRef="#ctx0" brushRef="#br0" timeOffset="127469.81">27067 11214 2884 0,'0'0'-62'16,"0"0"14"-16,0 23 25 0,0-23 43 15,0 0 44-15,0 0 30 0,0 0 22 16,0 23 12-16,0-23 4 0,-4 17 3 0,4-17 3 16,-4 20 2-16,-1-7 0 0,5-13-4 15,-5 30-3-15,1-15-5 0,2 1-14 0,0 0-15 16,-1 0-10-16,1 1-8 15,2-17-9-15,-4 30-10 0,2-16-8 0,2-14-7 16,-2 23-24-16,2-23-26 0,0 21-37 16,0-14-47-16,0-7-66 0,2 14-78 0,-2-14-80 15,0 0-163-15,0 0-141 0,0 0-290 0,0 0-294 16</inkml:trace>
  <inkml:trace contextRef="#ctx0" brushRef="#br0" timeOffset="127860.17">27301 10987 2671 0,'0'0'-72'0,"3"-19"26"0,-3 19 22 0,0 0 31 0,0 0 19 15,0 0 49-15,0 0 36 0,0 0 30 0,0 0 18 16,0 0 2-16,-35 3 5 16,35-3-7-16,-15 16-7 0,15-16-8 0,-16 21-8 15,9-7-10-15,1-1-11 0,1 2-32 16,-3 3-8-16,4-1-7 0,2 2-8 0,0 2-8 15,2 0-1-15,0 0-6 16,2-1-8-16,0 1-9 0,2 3-19 16,0-2-26-16,2-1-27 0,-3-2-32 0,3-2-36 0,1 1-39 0,0-3-45 15,0-1-39-15,-1-1-38 16,1-4-106-16,1-2-591 0,-2 0-414 0</inkml:trace>
  <inkml:trace contextRef="#ctx0" brushRef="#br0" timeOffset="128499.95">27553 11151 2899 0,'0'0'-86'0,"0"0"38"16,-4-26 26-16,4 26 31 0,0 0 42 0,0 0 32 15,0 0 26-15,0 0 10 16,0 0-2-16,0 0-7 0,-4-20-5 0,4 20-10 0,0 0-1 16,0 0 19-16,0 0 8 0,0 0-4 0,0 0-11 15,0 0-3-15,0 0-1 16,-12 48-10-16,12-48-5 0,-2 29-5 0,-1-10-4 16,3 0-5-16,-2 0 19 0,2 0-4 15,0 2-1-15,-2 0-11 0,2 0 1 0,0-2-6 16,-2 0-6-16,-4-2-1 15,4 1-5-15,-2-4-5 0,-1 2-4 0,5-16-4 0,-12 22-3 16,0-12-8-16,3-2-7 16,9-8-11-16,-23 7-19 0,14-5-39 0,9-2-39 15,-27-5-48-15,14-1-55 0,1-3-70 0,-3-5-76 16,1-1-169-16,1-4-153 0,-1 0 40 16,3-4-268-16,3 0-249 0</inkml:trace>
  <inkml:trace contextRef="#ctx0" brushRef="#br0" timeOffset="128689.87">27485 10778 2671 0,'0'0'59'16,"0"0"17"-16,8-11-7 15,-8 11-12-15,0 0 1 0,0 0-10 0,0 0-4 16,4-16-12-16,-4 16-7 15,0 0-27-15,0 0-55 0,0 0-57 0,0 0-71 16,0 0-126-16,0 0-456 0,0 0-58 16</inkml:trace>
  <inkml:trace contextRef="#ctx0" brushRef="#br0" timeOffset="129270.05">27667 11065 2250 0,'0'0'-5'0,"0"0"51"0,0 0 16 0,0 0 31 16,8 12 18-16,-8-12 12 15,0 0 17-15,0 0 5 0,0 0-6 0,0 0-4 16,0 0 16-16,0 0 4 0,0 20 0 15,0-20-12-15,0 0-10 0,-6 22-9 0,6-22-31 16,-2 17-5-16,2-17-12 16,2 23-8-16,-2-23-8 0,3 23 0 0,0-10-10 0,-3-13-9 15,6 21 1-15,0-10-6 0,-6-11-6 0,12 16 0 16,-7-9 0-16,-5-7-7 16,15 12-1-16,-15-12-5 0,16 2-5 0,-16-2-5 15,0 0 2-15,0 0-3 16,28-11-3-16,-28 11 5 0,12-16-4 0,-5 6 0 0,-7 10-3 15,11-20 5-15,-6 10 5 16,-5 10 11-16,6-15 3 0,-6 15 2 0,2-15-3 16,-2 15-1-16,0 0-5 0,5-14-2 0,-5 14-4 15,0 0 3-15,0 0 0 0,0 0-3 16,0 0-1-16,0 0-2 0,0 0 1 0,0 0-1 16,0 0-3-16,0 0 3 15,0 0 1-15,25 27-4 0,-25-27 1 0,13 6-1 0,-13-6 1 16,14 5-2-16,-14-5 21 15,17 3-2-15,-17-3 2 16,17 1-2-16,-17-1 1 0,0 0 5 0,25-4-6 16,-25 4 9-16,19-4-8 0,-19 4 4 0,14-5-9 0,-14 5-1 15,13-7-5-15,-13 7 1 0,14-7-7 0,-14 7-13 16,0 0-15-16,13-9-29 16,-8 5-45-16,-5 4-57 0,0 0-64 0,6-12-57 0,-6 12-85 15,0 0-165-15,-2-18-126 16,2 18-326-16,0 0-424 0</inkml:trace>
  <inkml:trace contextRef="#ctx0" brushRef="#br0" timeOffset="129600.05">28045 11054 2921 0,'11'-17'-62'0,"-11"17"26"15,0 0 9-15,0 0 15 0,0 0 15 0,10-10 24 16,-10 10 30-16,0 0 24 16,0 0 24-16,0 0 16 0,15-7 17 0,-15 7 17 0,0 0 4 15,0 0-3-15,0 0 1 0,0 0-10 0,0 0-1 16,24 13 24-16,-24-13-10 16,7 13-11-16,-7-13-17 0,11 18-5 0,-7-8-8 15,-4-10-10-15,8 26-32 0,-1-11-5 16,-3 2-7-16,0 1-3 0,-1-1-6 15,-1 0-7-15,-2 2-4 0,-2 0-5 16,-1 0-5-16,-1 4-13 0,-2-2-28 0,-3-1-43 0,3-4-44 16,-2 2-56-16,-2-6-76 15,-1 2-67-15,2-3-136 0,-1-1-198 0,0-1-14 16,3-3-326-16,7-6-407 0</inkml:trace>
  <inkml:trace contextRef="#ctx0" brushRef="#br0" timeOffset="130320">28311 10694 2866 0,'0'0'-121'16,"2"-13"16"-16,-2 13 18 16,0 0 27-16,3-22 43 0,-3 22 29 0,0 0 35 0,7-13 7 15,-7 13 9-15,0 0-1 16,0 0 2-16,4-15 0 0,-4 15-2 0,0 0-1 15,0 0-5-15,0 0 12 16,0 0 5-16,0 0 2 0,0 0-9 0,0 0 3 16,0 0-1-16,0 0 4 0,0 0-3 15,0 0-1-15,6 55-4 0,-6-44 0 0,2 5-2 16,0 1-4-16,0 0 5 0,0 1 8 0,0 0 0 16,2 4-2-16,-1-4-1 15,1 4-3-15,-3-2-10 0,4 5 5 16,-3-4-2-16,1 4-11 0,0-2 6 0,-1 2-3 15,1-1-18-15,-1 3-1 0,0-2-6 16,-2-2 1-16,2 2 7 0,1 0 1 16,-3 1 2-16,2 1 1 0,-2-3 2 0,2 3-1 0,-2-4 2 15,0 4-2-15,2-3 6 0,-2 0-5 0,2-1-1 16,-2-3 2-16,2 3-7 16,-1-4 4-16,1 0 12 0,-2 0-6 15,3-2-4-15,-1-2-3 0,-2-15 0 0,2 25-9 16,-2-25-4-16,4 24-10 0,-4-24-33 0,2 19-31 15,2-12-42-15,-4-7-69 16,2 15-94-16,-2-15-134 0,0 0-246 0,0 0 18 16,0 0-370-16,0 0-453 0</inkml:trace>
  <inkml:trace contextRef="#ctx0" brushRef="#br0" timeOffset="131369.94">28818 11119 2814 0,'0'0'-190'0,"0"0"21"0,0 0 19 0,0 0 23 0,0 0 31 16,0 0 32-16,0 0 25 16,0 0 39-16,0 0 19 0,0 0 22 0,0 0 27 0,0 0 19 15,0 0 26-15,0 0 3 0,0 0 0 0,0 0 6 16,0 0 1-16,0 0 7 16,0 0 8-16,0 0 1 0,0 0-2 0,0 0-9 0,0 0-6 15,0 0-10-15,0 0-8 16,0 0-9-16,38-9-6 0,-38 9-8 0,25-2-9 15,-6-1-7-15,-19 3-3 16,39 0-9-16,-21 0-4 0,3-1-4 0,1 1-7 16,-5 0-5-16,4-3-3 0,-21 3-9 0,31-1-26 0,-16-2-42 15,-15 3-39-15,23-1-44 16,-23 1-53-16,20 0-49 0,-20 0-70 0,0 0-116 16,10-2-525-16,-10 2-360 15</inkml:trace>
  <inkml:trace contextRef="#ctx0" brushRef="#br0" timeOffset="131610.17">29054 11054 2894 0,'0'0'-61'16,"0"0"3"-16,-6-13 6 0,6 13 6 0,0 0 27 15,0 0 41-15,0 0 27 0,0 0 25 0,11-28 12 0,-11 28 22 16,0 0 16-16,0 0 18 16,8-10 15-16,-8 10 3 0,0 0 12 0,0 0-6 15,0 0-8-15,0 0-5 16,0 0-35-16,9 46 0 0,-9-33-7 0,0-13 0 0,0 30 15 15,-2-11-15-15,2 0-21 16,0 2-1-16,2 3-11 0,-2-4-5 0,2 3-24 16,0 2-25-16,2-3-48 0,-2 2-60 0,1-5-83 15,1-1-101-15,-2-1-165 0,0-5-209 16,-2 0 30-16,0-12-323 0,0 0-349 0</inkml:trace>
  <inkml:trace contextRef="#ctx0" brushRef="#br0" timeOffset="132859.88">29372 10858 2753 0,'0'0'-132'0,"0"0"13"0,0 0 13 0,0 0 11 0,0 0 6 16,0 0 13-16,15-21 13 15,-15 21 15-15,0 0 14 0,17-11 10 0,-17 11 23 16,12-6 14-16,-12 6 26 15,16-7 11-15,-16 7 2 0,0 0 12 0,18-5 3 16,-18 5 0-16,0 0-6 0,0 0 13 16,0 0 15-16,0 0 6 0,22 12-6 15,-22-12-5-15,0 17 0 0,0-17 4 0,-9 28 2 0,2-12 4 16,1 0 9-16,-2 4 3 16,2 2 1-16,-2-2 4 0,-2 3 8 0,2 0-1 0,2-2-2 15,0 2-11-15,3-4-22 16,-1 3-7-16,2-2-4 0,0-4-7 0,2-16-5 15,4 33-8-15,0-20-2 16,3-1-6-16,1-1-4 0,3-1-5 0,2-2-4 0,-3-3-10 16,5-1-23-16,-15-4-41 0,23 1-51 0,-23-1-70 15,28-7-57-15,-17 1-58 16,1-3-102-16,-2-3-136 0,2 0-388 0,-6-2-291 16</inkml:trace>
  <inkml:trace contextRef="#ctx0" brushRef="#br0" timeOffset="133090.21">29599 10987 2856 0,'2'-20'18'0,"-2"20"19"0,4-17-2 0,-4 17 8 16,6-17 13-16,-6 17 14 16,11-8 5-16,-11 8 8 0,0 0-3 0,19-6 1 15,-19 6-3-15,0 0-9 0,23 14 9 0,-15-3 1 0,1 0 6 16,-2 1-1-16,1-1-2 16,-4 2-2-16,3 1-3 0,-7-14-4 0,4 24 0 15,-4-24 2-15,-2 24 2 16,2-24 1-16,-9 18-24 0,9-18-1 0,-12 16-3 15,12-16-7-15,-16 9-7 0,16-9 0 16,-12 1-10-16,12-1-18 0,0 0-35 0,0 0-44 16,0 0-61-16,-28-19-71 0,26 12-60 0,0-4-110 0,2 11-193 15,0-23-394-15,0 23-395 16</inkml:trace>
  <inkml:trace contextRef="#ctx0" brushRef="#br0" timeOffset="133450.15">29866 10627 2820 0,'0'0'-78'0,"4"-19"25"15,-4 19 4-15,0 0 11 16,4-14 26-16,-4 14 25 0,0 0 36 0,0 0 34 0,0 0 20 15,0 0 5-15,0 0 4 16,0 0 5-16,0 0 5 0,0 0 8 0,-12 51 1 16,6-32 0-16,2 0-9 0,0 5-7 15,0 1-3-15,2 2-3 0,-4 0-4 16,4 0 1-16,-2-1-13 0,2 3 1 0,-1-3-12 0,3-1-15 16,0 2-23-16,-2-5-4 15,2-1 0-15,-2 0-6 0,4-2-3 0,-2-2-6 16,0-17-11-16,0 29-17 15,0-15-20-15,0-14-35 0,0 19-49 0,0-19-66 0,0 0-58 16,7 13-59-16,-7-13-114 16,0 0-142-16,0 0-387 0,0 0-343 0</inkml:trace>
  <inkml:trace contextRef="#ctx0" brushRef="#br0" timeOffset="133738.19">30032 10921 2748 0,'24'-4'-115'15,"-24"4"17"-15,21-2 3 16,-21 2 11-16,21 2 23 0,-21-2 25 16,21 2 24-16,-21-2 18 0,18 7 9 0,-18-7 33 0,14 14 9 15,-8-7 19-15,-6-7 11 0,11 16 13 16,-6-7 6-16,-5-9 0 0,4 22-5 0,-4-22 2 16,-2 19-2-16,2-19-1 15,-7 16 11-15,7-16 7 0,-15 16 2 0,7-11-6 16,8-5-2-16,-24 8-6 0,24-8 19 15,-25 4-7-15,25-4 2 0,-26-2-15 0,26 2-13 16,-20-7-15-16,20 7-12 16,-20-10-20-16,20 10-25 0,-10-17-36 0,6 7-45 0,4 10-57 15,0 0-76-15,4-27-78 0,0 18-157 0,4 1-230 16,4-1-238-16,-12 9-280 16</inkml:trace>
  <inkml:trace contextRef="#ctx0" brushRef="#br0" timeOffset="134270.18">30365 10894 2689 0,'0'0'-74'16,"0"0"22"-16,0 0 22 0,0 0 32 0,-44-9 31 0,44 9 14 16,0 0 14-16,-30 5 8 15,30-5 0-15,-19 7-1 0,19-7-2 0,-16 13-1 16,16-13-10-16,-8 13-1 15,8-13-7-15,-2 16 0 0,2-16-7 0,0 0-5 0,10 20-8 16,-10-20-6-16,14 13-15 16,-14-13-7-16,18 10-18 0,-9-6-7 0,-9-4 0 15,17 5-1-15,-17-5 12 0,0 0-4 0,25-2 9 16,-25 2 21-16,0 0 14 0,22-9 12 16,-22 9 16-16,8-9 19 0,-8 9 17 0,8-12 13 15,-8 12 2-15,0 0-7 16,11-13-10-16,-11 13-10 0,0 0-12 0,0 0-5 15,0 0-4-15,0 0-1 16,0 0-7-16,0 0 0 0,0 0-3 0,17 29 2 0,-17-29-3 16,2 24-5-16,0-7 17 0,0 0-5 15,1 4-3-15,-3 2-12 0,2 1 0 16,0 5-4-16,0 0 1 0,-2 3-7 0,2 0 1 16,-2 1-1-16,0 0-4 0,0-1-3 15,0 0 0-15,-2 1-1 0,0-3-3 16,0-1 0-16,0-3 5 0,-3-1 6 15,-1-2 6-15,0-2 7 0,-3-2 3 0,0-3 1 16,-3-4 2-16,2 0-22 16,-6-4 5-16,2-2 3 0,-1-2-9 0,15-4 3 0,-30-4-5 15,30 4-3-15,-30-14-4 0,18 1-14 0,0-2-20 16,3-5-24-16,0-1-31 16,3-1-39-16,6-1-51 0,2 2-54 0,2-4-54 0,3 0-97 15,1 1-188 1,5-3-92-16,-1 0-223 0,6 2-243 0</inkml:trace>
  <inkml:trace contextRef="#ctx0" brushRef="#br0" timeOffset="134950.12">30797 10500 2538 0,'0'0'-119'15,"0"0"15"-15,0 0 15 0,0 0 17 0,0 0 35 16,0 0 19-16,0 0 22 16,0 0 24-16,0 0 17 0,0 0 7 0,0 0 8 15,0 0 5-15,0 0 5 0,0 0 12 0,0 0 6 0,0 0 7 16,0 0 4-16,0 0 12 16,0 0 5-16,0 0 20 15,0 0 6-15,0 0 14 0,23 17-3 16,-23-17-9-16,0 0-5 0,-2 19-15 0,2-19-1 0,0 22-11 15,0-22-1-15,0 24-8 0,0-7-7 16,0 0-7-16,0 2-16 0,-2 2-2 0,2 0-6 16,0 2 2-16,-2 3 1 0,2 1-5 0,0 0-5 15,0 1 6-15,0-1 14 16,2 0-3-16,-2 1-8 0,0-1-10 0,0 0-4 16,0-4-5-16,0-1-5 0,0-1-5 15,2-2-10-15,-2 1-8 0,0-4-20 0,2 4-13 16,0-8-36-16,-2 2-29 0,0-2-31 15,0-12-36-15,2 20-53 0,0-13-57 0,-2-7-57 16,5 11-110-16,-5-11-155 16,0 0-51-16,0 0-254 0,0 0-250 0</inkml:trace>
  <inkml:trace contextRef="#ctx0" brushRef="#br0" timeOffset="135660.17">31302 10555 2493 0,'0'0'-149'0,"5"-15"19"0,-5 15 28 16,6-14 36-16,-6 14 27 0,0 0 33 0,3-16 27 0,-3 16 18 15,0 0 9-15,0-18 2 16,0 18 8-16,0 0 10 16,0 0 12-16,-18-15 13 0,18 15 5 0,0 0 1 15,-30 4 27-15,30-4-8 0,-29 11 2 0,14-3-7 0,-4 3 4 16,1 3 1-16,-2 3-3 15,-3 2-3-15,4 2 3 0,0 1 0 0,1 1-6 16,2 2-13-16,4-2-8 16,0-1 0-16,2 2-18 0,4 1 1 0,1 1-10 15,3-3-3-15,2 0-14 0,2 1 1 0,3-1-1 0,3-2-8 16,0 3-1-16,6-5-5 16,-4-2-6-16,4 0-2 0,4-2-14 0,-4-2-9 15,1-3-8-15,-2-1-16 16,2-3-6-16,-3 0-3 0,-12-6-1 0,22 1 2 0,-22-1 1 15,0 0 2-15,19-9 3 16,-19 9 2-16,6-13-1 0,-6 13 5 0,0 0 2 16,0-25 9-16,0 25 12 0,0 0 13 0,-4-23 13 15,4 23 7-15,0 0 4 16,0 0-3-16,-2-23-1 0,2 23-5 0,0 0-1 0,0 0-4 16,8-15-5-16,-8 15-15 15,15-5-32-15,-15 5-47 0,17-6-76 0,-7 3-86 16,-10 3-136-16,22-7-239 15,-12 3-356-15,-10 4-412 0</inkml:trace>
  <inkml:trace contextRef="#ctx0" brushRef="#br0" timeOffset="135957.93">31391 10875 2843 0,'0'0'-130'16,"0"0"10"-16,0 0 15 0,0 0 8 0,0 0 13 15,6 11 0-15,-6-11 12 16,0 0 9-16,0 0 13 0,0 0 5 0,20 4 34 0,-20-4 16 16,0 0 17-16,13 10 27 0,-13-10 27 0,6 10 27 15,-6-10 22-15,0 0 15 16,4 20 4-16,-4-20 10 0,0 0 9 16,-8 28 2-16,8-28-6 0,-7 17-7 15,7-17-10-15,-8 19-15 0,8-19-12 0,-6 19-15 0,6-19-9 16,-2 16-13-16,2-16-6 15,0 0-13-15,4 25-32 0,-4-25-46 0,8 14-47 16,-8-14-72-16,15 9-66 16,-15-9-79-16,17 1-178 0,-8-2-470 0,-9 1-339 15</inkml:trace>
  <inkml:trace contextRef="#ctx0" brushRef="#br0" timeOffset="136279.97">31654 10797 2746 0,'0'0'-100'0,"0"0"25"0,0 0 25 0,0 0 25 16,0 0 26-16,0 0 25 15,0 0 16-15,0 0 10 0,0 0 13 0,0 0 9 16,0 0 3-16,0 0 6 15,-11 61 15-15,11-46 0 0,-2 2 3 0,2 3 10 0,0-1 1 16,0-1-1-16,0 2-1 16,0-1-3-16,-2-2 9 0,0 2 14 0,0 0-9 15,-2-2-8-15,2 0-17 0,-2 0-7 0,-3-4-9 16,-2 1-9-16,1-3-7 16,-2 3-16-16,-1-5-11 0,11-9-40 0,-23 14-60 0,10-10-73 15,2-3-79 1,11-1-103-16,-21-4-181 0,7 1-150 0,2-3-220 0,12 6-230 15</inkml:trace>
  <inkml:trace contextRef="#ctx0" brushRef="#br0" timeOffset="136510.19">31704 10533 2587 0,'0'0'39'0,"0"0"37"0,0 0-6 0,0 0 3 15,0 0-2-15,0 0 2 0,0 0-8 0,0 0-11 0,0 0-8 16,5-19-36-16,-5 19-55 16,0 0-60-16,0 0-66 0,0 0-122 0,0 0-496 15,0 0-94-15</inkml:trace>
  <inkml:trace contextRef="#ctx0" brushRef="#br0" timeOffset="136880.04">31567 10642 2311 0,'0'0'-55'0,"0"0"19"0,0 0 17 0,0 0 29 0,0 0 38 15,0 0 15-15,0 0 24 16,0 0 19-16,0 0 12 0,0 0 8 0,-27 35 4 15,27-35-2-15,-7 23 2 16,5-12-13-16,2-11-11 0,-4 29-12 0,4-16-8 16,0-13-9-16,2 30-13 0,0-12-2 0,0-3-13 0,3 2-17 15,-1-4-27-15,2 3-32 16,1-3-30-16,1 1-48 0,2-3-44 0,-1 0-54 16,2-3-89-16,1-2-619 15,-3-1-306-15</inkml:trace>
  <inkml:trace contextRef="#ctx0" brushRef="#br0" timeOffset="137319.97">31777 10758 2699 0,'0'0'-82'0,"0"0"18"15,0 0 23-15,0 0 31 16,0 0 40-16,0 0 29 0,0 0 11 0,0 0 11 15,0 0 3-15,0 0-6 0,0 0-6 16,0 0-4-16,0 0-4 0,0 0-6 0,0 0-2 16,0 0-9-16,2 50-3 0,-2-50-5 0,8 8-1 15,-8-8-8-15,14 7-2 16,-14-7-5-16,16 6-6 0,-16-6-1 0,15 2 0 0,-15-2-2 16,0 0-3-16,0 0-1 15,30-2-2-15,-30 2 4 0,0 0-3 0,0 0 1 16,20-3 6-16,-20 3-6 15,0 0 0-15,0 0 6 0,18 1 9 16,-18-1-2-16,0 0 4 0,10 8 0 0,-10-8 0 16,0 0 3-16,13 10 4 0,-13-10 1 0,0 0 6 15,13 11 3-15,-13-11 7 0,0 0 8 0,12 8 12 16,-12-8-3-16,0 0 16 16,15 1-6-16,-15-1 4 0,0 0 17 0,0 0-17 0,0 0-5 15,26-15-6-15,-26 15-12 16,8-11-11-16,-8 11-24 0,8-13-38 0,-8 13-45 15,6-18-55-15,-6 18-82 16,5-17-103-16,-5 17-196 0,-3-19-169 0,3 19-265 16,0 0-335-16</inkml:trace>
  <inkml:trace contextRef="#ctx0" brushRef="#br0" timeOffset="137519.81">32120 10614 2711 0,'0'0'-40'0,"16"-4"42"0,-16 4 2 16,0 0 24-16,0 0 41 0,22 12 29 16,-22-12 22-16,11 15 14 0,-5-6 11 0,-6-9-8 15,10 25-11-15,-6-11-15 0,0 1-11 0,1 0-11 16,-2 2-9-16,-1-2-5 0,0 3-22 16,-2-1-36-16,0-17-47 0,-2 32-64 0,0-17-72 15,-3-2-71-15,-2 1-131 16,-1-2-585-16,0-3-380 0</inkml:trace>
  <inkml:trace contextRef="#ctx0" brushRef="#br0" timeOffset="138041.97">32382 10259 2822 0,'0'0'-108'0,"0"0"37"15,0 0 24-15,0 0 47 0,0 0 31 0,0 0 31 0,0 0 24 16,-19 38 17-16,17-24 9 15,2-14 8-15,-2 32 7 0,2-13 6 0,0 1-2 16,2 1 3-16,0 2-5 16,0 1 0-16,0 3-20 0,3 0 9 0,-3-1-3 15,2 2-10-15,0-3-6 0,1 5 1 0,-1-4-16 0,-2 0-10 16,2 1-7-16,0 0-11 16,0 0-4-16,-2-2-17 0,0-1-20 0,0-3-43 15,-2 0-55-15,-2-2-65 16,0 2-83-16,0-2-119 0,-6 0-217 0,-2 2-76 0,-1 1-233 15,-2-4-242-15</inkml:trace>
  <inkml:trace contextRef="#ctx0" brushRef="#br0" timeOffset="139127.44">23943 13392 2742 0,'0'0'32'16,"0"0"21"-16,-18 3 9 16,18-3 20-16,0 0 23 0,-18 4 34 0,18-4 7 15,0 0 8-15,0 0-7 16,0 0-13-16,0 0-1 0,0 0 1 0,0 0-4 0,0 0 25 15,0 0-1-15,0 0-27 16,0 0-13-16,0 0-25 0,0 0-3 0,0 0-5 16,45 12-27-16,-45-12-19 0,19 3-27 0,-19-3-39 15,15 3-43-15,-15-3-54 0,12 0-66 16,-12 0-64-16,0 0-101 16,16-4-161-16,-16 4-86 0,0 0-284 0,0 0-268 15</inkml:trace>
  <inkml:trace contextRef="#ctx0" brushRef="#br0" timeOffset="139310.03">23967 13321 2826 0,'0'0'78'0,"0"0"7"0,0 0-9 0,0 0-8 15,0 0 4-15,0 0 22 0,0 0 19 0,0 0 3 0,0 0-7 16,0 0-7-16,0 0-12 16,0 0-7-16,0 0-10 0,0 0-5 15,-2 58-6-15,2-58-12 0,0 28-4 16,-2-11-12-16,2 0-29 0,0-17-35 0,0 31-49 0,0-14-52 15,4-2-59-15,-4-3-73 16,0-12-168-16,4 23-511 0,-2-15-364 0</inkml:trace>
  <inkml:trace contextRef="#ctx0" brushRef="#br0" timeOffset="139670.75">24307 13182 2856 0,'12'-13'-23'0,"-12"13"32"0,8-10-6 0,-8 10-2 15,10-11-2-15,-10 11 7 0,17-8-6 0,-17 8-2 0,20-6 9 16,-20 6-5-16,22-3-7 16,-6 1 8-16,-16 2 17 0,28 0 16 0,-28 0 10 15,29 5 10-15,-15 0 5 16,-1 2 3-16,-2 2-1 0,0 3 3 0,-6 2 10 15,-1 0 8-15,-2 4 12 0,-2-1 13 16,0-17 10-16,-8 39 1 0,0-15 2 0,0-1 4 16,-1-2-2-16,-2 1-8 0,3 1-8 0,0-2-10 15,1-2-11-15,1 0-10 16,4-3-8-16,1 2-2 0,1-18-11 0,1 23-7 0,5-9-10 16,3-4-27-16,3-2-27 15,1-3-36-15,4-1-52 0,-17-4-61 0,36 0-66 16,-17-2-67-16,0-4-126 15,0 0-114-15,3-3-425 0,-4-3-400 0</inkml:trace>
  <inkml:trace contextRef="#ctx0" brushRef="#br0" timeOffset="139900.06">24784 13331 3065 0,'0'0'29'0,"8"-23"5"0,-3 12-5 0,-5 11 5 16,11-19 9-16,-4 9 14 0,-7 10 19 16,15-18 11-16,-3 11 0 15,-12 7 0-15,18-7 1 0,-18 7 0 0,22-3-4 16,-22 3 3-16,0 0-2 0,27 12-10 0,-16 0-3 15,-6-1-7-15,5 0 0 0,-6 5-4 16,0-3 1-16,-4-13 2 0,4 31 5 0,-4-18 0 16,0-13 2-16,-4 29 1 0,-2-18-9 0,1 2-4 15,-4-1-6-15,9-12-3 16,-12 15-20-16,12-15-29 0,-13 9-34 0,8-9-45 0,5 0-51 16,0 0-47-16,0 0-64 15,-13-24-88-15,13 12-183 0,0-3-84 0,0 15-308 16,4-35-287-16</inkml:trace>
  <inkml:trace contextRef="#ctx0" brushRef="#br0" timeOffset="140430.06">25391 12837 2820 0,'0'0'29'0,"0"0"21"0,0 0-5 16,0 0-9-16,0 0 3 0,0 0 3 0,0 0 15 0,-10 50-2 16,6-33-1-16,1 4 1 15,-5 2 8-15,5 0 16 0,-5 4 9 0,2-3 5 16,2 3 0-16,0 0 3 15,1 0-7-15,-1-3-4 0,0 3-8 0,2-6-6 0,2 2-8 16,-2-4-4-16,2 0-9 16,0-2-5-16,0-17-1 0,0 30-4 0,0-30-7 15,0 25 0-15,0-25-4 0,2 19-10 0,-2-19-18 16,2 12-17-16,-2-12-16 0,0 0-9 16,0 0-8-16,0 0-1 0,21 0 7 15,-21 0-2-15,0 0 2 0,18-23 6 16,-10 11 2-16,0 1 3 0,1-3 2 0,1 3-1 15,1-2 8-15,2 3 1 0,1-2 4 16,-1 3 8-16,2 2 10 0,-1-1 18 0,2 2 18 16,0 1 14-16,-16 5 3 0,21-6 6 0,-21 6 2 15,21 2 11-15,-21-2 2 16,15 7 2-16,-15-7-5 0,12 13-8 0,-12-13-9 0,4 17 1 16,-4-17-6-16,0 18-7 15,0-18-6-15,0 0-7 0,-8 27-23 0,8-27-34 16,-10 15-53-16,10-15-62 15,-4 12-77-15,4-12-121 0,-9 2-205 0,9-2-39 0,0 0-308 16,0 0-271-16</inkml:trace>
  <inkml:trace contextRef="#ctx0" brushRef="#br0" timeOffset="140869.96">25738 13167 2651 0,'0'0'-5'0,"0"0"36"0,0 0-3 15,0 0-4-15,0 0 9 16,0 0 25-16,0 0 10 0,2 23 10 0,-2-23-3 0,0 0-1 16,0 0-2-16,-16 27 2 0,16-27-5 0,-7 13-1 15,7-13-4-15,-4 13-6 16,4-13-7-16,0 0-3 0,-4 18-5 0,4-18-10 0,0 0-12 16,0 0-24-16,0 0-26 15,21 7-22-15,-21-7-12 0,0 0-7 0,0 0 5 16,33-11 8-16,-33 11 8 15,15-10 33-15,-15 10 42 0,11-10 26 0,-11 10 31 0,0 0 17 16,14-9 8-16,-14 9 14 16,0 0 4-16,0 0-8 0,0 0-5 0,0 0-12 15,0 0-9-15,9 33-9 0,-9-33-11 0,0 24-7 16,2-9 0-16,-2 4-7 0,0-1-8 16,2 3-3-16,0 0-5 0,-2 1-6 15,1 3-3-15,-1 2 0 0,2-1-2 16,-2 0 6-16,-2 2-12 0,2-2 1 0,-3 1 23 15,-1-4-5-15,-2 2-2 0,1-2-5 16,-5-4 4-16,2 0-12 0,1-3 3 0,-4-5-13 16,-1-3-18-16,2-3-19 0,3-1-35 0,7-4-36 15,-21-2-45-15,21 2-44 16,-16-14-57-16,9 3-68 0,1-4-146 0,2-5-172 0,2-2-359 16,4-7-433-16</inkml:trace>
  <inkml:trace contextRef="#ctx0" brushRef="#br0" timeOffset="141149.84">26385 12660 2938 0,'0'0'-12'0,"0"0"34"0,17-10 8 0,-17 10 13 15,0 0 36-15,0 0 14 16,0 0 19-16,8 33 11 0,-8-19-1 0,0-14 4 15,-5 37 3-15,3-16 4 16,1 6 3-16,-1 2-6 0,-2 1-3 0,-1 7-15 0,-1 0 2 16,2 2-18-16,-2-1-12 0,2 0-3 0,0 1-12 15,1 0-7-15,-1-1-10 16,0-2-5-16,2 0-8 0,-3-5-27 0,5-1-24 16,-5-4-40-16,3 0-45 0,0-5-55 15,2 0-78-15,0-4-63 0,0-4-146 0,0 1-163 16,0-14-366-16,0 0-408 15</inkml:trace>
  <inkml:trace contextRef="#ctx0" brushRef="#br0" timeOffset="141640.18">26978 12976 3100 0,'10'-10'35'0,"-10"10"9"0,0 0-1 0,8-12-4 0,-8 12 3 16,0 0 2-16,0 0 7 0,4-15-5 0,-4 15-2 15,0 0 8-15,0 0 8 16,0 0 20-16,-38 1 27 0,38-1 5 0,-32 15 4 16,15-3-4-16,-4 3-1 0,-2 4-1 15,-1 2-8-15,0 4-5 0,3 0-15 0,-4 0-1 16,8 1-10-16,-2 1-6 15,4-1-8-15,1 3 0 0,5-4 13 0,3 0-1 16,2-2-21-16,4-1 6 0,2 1-5 16,4 1-8-16,1-4-6 0,5-2-10 15,-2 0-8-15,4-3-9 0,4-1-19 0,-5-5-10 0,3 0-20 16,1-2-6-16,-2-2-12 16,2-3 3-16,-5 0 2 0,-12-2 3 0,25-4 7 0,-17 0 8 15,-1-4 5-15,-7 8 14 16,9-14 8-16,-6 6 22 0,-3 8 16 0,0 0 16 15,0 0 13-15,-3-29 5 0,3 29 13 16,0 0 2-16,0 0 1 0,0 0 3 16,-2-22-8-16,2 22-16 0,0 0 1 0,0 0-7 0,9-14-8 15,-9 14-22-15,0 0-22 16,18-4-38-16,-7 3-55 0,-11 1-54 0,20-3-70 0,-10 2-63 16,-10 1-95-16,21-2-170 15,-14 0-67-15,-7 2-406 0,18-2-510 0</inkml:trace>
  <inkml:trace contextRef="#ctx0" brushRef="#br0" timeOffset="142000.07">27090 13366 3164 0,'0'0'-2'0,"0"0"26"16,0 0 2-16,20 5 1 0,-20-5 7 15,0 0 11-15,0 0 7 0,0 0 5 16,0 0-5-16,0 0-11 0,0 0 1 0,0 0-4 15,16 4-5-15,-16-4 1 16,0 0-3-16,0 0 1 0,0 0-9 0,9 11-7 0,-9-11 6 16,0 0-3-16,0 0 10 0,0 0 20 0,-2 21 9 15,2-21 6-15,0 0 5 16,-11 19 4-16,11-19 2 0,-14 14-3 0,14-14-1 0,-9 15-2 16,9-15-3-16,-9 13-5 15,9-13-6-15,-9 15-7 0,9-15-2 0,-2 14-7 16,2-14-3-16,0 0-11 15,9 25-4-15,-9-25-8 0,11 15-4 0,-11-15-2 16,7 13-3-16,-7-13-1 0,6 16 2 16,-6-16 2-16,2 15 11 0,-2-15-8 15,0 0-1-15,-6 20-3 0,6-20-16 0,-7 13-41 0,7-13-61 16,-8 11-88-16,8-11-73 0,0 0-120 16,-19 9-185-16,19-9 4 0,0 0-266 0,0 0-178 15</inkml:trace>
  <inkml:trace contextRef="#ctx0" brushRef="#br0" timeOffset="142420.1">27558 12914 2435 0,'0'0'-12'0,"0"0"53"15,0 0 18-15,0 0-2 16,-48 15 26-16,37 0 25 0,-5 3 20 0,2 2 20 16,2-1 0-16,-3 4-2 0,2 3-7 15,2 0-5-15,0-2-5 0,4 1-13 0,-2 2-10 16,6-3-5-16,1 1-12 0,2-4-9 0,2 2-10 16,6 0-6-16,-2-2-12 15,3-2-29-15,2 0-42 0,1-3-48 0,1-4-61 0,5 2-71 16,0-2-69-1,-2-5-151-15,-3-3-169 0,1-1-257 0,-1 0-188 0</inkml:trace>
  <inkml:trace contextRef="#ctx0" brushRef="#br0" timeOffset="142729.97">27699 13009 2514 0,'0'0'1'16,"0"0"31"-16,0 0 4 0,5-14 36 0,-5 14 40 16,0 0 25-16,0 0 18 0,0 0-1 0,0 0-14 0,0 0-13 15,13 46-9-15,-13-30-8 16,2 3-4-16,2 2-4 0,-2 1 6 0,2 3-1 16,-1 0-3-16,0 1-6 15,-1 1 3-15,1 0-23 0,-1 0 3 0,-4 0 3 16,-1 0-4-16,-2-5-6 0,0 3-6 15,-3-3-5-15,-1 0-6 0,-5-3-7 16,3-2-12-16,-5-2-12 0,3-2-32 16,0-3-41-16,-1-4-52 0,1-3-61 0,-1-2-70 15,1-1-52-15,13 0-113 0,-25-8-166 16,12-2-20-16,5-1-269 0,-2-4-194 0</inkml:trace>
  <inkml:trace contextRef="#ctx0" brushRef="#br0" timeOffset="142860.25">27687 12858 2894 0,'0'0'134'16,"14"-12"-18"-16,-14 12-48 0,12-9-32 0,-12 9-31 15,12-7-46-15,-12 7-61 16,0 0-76-16,0 0-133 0,15-6-498 0,-15 6-125 0</inkml:trace>
  <inkml:trace contextRef="#ctx0" brushRef="#br0" timeOffset="143309.97">27873 13175 2419 0,'0'0'-25'0,"3"17"39"0,-3-17 6 15,4 17 36-15,-4-17 20 16,4 19 18-16,-4-19 11 0,0 22 2 0,0-22 0 15,0 25-8-15,1-15-3 0,-1-10-11 16,-1 23 1-16,1-23-10 0,1 22-15 0,-1-22 1 16,3 18-8-16,-3-18-5 0,2 15-1 0,-2-15-5 15,7 12-6-15,-7-12-7 16,0 0-13-16,0 0-8 0,19 2-8 0,-19-2-2 16,0 0 1-16,19-22-2 0,-19 22 4 15,10-24 9-15,-5 11 25 0,-2-1 25 0,-3 14 20 16,9-21 7-16,-9 21 3 15,4-17-1-15,-4 17-5 0,5-13-8 0,-5 13-10 0,6-13-8 16,-6 13-5-16,0 0-5 16,0 0-1-16,0 0 3 0,16-7-14 0,-16 7-5 15,0 0-1-15,0 0-3 0,31 12-7 0,-31-12 3 16,19 5 1-16,-19-5-3 0,19 8-7 16,-10-4-1-16,-9-4-1 0,18 6-1 15,-18-6 1-15,18 4-2 0,-18-4-3 16,16 3-19-16,-16-3-28 0,0 0-44 0,19-13-57 15,-19 13-73-15,11-13-69 16,-9 4-125-16,0-5-188 0,-2 14 9 0,0-25-250 0,0 25-173 16</inkml:trace>
  <inkml:trace contextRef="#ctx0" brushRef="#br0" timeOffset="143549.76">28259 12981 2655 0,'0'0'84'16,"0"0"22"-16,0 0 11 0,21 13 21 16,-21-13 10-16,10 15 0 0,-5-3 3 15,1 0-10-15,-2 2-8 0,2 3-11 0,-3 1 1 0,4 0-9 16,-3 1 1-16,-2 1-15 16,-2 0-5-16,1 3-9 0,-2-2-9 0,-1 0-9 0,-2 2-17 15,-3-2-22-15,2 2-43 16,-5-2-53-16,1-3-75 0,3-4-74 15,-2 1-72-15,-3-3-153 0,3-2-149 16,-3-3-332-16,11-7-321 0</inkml:trace>
  <inkml:trace contextRef="#ctx0" brushRef="#br0" timeOffset="143949.78">28739 12479 2912 0,'6'-14'17'0,"-6"14"33"15,0 0 30-15,0 0 29 16,0 0 28-16,0 0 8 0,0 0 7 0,0 47-6 16,-2-26-2-16,2 3 0 0,-2 3-3 0,2 3-5 0,2 1 12 15,-2 3 1-15,2 5 23 16,0 2-16-16,1 0-7 0,-1-2-12 0,0 3-18 16,0 0-12-16,-1-2-9 15,3 0-13-15,-2-2-8 0,2-1-11 0,-2-4-10 0,-2-1-19 16,1-4-30-16,4 0-41 15,-3-3-43-15,-2-4-62 0,2-2-76 0,1-1-65 16,-3-3-119-16,0-1-174 0,0-4-27 16,0-10-450-16,0 0-581 0</inkml:trace>
  <inkml:trace contextRef="#ctx0" brushRef="#br0" timeOffset="169600.17">15206 16319 1399 0,'0'0'170'0,"0"0"-55"16,4-16-5-16,-4 16-8 0,0 0 5 15,0 0 5-15,6-19 9 0,-6 19-9 16,0 0 9-16,6-14 4 0,-6 14 4 0,0 0 1 0,6-12 6 15,-6 12 1-15,0 0 0 16,0 0-8-16,0 0-12 0,0 0-15 0,0 0-9 16,0 0-14-16,0 0-3 0,0 0-7 0,0 0-11 15,0 0-3-15,0 0-4 16,0 0-8-16,0 0-3 0,7 45 1 0,-7-45-7 0,-7 27-2 16,3-12-5-16,0 1 2 15,-5-1-5-15,4 2-2 0,-4 1-2 16,-4-2 0-16,1 2-1 0,-3-1-3 15,-2-2 0-15,0 0-3 0,-1 1-3 0,0-3 4 0,-3 0-4 16,2 0-3-16,0-3 2 16,-1 2 0-16,3-5-2 0,3 1 6 0,-1-1-9 15,3 1 2-15,1-2 2 0,11-6-6 0,-17 10 1 16,17-10 3-16,-15 7 2 0,15-7 4 16,0 0 10-16,-2 13 5 0,2-13 5 0,0 0 6 15,0 0 4-15,34 16-2 16,-17-13-1-16,-1 1-1 0,2 0-5 0,2 0 2 15,1-3-4-15,1 3 11 0,-1-4-1 16,-1 2-18-16,3 0-27 0,-2-2-42 0,-21 0-55 16,35-4-63-16,-18 3-85 0,-3-6-133 0,0 0-237 15,-14 7 1-15,19-13-270 16,-10 5-262-16</inkml:trace>
  <inkml:trace contextRef="#ctx0" brushRef="#br0" timeOffset="170189.92">15830 16012 2609 0,'2'-19'-88'0,"-2"19"20"15,0 0 12-15,-2-21 17 16,2 21 12-16,0 0 20 0,-12-14 28 0,12 14 16 16,0 0 19-16,-28 0 15 15,28 0 10-15,0 0 12 0,-41 15 18 0,25-2 11 16,-2 0 9-16,2 3-5 0,-3 8-8 15,0 0-6-15,0 2-10 0,-1 2-2 16,6 2 21-16,-3 3-9 0,4-4-3 16,2 5-8-16,1 0-6 0,1-2-7 0,7-3-15 15,0-1-3-15,0-1-1 0,4 2-7 0,5-3 0 0,-1-1-6 16,4 0-7-16,1-4-9 16,2 0 4-16,4-4-6 0,-1-4-7 0,4 1-5 15,1-5 2-15,-4-3-16 0,2 0-4 16,-1-5-8-16,0-1-10 0,-18 0-8 0,32-3 1 15,-18-3-1-15,-3-1 0 16,-1-3 1-16,-10 10 0 0,9-22 5 16,-9 22 4-16,0-20 4 0,0 20 13 0,-11-19 8 0,11 19 11 0,-19-19 11 15,9 11-9 1,10 8 9-16,-22-11 4 0,22 11-24 0,-16-10-1 0,16 10-3 16,-16-8-3-16,16 8 5 15,0 0-6-15,-12-5-3 0,12 5-12 0,0 0-32 0,0 0-50 16,0 0-66-16,38-7-84 15,-23 3-90-15,2 0-201 0,1 0-74 0,3-1-334 16,-3-2-349-16</inkml:trace>
  <inkml:trace contextRef="#ctx0" brushRef="#br0" timeOffset="170870.02">16156 16258 2743 0,'-15'-11'-91'15,"15"11"28"-15,0 0 15 0,0 0 25 0,0 0 40 0,0 0 10 0,0 0 19 16,0 0 14-16,-8 42 17 16,8-42 7-16,6 30 3 0,-4-9 6 0,4 2 8 15,-2 1 2-15,3 4-2 16,-3-2-3-16,1 3-3 0,-3-1-4 0,0 0 2 15,-4 1-1-15,-2-3-1 0,-1 4-5 16,-1-3 0-16,-5 1-10 0,1-4 0 0,-3-1-15 16,-2-4 0-16,0 2-11 0,-2-5-4 0,2-1-37 15,1-6-50-15,-2-3-61 16,4-2-83-16,12-4-84 0,0 0-184 0,-34-12-135 0,24-2-265 16,1 2-203-16</inkml:trace>
  <inkml:trace contextRef="#ctx0" brushRef="#br0" timeOffset="171089.93">16101 16102 2670 0,'0'0'59'16,"6"-16"22"-16,-6 16 11 0,0 0 15 0,6-11 5 15,-6 11-1-15,0 0-14 16,0 0-6-16,0 0-18 0,7-13-21 0,-7 13-42 0,0 0-48 16,0 0-64-16,0 0-75 0,0 0-112 0,0 0-608 15,0 0-277-15</inkml:trace>
  <inkml:trace contextRef="#ctx0" brushRef="#br0" timeOffset="171440.27">15976 16226 2670 0,'0'0'-83'16,"0"0"17"-16,0 0 26 0,0 0 29 0,0 0 32 15,0 0 14-15,0 0 17 0,0 0 0 16,0 0 7-16,0 0 4 0,0 0 12 0,0 0 9 16,-34 45 2-16,29-30-3 15,1 4 3-15,-2 1-6 0,4 5-10 0,-2-7-4 16,4 5-8-16,2-2-7 15,0 4-8-15,2-2-32 0,2 0-39 0,6-3-55 0,0 2-53 16,3-6-59-16,-3 0-111 16,6-3-549-16,-4-3-209 0</inkml:trace>
  <inkml:trace contextRef="#ctx0" brushRef="#br0" timeOffset="171860.07">16274 16330 2503 0,'0'0'-4'0,"0"0"28"0,0 0 3 15,0 0-5-15,0 0 11 16,0 0-11-16,0 0 24 0,0 0 4 0,0 0 1 16,0 0 0-16,0 0-1 15,-12 54-6-15,12-54 3 0,4 18-6 0,-4-18 0 0,8 18-9 16,-1-9 0-1,-7-9-2-15,10 14-8 0,-10-14 1 0,15 8-4 0,-15-8 1 16,17 5-1-16,-17-5-6 16,0 0 0-16,26-8 18 0,-26 8-7 15,14-9 3-15,-14 9-8 0,15-12 7 0,-15 12 11 0,13-11 11 0,-13 11-5 16,13-5-2-16,-13 5 6 16,0 0 36-16,14-5 3 0,-14 5 4 15,0 0-3-15,0 0-1 0,22 14-7 16,-22-14-2-16,12 7-4 0,-12-7-8 0,11 10-1 0,-11-10-2 15,13 6 2-15,-13-6-10 16,0 0 0-16,14 4-7 0,-14-4-6 0,0 0-9 16,0 0-18-16,21-20-33 0,-14 12-51 0,-7 8-48 15,11-20-66-15,-7 10-58 0,-4 10-86 16,8-24-178-16,-6 12-111 0,0 0-210 16,-2 12-156-16</inkml:trace>
  <inkml:trace contextRef="#ctx0" brushRef="#br0" timeOffset="172080.14">16660 16195 2649 0,'0'0'69'0,"0"0"10"0,0 0 10 15,0 0 28-15,29 10 28 0,-29-10 25 0,9 17-4 0,-3-8-6 16,-6-9-16 0,9 23-14-16,-5-7-14 0,2-2-10 0,-2 4-11 0,0-1-12 15,1 0-9-15,0 2-3 16,-1-1-12-16,-2 4-7 0,-2-2-11 0,0 0-18 15,-2-2-29-15,0 0-29 0,-5 0-35 16,2-2-38-16,-1 0-40 0,2 1-46 0,-2-4-39 16,0 1-58-16,6-14-133 0,-15 21-519 0,6-14-365 15</inkml:trace>
  <inkml:trace contextRef="#ctx0" brushRef="#br0" timeOffset="172820.27">17177 16477 2881 0,'0'0'-51'0,"0"0"14"15,0 0 0-15,0 0 7 0,0 0 21 0,0 0 9 0,0 0 18 16,0 0 6-16,0 0 4 16,0 0 2-16,0 0-1 0,0 0 0 0,0 0-2 15,0 0 2-15,55-2-8 0,-55 2-1 16,26 0 4-16,-26 0-4 0,30 0-3 0,-30 0-26 15,28-2-30-15,-15 4-42 16,-13-2-43-16,26-4-54 0,-26 4-116 0,18-5-427 16,-18 5 12-16</inkml:trace>
  <inkml:trace contextRef="#ctx0" brushRef="#br0" timeOffset="172980.29">17216 16397 2379 0,'-21'-6'133'16,"21"6"-2"-16,-12-4-9 0,12 4-6 15,0 0-2-15,0 0-11 0,0 0-3 0,0 0-11 16,0 0-9-16,0 0-7 16,0 0-8-16,35-15-6 0,-35 15-14 0,34-2-30 15,-14 0-55-15,-2 0-85 0,-1 1-80 0,-17 1-175 0,36-6-496 16,-20 2-244-16</inkml:trace>
  <inkml:trace contextRef="#ctx0" brushRef="#br0" timeOffset="175560.39">18324 15941 2593 0,'6'-11'-67'16,"-6"11"34"-16,0 0 13 16,4-13 25-16,-4 13 20 0,0 0 29 0,0 0 22 15,0 0 23-15,7-18-4 0,-7 18 7 16,0 0-12-16,0 0 1 0,0 0-8 0,0 0-8 15,0 0-4-15,0 0 6 16,0 0 6-16,0 0-3 0,0 0-7 0,0 0-7 16,0 0-7-16,-19 46-3 0,10-29-7 0,2 4-8 0,-3 1-3 15,0 0-2-15,-2 2-4 16,-2 2-1-16,-3 0-6 16,0 0-1-16,-2-2-2 0,3 0-1 0,-4 0-3 15,3 1-2-15,2-8 0 0,1 0 0 16,1 0-2-16,3-4-1 0,-2-1 0 0,2-1 4 15,2-2-6-15,8-9 8 0,-13 18 2 0,13-18 1 16,-9 11 0-16,9-11-3 16,0 0-3-16,0 0 0 0,0 0-3 0,0 0-2 15,0 0 0-15,0 0 6 0,22 17 6 0,-22-17 11 0,20 5 8 16,-8-1 8-16,-12-4-2 16,27 10-21-16,-10-4-2 0,0 0-2 15,-1 0 0-15,0-3-8 0,2 4-5 16,-3-3-31-16,0-1-40 0,-15-3-57 0,29 1-70 0,-13-1-58 15,-4-1-87-15,5-1-165 16,-4-2-88-16,-13 4-256 0,23-8-180 0</inkml:trace>
  <inkml:trace contextRef="#ctx0" brushRef="#br0" timeOffset="176439.96">19033 15989 2455 0,'0'0'-97'0,"-18"-9"12"0,18 9 18 0,-14-4 11 0,14 4 13 16,-24-3 23-16,24 3 12 15,-25 3 17-15,25-3 17 0,-30 7 21 0,16 1 6 16,-4-2 18-16,2 3 17 15,-3 3 17-15,2-1 8 0,0 3 1 0,0 1-10 0,2 0-5 16,1 2-4-16,1 2-6 16,0 1-6-16,2-2-8 0,3 3-9 15,0 0-3-15,1 2-4 0,3 2-5 0,1 0 16 16,1-4-5-16,4-1-6 0,1 2-7 16,1 3-4-16,5-5-6 0,-1 1-3 0,5-1-3 0,1-5-1 15,2 0-12-15,2-2 4 16,2-4-6-16,-2 1-12 0,2-4-9 0,-1-2-15 15,-1-3-8-15,2-1-19 16,-20 0-18-16,36-7-7 0,-21 1-3 0,-3 1 0 0,-1-5-7 16,-11 10 16-16,17-17-2 0,-13 7 13 0,-4 10 29 15,2-18 14-15,-2 18 18 16,0 0 17-16,-14-20 17 0,14 20 21 0,-16-11 10 0,16 11 0 16,-14-8-1-16,14 8-8 15,-13-7-10-15,13 7-4 0,0 0-3 0,0 0-6 16,0 0-7-16,0 0-20 15,0 0-43-15,0 0-50 0,34-10-67 0,-34 10-69 16,33-4-107-16,-11 3-202 0,-3-4-334 16,0 4-209-16</inkml:trace>
  <inkml:trace contextRef="#ctx0" brushRef="#br0" timeOffset="176749.92">19308 16344 2682 0,'0'22'23'0,"0"-22"23"16,0 0 0-16,2 21 22 0,-2-21 12 15,-2 21 10-15,2-21 8 0,-2 26 0 0,0-13-7 16,2-13-9-16,-2 32-3 16,2-15-8-16,-2 0-6 0,2 0-8 0,0-17-7 15,0 35-7-15,0-20-17 0,0 2-30 0,0-17-38 0,4 30-39 16,-4-16-45-16,2-1-57 16,0-4-51-16,-2-9-143 0,2 16-466 0,-2-16-184 15</inkml:trace>
  <inkml:trace contextRef="#ctx0" brushRef="#br0" timeOffset="177089.99">19526 16111 2414 0,'0'0'-73'0,"0"0"19"0,0-17 20 16,0 17 31-16,0 0 24 0,0 0 35 0,0 0 20 15,0 0 23-15,0 0 1 0,0 0 15 0,0 0 0 16,0 0 2-16,-28 40 10 16,24-27 2-16,-2 3-2 0,-2 2-5 0,3 2-9 15,-1 1-12-15,-1 1 11 0,3 1-10 16,2 0-9-16,0-2-6 0,2 2-11 0,0-2-9 15,2 0-9-15,4 2-12 16,-1-2-26-16,3-2-34 0,3-2-39 0,-1-3-47 16,0-1-60-16,4-2-56 0,-2-3-78 0,-1-2-168 0,-11-6-456 15,19 7-316-15</inkml:trace>
  <inkml:trace contextRef="#ctx0" brushRef="#br0" timeOffset="177400.33">19746 16289 2677 0,'4'-19'-56'0,"-4"19"47"0,0 0 15 0,4-14 3 15,-4 14 13-15,0 0 27 16,0 0 41-16,0 0 31 0,0 0 5 0,0 0-3 0,0 0-8 15,0 0-5-15,15 47-10 16,-15-29 1-16,2-1-6 0,0 2-10 0,1 0-5 16,-3 0-5-16,2 2-7 0,-2-3-7 15,0 1-6-15,0-2-3 0,0-1-8 16,0-16-1-16,-5 29-3 0,3-18-9 0,2-11-5 0,-4 19-27 16,4-19-42-16,-10 12-64 15,10-12-55-15,0 0-49 0,0 0-80 0,-25-6-162 16,25 6-476-16,0 0-335 15</inkml:trace>
  <inkml:trace contextRef="#ctx0" brushRef="#br0" timeOffset="177550.23">19773 16047 2993 0,'0'0'59'0,"0"0"3"16,9-13-5-16,-9 13-8 0,0 0-6 15,0 0-5-15,0 0-11 0,9-12-16 16,-9 12-36-16,0 0-33 0,0 0-52 0,0 0-50 15,0 0-77-15,0 0-161 16,0 0-336-16,0 0-5 0</inkml:trace>
  <inkml:trace contextRef="#ctx0" brushRef="#br0" timeOffset="177939.98">19896 16212 2242 0,'4'15'17'16,"-2"1"31"-16,-2-16-1 15,5 28-7-15,-3-13 41 0,1 2-8 0,1-1 6 16,-2-1-4-16,2 1 0 16,-4-16-7-16,6 26 3 0,-4-15 2 0,-2-11 4 15,6 19 1-15,-6-19-6 0,7 14-9 0,-7-14-6 0,9 7-10 16,-9-7-22-16,0 0-10 16,0 0-15-16,0 0 4 0,0 0 0 0,0 0 1 15,29-26 5-15,-29 26 2 0,6-14 9 16,-6 14 4-16,6-14 1 0,-6 14-3 0,0 0 0 15,9-12 23-15,-9 12 16 16,0 0 3-16,0 0 19 0,0 0-4 0,21 0 8 16,-21 0-4-16,0 0 6 0,0 0-7 0,24 12 0 15,-24-12-5-15,10 8 1 0,-10-8 0 16,0 0 3-16,19 6 11 0,-19-6-27 0,0 0 0 16,20 2-6-16,-20-2-4 15,0 0-11-15,20-12-1 0,-20 12-12 0,14-11-13 0,-14 11-27 16,12-13-34-16,-6 5-52 15,-6 8-71-15,8-13-79 0,-3 6-105 0,-5 7-198 16,8-16-73-16,-8 16-309 16,7-15-335-16</inkml:trace>
  <inkml:trace contextRef="#ctx0" brushRef="#br0" timeOffset="178130.27">20326 16187 3004 0,'0'0'67'0,"0"0"6"16,0 0-6-16,22 6 13 0,-22-6 28 0,8 12 17 0,-8-12 15 15,10 14 2-15,-10-14-4 16,9 20-16-16,-7-8 13 0,2 0-17 0,0 6-18 16,-2-3-7-16,3 4-12 0,-3 0-6 0,0 0-17 15,-2 1-25-15,0 0-36 0,0 2-50 16,-2-2-55-16,0-1-65 0,-1 0-76 0,1-3-136 16,0 0-190-16,0-2-390 15,2-14-405-15</inkml:trace>
  <inkml:trace contextRef="#ctx0" brushRef="#br0" timeOffset="178420.21">20746 16381 2884 0,'16'-9'27'0,"-16"9"33"0,0 0-1 0,0 0-6 15,19-6-7-15,-19 6 3 16,17-1 19-16,-17 1 2 0,25-4-4 0,-9 2-8 0,2 0-9 16,2 0 0-16,-2 0-8 15,1 0-3-15,-19 2-16 0,34-1-38 0,-19-4-53 16,-15 5-61-16,26-4-49 15,-16 3-40-15,1-3-59 0,-11 4-565 0,0 0-184 0</inkml:trace>
  <inkml:trace contextRef="#ctx0" brushRef="#br0" timeOffset="178580.19">21021 16311 2478 0,'0'0'-20'15,"0"0"49"-15,-22-15 28 0,22 15 5 0,0 0 30 16,0 0 24-16,0 0 22 0,0 0 8 16,0 0 2-16,-27 26-8 0,23-14-6 15,4-12-10-15,-7 29-5 0,7-12-13 16,-2-2-7-16,2 5-9 0,-3-1-10 0,3-19-10 15,3 36-9-15,-3-17-38 16,2 0-26-16,-2-5-43 0,2 4-52 0,3-3-58 0,-1 0-51 16,2-5-84-16,-6-10-167 0,8 17-461 0,-8-17-317 15</inkml:trace>
  <inkml:trace contextRef="#ctx0" brushRef="#br0" timeOffset="178960.23">21630 15841 2833 0,'0'0'-17'16,"11"-7"15"-16,-11 7 13 16,0 0 30-16,0 0 17 0,0 0 11 0,0 0 7 15,10 27-6-15,-10-27-9 0,-10 29-3 16,3-13-6-16,-4 6-5 0,1-1-2 15,-3 2-5-15,-1 2-3 0,-4 0-5 16,2 1-2-16,-2 1-4 0,0-3-1 0,1 3 20 16,0-2-5-16,0 0-4 0,3-4-5 0,-2 1 0 0,6-4 4 15,-3-1-2-15,4-4 3 16,1 1-2-16,1-3-4 0,7-11 3 0,-8 19 0 16,8-19 4-16,-2 19 10 15,2-19-2-15,8 15-3 0,-8-15-3 0,15 18-5 0,-2-13-3 16,0 3-4-16,3-3-4 15,0 0 0-15,2-2-10 0,4-1-23 0,-1-2-40 16,0 2-47-16,2-2-64 16,-1 0-71-16,-1-4-157 0,-2 1-216 0,0-2-259 15,-3 0-220-15</inkml:trace>
  <inkml:trace contextRef="#ctx0" brushRef="#br0" timeOffset="179539.83">22305 15883 2599 0,'-10'-8'-18'0,"10"8"31"16,0 0 11-16,-28 0 22 0,28 0 22 0,-30 15 26 15,14-2 19-15,-3 1 7 16,-1 3 0-16,2 6-7 0,-4 0 2 0,1-1 2 16,4 3-4-16,2 0-5 0,3-2-4 0,4 0-13 0,0 0-10 15,4 1-8-15,4-3-4 16,4 3-9-16,4-2-8 0,2 0-12 0,2-3-3 16,3-2-14-16,2-3-8 15,2-2-9-15,1 0-6 0,-2-5-2 0,2-1-3 0,-2-1-4 16,-3-2 1-16,-15-3 1 15,28-3-5-15,-28 3 4 0,20-7 1 0,-20 7 0 16,14-14 7-16,-14 14 7 16,2-15 14-16,-2 15 9 0,0 0 13 0,-6-23 4 15,6 23 5-15,0 0-2 0,-10-14 2 0,10 14-8 0,0 0 1 16,-6-16-2-16,6 16-9 16,0 0-2-16,0 0-7 0,0 0-19 15,22-11-44-15,-22 11-55 0,23-3-76 16,-4 2-77-16,-19 1-142 0,29-6-226 0,-13 2 5 0,-2 0-222 15,1 1-165-15</inkml:trace>
  <inkml:trace contextRef="#ctx0" brushRef="#br0" timeOffset="179790.23">22523 16154 2627 0,'0'0'112'16,"0"0"15"-16,0 0-14 15,0 0-13-15,0 0-10 0,0 0-6 0,0 0-11 16,0 0-9-16,0 0-6 15,0 0-7-15,0 0-7 0,0 0-7 0,0 0 1 0,0 0-6 16,23 11-3-16,-23-11 5 16,0 0 7-16,7 12 4 0,-7-12 9 15,0 0 0-15,0 24-1 0,0-24 8 0,-2 19 4 0,2-19 4 16,-7 21-4-16,7-21-6 0,-2 21-2 16,2-21-6-16,0 21-4 0,0-21-9 0,6 19-38 15,3-8-51-15,0-3-60 16,3 0-70-16,1-3-81 0,-13-5-163 0,23 4-179 15,-8-2-263-15,-15-2-226 16</inkml:trace>
  <inkml:trace contextRef="#ctx0" brushRef="#br0" timeOffset="180070.02">22891 15949 2514 0,'0'0'-68'16,"0"0"62"-16,0 0 25 15,4-14 31-15,-4 14 22 0,0 0 11 0,0 0 15 16,0 0-1-16,0 0-2 16,0 0-4-16,-6 58-7 0,6-42-5 0,2 4-5 15,2 2-4-15,1 2-6 0,2 3 3 0,-3-3-5 0,2 4-5 16,0 7 8-16,1-5 3 16,-3-2 1-16,0 2-1 0,-4-2 0 0,0-1-6 15,-2 0 5-15,-2-2 1 0,-1-1-6 16,-3-1-2-16,0-1-10 0,-3-4-8 15,0 0-14-15,1-5-34 0,-3-2-48 16,2-2-78-16,1 1-83 0,10-10-130 0,-23 4-206 16,23-4-378-16,0 0-340 0</inkml:trace>
  <inkml:trace contextRef="#ctx0" brushRef="#br0" timeOffset="180300.12">22982 15583 2980 0,'-4'-11'44'16,"4"11"0"0,0 0-1-16,0 0-4 0,0 0 1 0,-8-13-6 0,8 13-2 15,0 0-4-15,0 0-7 16,0 0-28-16,0 0-46 0,0 0-71 0,0 0-81 0,0 0-175 15,0 0-405-15,0 0-88 16</inkml:trace>
  <inkml:trace contextRef="#ctx0" brushRef="#br0" timeOffset="180610.23">22720 15876 2339 0,'0'0'-3'16,"0"0"20"-16,0 0-2 0,0 0 31 0,0 0 46 0,0 0 20 15,0 0 19-15,0 0-5 16,0 0-15-16,0 0-1 0,0 0-1 0,-25 58 8 15,21-41-4-15,-2 4-5 16,4 0-14-16,-2 1-10 0,4-2-9 0,6 4-7 0,0 3-13 16,0-2-19-16,4-2-34 0,3 0-39 0,0-3-30 15,4 4-74-15,-1-6-72 16,2-3-162-16,-2-5-568 0,0 0-360 0</inkml:trace>
  <inkml:trace contextRef="#ctx0" brushRef="#br0" timeOffset="180980.14">23046 16109 3012 0,'0'0'25'0,"0"0"9"0,0 0 6 0,0 0 20 0,0 0 10 0,0 0 22 16,0 0-3-16,0 0-8 16,0 0-6-16,0 0-8 0,0 0-9 0,-28 36-3 15,28-36-7-15,0 0-4 16,-2 16 1-16,2-16-7 0,0 0-20 0,0 0-24 0,0 0-25 15,26 12-23-15,-26-12-12 16,21 0-3-16,-21 0 2 0,24-1 6 0,-24 1 7 16,24 0 10-16,-24 0 1 0,26 0 2 0,-13 1 10 15,-13-1 7-15,23 3 11 0,-23-3 7 16,19 5 18-16,-19-5 10 0,20 6 14 0,-10-3 9 16,-10-3 8-16,17 7 10 15,-17-7 10-15,17 4 12 0,-17-4 13 0,15 4 7 16,-15-4 3-16,0 0 0 15,24-3-5-15,-24 3-7 0,20-9-7 0,-10 3-11 0,-10 6-9 16,20-15-11-16,-10 4-2 16,1 1-35-16,-3-3-45 0,-2 0-58 0,3-1-71 15,-9 14-68-15,11-25-88 0,-3 12-181 0,-6-1-111 16,0 3-266-16,-2 11-227 0</inkml:trace>
  <inkml:trace contextRef="#ctx0" brushRef="#br0" timeOffset="181170.1">23489 15925 2784 0,'22'-4'64'0,"-22"4"12"0,0 0-3 16,0 0 27-16,20 17 14 0,-20-17 3 0,10 16 1 15,-3-4-7-15,-1 2-7 16,3-1-11-16,-3 2-6 0,-2-1-8 0,1 3-11 16,-1 0 1-16,0 2-13 0,-2-2-6 15,0 2-9-15,0 0-22 0,-4-2-38 0,0 2-65 16,0 1-72-16,0-4-87 15,-4 1-149-15,-1-2-181 0,-1-2-272 0,3 0-188 16</inkml:trace>
  <inkml:trace contextRef="#ctx0" brushRef="#br0" timeOffset="181419.83">23921 16170 2493 0,'0'0'52'16,"0"0"38"-16,0 0-12 0,18-5-16 0,-18 5-4 16,15-2-7-16,-15 2-7 15,17-4-6-15,-17 4-7 0,23-5-14 0,-23 5-31 16,26-3-34-16,-14 2-32 15,-12 1-50-15,26-5-59 0,-26 5-147 0,21-9-360 0,-13 5 53 16</inkml:trace>
  <inkml:trace contextRef="#ctx0" brushRef="#br0" timeOffset="181599.81">24092 16077 2197 0,'0'0'76'0,"0"0"24"0,0 0 9 15,0 0 24-15,-19 36 7 16,19-36 6-16,-4 23-2 0,4-23-7 0,-3 25-12 15,3-13-9-15,0-12-11 0,3 32-14 16,-1-15-12-16,0-4-13 0,-2-13-29 0,2 28-44 16,0-16-55-16,-2-12-59 0,4 24-62 0,-4-24-95 15,6 18-196-15,-4-13-349 16,-2-5-152-16</inkml:trace>
  <inkml:trace contextRef="#ctx0" brushRef="#br0" timeOffset="182000.01">24761 15486 2446 0,'0'0'-56'16,"0"0"31"-16,0 0 19 0,19 16 26 15,-19-16 10-15,-1 20 11 0,1-20 8 16,-12 35-3-16,4-13-2 0,-3 1-9 16,-4 6 12-16,1-1-7 0,-5 1 2 0,-1 1 2 15,2-1 4-15,-2-1-7 0,2 1 11 16,-2-2-2-16,3 0-1 0,0-2 3 0,3-5-6 16,1-1-2-16,-1-1-7 0,4-5 15 15,2-1 8-15,0 2 4 0,1-6 8 0,7-8 6 16,-13 18 0-16,13-18 0 0,-3 15-3 15,3-15-2-15,0 0 1 0,0 0-7 16,11 27-9-16,-11-27-3 0,20 11-6 16,-8-6-9-16,6 2-2 0,-2-4-4 0,4 1-7 15,1 2-3-15,0-3-16 0,0 0-36 0,3 0-46 16,-3-1-63-16,2 0-66 16,-2-2-103-16,0 0-183 0,-4 0-443 0,0-2-341 15</inkml:trace>
  <inkml:trace contextRef="#ctx0" brushRef="#br0" timeOffset="182469.81">25266 15675 2661 0,'11'-19'-126'0,"-11"19"34"15,9-13 13-15,-9 13 26 0,4-12 18 0,-4 12 15 16,0 0 11-16,0 0 10 16,0 0 21-16,0 0 38 0,0 0 30 0,0 0 14 0,-33-6 21 15,33 6 13-15,-31 22 7 0,15-6 5 0,0 4-4 16,-7 2-4-16,8 3-9 16,-3 4-6-16,1-1-13 0,2 3-10 0,2-2-12 0,0 0-9 15,6-2-9-15,2 0-9 16,1 0-8-16,4-4-8 15,2 2-6-15,2-4-16 0,3 0-15 0,1-5-19 16,2 2-17-16,1-7-10 0,4 0-6 0,-3-1-11 16,4-2 20-16,-2-4-5 0,2 0-3 0,-16-4-3 0,26-3-1 15,-26 3 4-15,23-11 1 16,-14 3 4-16,0-1 6 0,-9 9 10 0,6-23 20 16,-6 23 15-16,-2-21 10 15,2 21 11-15,0 0 9 0,-8-24 6 0,8 24-2 0,0 0-3 16,-10-12-1-16,10 12 0 15,0 0-6-15,0 0-2 0,0 0-9 0,0 0-9 16,0 0-27-16,0 0-44 16,0 0-48-16,0 0-75 0,47 8-63 0,-36-7-101 15,-11-1-175-15,23-1-383 0,-23 1-274 0</inkml:trace>
  <inkml:trace contextRef="#ctx0" brushRef="#br0" timeOffset="182830.09">25466 15997 2572 0,'0'0'-108'0,"0"0"29"0,0 0 25 0,0 0 28 15,0 0 12-15,16 2 7 16,-16-2 25-16,0 0 2 0,0 0 8 0,0 0 1 0,0 0 12 16,18 3 11-16,-18-3 6 15,0 0 8-15,10 7 1 0,-10-7 6 0,0 0 0 16,10 13-7-16,-10-13-5 15,0 0-1-15,1 21-1 0,-1-21 7 0,0 0-5 0,-5 20 5 16,5-20 4-16,-10 18-1 16,10-18-8-16,-9 13-2 0,9-13-2 15,-8 15-16-15,8-15 0 0,-7 13-1 0,7-13-4 0,-3 14-5 16,3-14-8-16,0 0 1 16,1 23-1-16,-1-23-5 0,7 14 0 0,-7-14-3 0,4 16-1 15,-4-16-5-15,4 16 3 16,-4-16 7-16,0 0 2 0,-2 22 5 0,2-22-4 15,-9 14-3-15,9-14-1 16,-9 15-5-16,9-15-6 0,-13 11-53 0,13-11-77 0,-10 10-65 16,10-10-134-16,-8 9-215 0,8-9-330 0,0 0-226 15</inkml:trace>
  <inkml:trace contextRef="#ctx0" brushRef="#br0" timeOffset="183120.79">25791 15568 2597 0,'0'0'-41'16,"0"0"38"-16,0 0 28 16,0 0 34-16,0 0 28 0,0 0 25 0,0 0 11 15,-26 36 10-15,16-17 2 16,0 5 1-16,1 0-7 0,-3 6-2 0,3 3-6 0,1-1-6 15,3 1-9-15,0-3-8 16,3 2-13-16,2-2-9 0,2 1-7 0,3-2-10 16,0 0-8-16,-1-3-7 0,7-2-18 0,1 0-19 15,-3-5-26-15,5 0-40 16,3-6-50-16,-2 0-57 0,2-1-58 0,1-6-73 0,-3-3-166 16,1-3-482-16,-3 0-371 15</inkml:trace>
  <inkml:trace contextRef="#ctx0" brushRef="#br0" timeOffset="183340.06">26205 15747 2969 0,'0'0'-25'0,"0"0"16"16,0 0 20-16,0 0 33 16,0 0 18-16,2 39 10 0,-2-39 2 0,-4 23 3 0,0-5-8 15,1-1-7 1,1 2-1-16,-3 1 1 0,3-1 1 0,0 0-6 0,-3 1-6 15,1 1-1-15,-3 0-6 16,1-4-5-16,-2 1-12 0,0-2-17 0,-1-3-28 16,-5-1-40-16,3 0-66 0,2 0-60 15,-5-5-72-15,3-1-171 0,-3 0-431 0,3-5-209 16</inkml:trace>
  <inkml:trace contextRef="#ctx0" brushRef="#br0" timeOffset="183509.94">26201 15551 2846 0,'6'-17'92'0,"-6"17"-11"15,0 0-13-15,5-14-2 0,-5 14-6 0,0 0-16 0,0 0-25 16,4-15-68-16,-4 15-78 16,0 0-111-16,4-6-213 0,-4 6-300 0,0 0-31 15</inkml:trace>
  <inkml:trace contextRef="#ctx0" brushRef="#br0" timeOffset="183909.81">26400 15698 2353 0,'0'0'41'0,"-2"19"5"0,2-19 1 15,-2 23 14-15,2-23 9 0,-7 22-2 0,7-22 8 16,-4 24-2-16,2-13 2 15,2-11-9-15,-6 21 5 0,6-21 3 0,-2 19-6 16,2-19 0-16,-2 15-4 0,2-15-12 16,0 0-1-16,0 19-10 0,0-19-11 15,0 0-10-15,10 12-7 0,-10-12-9 16,0 0-6-16,19 1-4 0,-19-1-2 0,0 0 2 16,23 0-2-16,-23 0 0 0,19 0 4 0,-19 0-4 0,17 5 6 15,-17-5 13-15,20 5 9 16,-20-5 9-16,13 5 17 0,-13-5 15 15,14 6 15-15,-14-6 18 0,0 0 6 16,16 4 9-16,-16-4 4 0,0 0-2 0,0 0-15 16,0 0-13-16,0 0-7 0,0 0-5 15,23-11 9-15,-23 11-7 0,0 0-5 0,8-17-14 16,-8 17-7-16,7-15-2 0,-7 15-10 0,9-15-14 16,-9 15-34-16,7-20-37 15,-7 20-56-15,8-16-65 0,-5 5-79 0,-1 2-143 0,-2 9-243 16,5-20 14-16,-5 20-239 15,0 0-215-15</inkml:trace>
  <inkml:trace contextRef="#ctx0" brushRef="#br0" timeOffset="184122.55">26710 15627 2739 0,'14'-9'86'0,"-14"9"0"0,0 0 6 15,0 0 19-15,0 0 21 16,0 0 6-16,0 0 12 0,18 26-2 0,-14-14-6 0,1 3-10 15,-3 2-12-15,3 2-10 16,-1 0-8-16,-2 6-10 0,2-3-9 0,-4 2-10 16,0 1-2-16,-2 0-14 0,0-1-10 15,-2 3-34-15,-5-4-46 0,2-1-59 16,-6 1-76-16,4-2-93 0,-5 0-191 16,-1 0-172-16,-4-3-311 0,2-3-346 0</inkml:trace>
  <inkml:trace contextRef="#ctx0" brushRef="#br0" timeOffset="199820">1776 15568 860 0,'0'0'101'0,"0"0"-37"16,0 0-33-16,0 0-1 0,0 0 7 0,0-19 17 0,0 19 4 16,0 0-2-16,0 0 9 0,0 0-8 0,0 0 4 15,0 0 2-15,2-17-3 16,-2 17-2-16,0 0-3 0,0 0-2 0,0 0-7 16,0 0-7-16,0 0 0 15,0 0 3-15,0 0 3 0,0-20-1 0,0 20-1 0,0 0-1 16,0 0-6-16,0 0 3 15,0 0-5-15,0 0 4 0,0 0-14 0,0 0 3 16,0 0-4-16,-11-14-5 16,11 14 13-16,0 0-14 0,0 0-4 0,-17-6 4 0,17 6-2 15,0 0-4-15,-22-4 4 0,22 4-7 16,0 0 1-16,-25-3 6 0,25 3 4 16,-18-2 2-16,18 2 9 0,0 0 1 15,-28-3 4-15,28 3 0 0,-17 0-4 16,17 0-6-16,0 0 1 0,-27 0 5 15,27 0-1-15,-19 3-1 0,19-3 3 0,-19 3-4 16,19-3 8-16,-19 6-2 0,6 0 6 0,13-6 11 16,-24 11 7-16,12-3 3 0,-2 0 5 0,2 1-1 15,1-2-2-15,-1 5-7 0,-1-1 1 16,2 1-3-16,1-2-4 0,-2 5-1 0,3-3 4 16,-3 2-2-16,5 0 3 15,-1 1-4-15,0 0-2 0,2 2-2 0,1-2 2 16,0 3-8-16,1-2 0 15,2 1 2-15,0 1-7 0,0 1-2 0,-1-1 1 0,3-18-5 16,3 38-3-16,-1-22-1 16,2 2-4-16,-2 0 0 0,1 0-1 0,4-1-5 15,-1 0-1-15,0-2 1 0,0 6 2 0,4-2-5 16,-3-3-1-16,3 1-2 0,1 0 1 16,-1-3 0-16,1 0-1 0,-3 0 0 0,5-3 1 15,-4 1-3-15,3-1 2 16,-2-2-1-16,2 0-1 0,-1 0 0 0,0-2 1 15,0 0 3-15,-11-7-7 16,22 10 3-16,-14-4-1 0,-8-6 3 16,18 8 4-16,-18-8-2 0,18 5 1 0,-18-5-5 0,19 0 0 0,-19 0 0 15,0 0-2-15,27-7-1 16,-27 7-3-16,19-9-5 0,-10 0-9 0,-9 9-7 16,15-14-6-16,-9 2-3 0,-6 12-6 15,6-19 1-15,-6 19 2 0,6-23 3 0,-6 23 2 16,-2-23 2-16,2 23 1 15,-4-20 2-15,4 20-2 0,-9-19 6 0,4 9-1 16,5 10 2-16,-16-15 2 16,16 15 1-16,-14-13-2 0,14 13 3 0,-17-9 3 0,17 9 1 15,-15-5-2-15,15 5 3 0,0 0-1 0,-19-8 1 16,19 8 3-16,0 0 3 16,0 0 0-16,-12-6 6 0,12 6 7 0,0 0 8 15,0 0 1-15,0 0 5 0,0 0-4 16,0 0-2-16,0 0-2 0,0 0-3 0,60 0-12 15,-47-1-31-15,-13 1-42 16,30-1-51-16,-15-2-59 0,-15 3-72 0,27-6-142 16,-14 2-572-16,-13 4-412 0</inkml:trace>
  <inkml:trace contextRef="#ctx0" brushRef="#br0" timeOffset="200360.1">2019 15730 2846 0,'0'0'-135'0,"0"0"20"0,0 0 18 0,0 0 12 0,0 0 29 15,0 0 26-15,0 0 35 0,0 0 20 0,0 0 16 16,0 0 10-16,0 0 11 16,0 0 13-16,0 0 5 0,0 0 12 0,-23 40 4 15,18-27-2-15,5-13 4 16,-11 29 3-16,6-14 1 0,0 5 4 0,1-4-7 0,-2 4-4 15,1 0-13-15,0-1-1 16,2 0-12-16,1 2-5 0,0-2-8 0,0 0-3 16,0-1-9-16,2-1-5 0,2 0-4 0,0-2-27 0,-2-15-43 15,6 23-52-15,3-10-65 16,-9-13-80-16,14 15-119 0,-3-8-616 0,-11-7-412 16</inkml:trace>
  <inkml:trace contextRef="#ctx0" brushRef="#br0" timeOffset="200840.08">2271 15823 2919 0,'0'0'-61'0,"2"-15"15"0,-2 15 11 0,0 0 19 16,0 0 8-16,0-19 11 0,0 19 15 0,0 0 20 15,0 0 16-15,0 0 8 16,0 0 7-16,0 0 5 0,0 0 8 0,0 0 7 16,0 0 3-16,0 0 2 15,-41 23-3-15,41-23-9 0,-10 15-3 0,10-15-5 0,-8 20-8 16,4-11-1-16,4-9-10 15,-6 19-4-15,6-19-7 0,0 19-3 0,0-19-4 16,4 21-3-16,-4-21-6 16,8 19 2-16,-2-8-8 0,0 1 0 0,-6-12-6 15,17 22 1-15,-8-14-4 0,2 2 0 0,-3-1-4 0,2 0 0 16,-1 2-2-16,0-2-1 16,-1 3 2-16,-8-12-1 0,10 16-1 15,-3-6 0-15,-7-10 1 0,4 19 4 16,-4-19 1-16,-2 17 4 0,2-17-6 0,-9 17 1 0,9-17-1 15,-14 15-3-15,8-6-2 16,6-9-12-16,-18 9-34 0,18-9-37 16,-19 7-51-16,19-7-70 0,-17 2-75 0,17-2-123 0,0 0-152 15,-23-9-303-15,23 9-199 16</inkml:trace>
  <inkml:trace contextRef="#ctx0" brushRef="#br0" timeOffset="201170.18">2414 15795 2547 0,'0'0'-45'0,"7"-14"13"0,-7 14 21 0,0 0 36 15,0 0 23-15,0 0 17 16,0 0 12-16,0 0-3 0,0 0-9 0,0 0-4 0,15 35-4 15,-11-22-6 1,0-1 5-16,1 5 4 0,-1 0 2 0,2-1 5 0,0 2 0 16,-2-1 6-16,1 2 4 0,2-2-4 0,-5 2 6 15,0-1-3-15,0 1-5 0,0-2-5 16,-4 0-5-16,2-17-8 0,-4 31-5 16,2-16-6-16,2-15-9 0,-7 27-23 15,5-16-30-15,2-11-43 0,-11 18-48 0,5-9-48 16,6-9-53-16,-11 13-67 15,11-13-136-15,-13 7-440 0,13-7-209 0</inkml:trace>
  <inkml:trace contextRef="#ctx0" brushRef="#br0" timeOffset="201900.31">2903 16005 2420 0,'0'0'-84'0,"0"0"27"0,0 0 11 0,0 0 11 16,0 0 12-16,0 0 23 16,0 0 17-16,0 0 24 0,0 0 5 0,0 0 23 0,0 0 15 15,0 0 20-15,0 0 3 16,0 0 3-16,0 0 8 0,0 0-3 0,0 0-3 15,0 0-4-15,0 0-1 16,0 0-16-16,22 36 0 0,-22-36-14 0,17 0-5 0,-17 0-5 16,21 2-2-16,-21-2-1 0,23 1-7 0,-23-1-8 15,22 3-7-15,-22-3-4 16,20 0-7-16,-20 0-11 0,20 0-7 0,-20 0-21 16,0 0-28-16,21 0-33 15,-21 0-46-15,0 0-52 0,0 0-48 0,0 0-72 0,23-4-137 16,-23 4-424-16,0 0-195 15</inkml:trace>
  <inkml:trace contextRef="#ctx0" brushRef="#br0" timeOffset="202260.3">2872 15941 2411 0,'-17'-6'-124'15,"17"6"23"-15,0 0 18 16,-15-5 10-16,15 5 22 0,0 0 14 16,0 0 32-16,0 0 19 0,0 0 25 0,0 0 24 15,-16-4 5-15,16 4 12 0,0 0 7 0,0 0 16 16,0 0 3-16,0 0 17 15,0 0 2-15,0 0-1 0,0 0-5 0,0 0-4 0,0 0-13 16,0 0-8-16,0 0-7 16,0 0-11-16,0 0-8 0,61 2-6 0,-61-2-9 15,18-2-4-15,-18 2-9 0,22-1-11 0,-22 1-16 16,21-3-28-16,-21 3-52 16,0 0-43-16,23-1-59 0,-23 1-77 0,0 0-145 0,17-4-460 15,-17 4-198-15</inkml:trace>
  <inkml:trace contextRef="#ctx0" brushRef="#br0" timeOffset="212730.13">3482 15499 1303 0,'0'0'161'0,"-7"-14"-41"15,7 14-22-15,0 0 6 0,0 0 18 0,-4-15-32 16,4 15 5-16,0 0-2 16,0 0 11-16,0 0-4 0,0 0 9 0,0-19 4 15,0 19 11-15,0 0 1 0,0 0-1 16,0 0-4-16,0 0-8 0,0 0-7 0,0 0-1 16,0 0 0-16,0 0 10 0,0 0 4 0,0 0 4 15,0 0-4-15,0 0-5 16,0 0-7-16,0 0 2 0,0 0 0 0,-4 52 7 0,1-33-8 15,1 0-2-15,0 4 19 16,-4 4-10-16,2 0-1 0,2-1-8 0,-2 3-6 16,-2 1-2-16,0-1-3 0,2 1-6 0,0 1-4 15,-2 1-9-15,2-1-7 0,0-3-5 16,0 3-8-16,-1-5-7 0,1 3-5 0,0-2-4 16,-1-2-4-16,3 4 0 15,0-5-6-15,0-3-1 0,0 0-8 0,0-2-2 16,0 2 1-16,0-5-4 0,2 1-3 15,0-17-9-15,-3 33-17 0,3-21-18 0,0-12-23 16,-2 23-18-16,2-23-24 16,0 17-22-16,0-17-30 0,0 0-41 0,-4 17-39 15,4-17-44-15,0 0-36 0,0 0-68 0,0 0-104 0,0 0-121 16,0 0-381-16,0 0-443 16</inkml:trace>
  <inkml:trace contextRef="#ctx0" brushRef="#br0" timeOffset="213120.39">3630 15875 2914 0,'6'-9'-104'15,"-6"9"37"-15,12-15 19 16,-12 15 41-16,10-13 18 0,-10 13 26 0,0 0 12 0,8-11 14 16,-8 11-5-16,0 0 7 15,0 0 5-15,0 0 1 0,0 0-3 0,0 0-3 16,0 0 7-16,0 0-1 15,-40 32 0-15,29-24 2 0,0 0-3 0,11-8 1 16,-23 15 5-16,13-7 0 0,10-8-3 16,-18 11 5-16,10-5-1 0,8-6-3 15,-12 10 1-15,12-10 0 0,-12 9-1 16,12-9 6-16,0 0-15 0,0 0-3 0,-12 9-7 16,12-9-1-16,0 0 3 0,0 0 14 0,0 0 4 0,0 0 1 15,20 22 24-15,-20-22 0 16,18 14 3-16,-7-6-4 0,0 2 1 0,1-1 6 15,1 3-4-15,3 0-8 16,0 5-8-16,0-2-11 0,0 0-7 0,-2 2-11 16,1 0-8-16,0 1-9 0,-2-3-21 0,-1 2-40 0,0-1-45 15,2 0-46-15,-4-4-55 16,-2 2-72-16,3-4-68 0,-4 2-121 0,1-2-166 16,-1-1-42-16,-7-9-418 15,10 11-588-15</inkml:trace>
  <inkml:trace contextRef="#ctx0" brushRef="#br0" timeOffset="214420.14">4355 15989 3165 0,'0'0'-146'16,"0"0"19"-16,0 0 20 0,0 0 11 0,0 0 33 0,0 0 11 15,0 0 22-15,0 0 27 16,0 0 9-16,0 0 13 0,0 0 5 0,0 0 16 15,0 0 13-15,0 0 4 16,0 0 6-16,0 0 9 0,0 0-1 0,58-3 3 16,-58 3-5-16,21 0 4 0,-21 0-4 0,30 1-1 0,-16 1-2 15,6-2-7-15,-1 0-4 16,2 2-8-16,0-2 2 0,3 0-4 0,1 0-3 16,0 0-4-16,4 0 0 15,3 0-8-15,0 0 1 0,3-2-2 0,-2 2-7 0,1 0 3 16,2-2-1-16,0 1-2 15,2 1 2-15,3-3-4 0,1 1 2 0,-1 2 0 16,2-2 4-16,-3-1-1 16,-4 3 1-16,2-3 1 0,-1 3-5 0,-1-1-2 15,-1-1-4-15,1 2-1 0,-2 0-1 16,2-2 2-16,1 2-6 0,-1 0 2 0,-1-2-2 16,-1 4-1-16,2-4-2 0,-2 2 1 0,-1-1-2 15,4 1 0-15,-3-3-1 16,0 3 1-16,0 0-2 0,1 0 1 0,1 0-1 0,-2 0-3 15,2 3 6-15,3-3-4 16,3 1 0-16,-2-1-3 0,-2 2 3 0,2 0 3 16,2 0-6-16,-6-2 2 0,5 1-2 0,-3 2 1 15,-2-3 1-15,0 0-1 0,0 3 0 16,2-2 2-16,-2-1 0 0,2 0-3 0,-2 1 2 16,1-1 0-16,-2 0 0 15,1 0-1-15,0 2 1 0,-2-2-1 0,0 0 3 16,-1 0-2-16,1-2-4 15,1 2 4-15,-1 2-2 0,-1-4 2 16,3 4-3-16,-2-2 2 0,2 0-1 0,0 0 2 16,-1 3 0-16,2-3-3 0,-1 0 1 0,2 1 1 15,-2-1-2-15,0 0 4 0,2 2-2 0,-4-4-2 16,2 2 3-16,0 2 0 0,0-2-4 16,-1 0 5-16,2 0-1 0,-1 0-3 0,0-2 1 15,0 2 1-15,0 0 0 16,-1 0 0-16,2 0-1 0,-1-1 0 0,-2 1 2 15,2-3 0-15,-1 3-1 16,1 0-1-16,-2-2 4 0,-2 2-3 0,2-1 2 0,0 1-1 16,0-1 8-16,-4-2 10 0,1 0 8 0,-3 3 9 15,2 0 3-15,-1 0 0 16,-4 0-10-16,3 0 0 0,-3 0-1 0,1-1-4 16,-1 2-5-16,-1-1-1 0,-2 0-4 15,0 0-15-15,-1 0-25 0,-2 3-39 16,0-3-46-16,-19 0-61 0,30 3-62 15,-30-3-95-15,23-3-186 0,-14 3-471 0,-9 0-442 16</inkml:trace>
  <inkml:trace contextRef="#ctx0" brushRef="#br0" timeOffset="-213866.85">4936 14772 2902 0,'0'0'-143'0,"-9"-14"19"0,9 14 21 0,0 0 21 16,0 0 17-16,0 0 21 16,0 0 21-16,0 0 13 0,0 0 6 0,0 0 8 15,0 0-4-15,0 0 10 16,4-23 13-16,-4 23 23 0,0 0 13 0,0 0 1 0,0 0 0 15,0 0 7-15,0 0 8 16,0 0 16-16,0 0 4 0,0 0 11 0,0 0 12 16,0 0-4-16,0 0-2 0,0 0-8 0,0 0-7 15,0 0-10-15,0 0-3 0,0 0-4 16,0 0 1-16,0 0 10 16,0 0 3-16,0 0 1 0,0 0-2 0,0 0-7 15,0 0-3-15,0 0-5 0,0 0-6 0,28 38-6 16,-28-38-6-16,4 22-1 15,-2-12-9-15,-2-10-2 0,6 25 17 0,-4-11-4 0,-2 3 5 16,0-17 3-16,8 32-27 16,-6-13 0-16,0-1 1 0,0 2 10 0,-2 2-12 15,4-2-1-15,-4 1-8 0,2 1 6 16,-2-1-9-16,2 2 3 0,-2-3-3 0,2 3 3 16,0 0-4-16,-2 2 4 0,2-2 0 0,-2-1-1 15,2 0-4-15,-2-2 1 16,0 2-6-16,3-3 3 0,-3-1-6 0,0 1-3 0,0-1-2 15,0 1 0-15,0-2-2 16,0-17-2-16,-3 33-1 0,3-20 1 0,0-13-1 16,0 24 5-16,0-24-9 0,0 21-4 0,0-21-20 15,0 22-28-15,0-15-37 0,0-7-43 16,0 13-63-16,0-13-82 0,-2 12-100 0,2-12-190 16,0 0-67-16,0 0 38 15,0 0-326-15,0 0-319 0</inkml:trace>
  <inkml:trace contextRef="#ctx0" brushRef="#br0" timeOffset="-213026.46">4913 14789 2630 0,'0'0'-151'0,"0"0"17"0,0 0 15 15,0 0 18-15,0 0 17 16,0 0 20-16,-19-3 17 0,19 3 20 0,0 0 12 15,0 0 7-15,0 0 26 16,0 0 14-16,0 0 29 0,0 0 24 0,0 0 15 0,0 0 6 16,0 0 9-16,0 0-3 0,0 0 8 0,0 0-6 15,0 0-6-15,0 0-5 16,0 0-7-16,0 0-9 0,0 0-7 0,0 0-10 16,0 0-5-16,0 0-7 0,55-3-10 15,-55 3-2-15,34-2-4 0,-16 2-10 0,4 0 7 16,1-2-12-16,1 2-3 15,-4-2 1-15,4 1 0 0,-3 1 1 16,0-3 7-16,0 3 5 0,-1 0-4 16,-20 0 7-16,31-1-1 0,-16 1-2 0,-15 0-1 0,25-3 0 15,-25 3-4-15,22 3 2 0,-22-3 2 0,18-3-8 16,-18 3 2-16,0 0 1 16,22 0 1-16,-22 0 5 0,0 0 4 0,0 0 10 15,21 3 8-15,-21-3 0 0,0 0 0 16,8 9-2-16,-8-9-3 0,0 0 20 0,0 0-6 15,2 21 7-15,-2-21-2 16,0 0-6-16,-6 28-13 0,6-28 9 0,-4 23-3 16,0-6 1-16,2-1-2 0,-3 3 2 0,1-2 1 0,0 2-3 15,2 2 0-15,-1 0 1 16,-1 4-2-16,2-1-1 0,0 0-3 0,0-1-1 16,-3 1 0-16,5 1-8 15,-2 0 4-15,2-3-8 0,0 1-2 0,0 1 0 16,0-2-2-16,2-1-3 0,1 0-4 15,-1 0-4-15,0-2-1 0,2 0-16 0,-2-3-37 16,3 0-51-16,-3-2-57 16,0-1-74-16,2 1-88 0,-4-3-114 0,0 3-197 0,0-14-21 15,-6 20-510-15,6-20-782 0</inkml:trace>
  <inkml:trace contextRef="#ctx0" brushRef="#br0" timeOffset="-211916.83">5096 15656 3440 0,'0'0'-187'0,"0"0"20"16,0 0 19-16,0 0 23 0,0 0 23 15,0 0 23-15,0 0 27 0,0 0 22 0,0 0 6 16,0 0 19-16,0 0 14 16,0 0 11-16,-24 29 19 0,24-29 18 0,-7 16 17 15,7-16 15-15,-9 17 0 0,3-7 5 0,6-10 8 16,-6 21 4-16,6-21 4 0,-6 21 4 16,1-11-4-16,5-10-3 0,-2 19-8 0,2-19-6 15,-2 19-3-15,2-19-9 16,0 19-9-16,0-19-4 0,0 0-10 0,0 22-3 15,0-22-6-15,4 14-7 0,-4-14-21 16,0 0-30-16,0 0-45 0,11 13-59 0,-11-13-75 16,0 0-88-16,0 0-171 0,0 0-536 0,0 0-438 15</inkml:trace>
  <inkml:trace contextRef="#ctx0" brushRef="#br0" timeOffset="-211716.79">5086 15601 3006 0,'2'-12'-62'0,"-2"12"10"0,0 0 13 15,0 0 25-15,6-16 13 0,-6 16 8 0,0 0 11 16,0 0-3-16,0 0-4 16,0 0 5-16,0 0-9 0,0 0-11 0,0 0-23 15,0 0-45-15,0 0-52 0,0 0-65 16,0 0-148-16,11-3-343 0,-11 3 79 0</inkml:trace>
  <inkml:trace contextRef="#ctx0" brushRef="#br0" timeOffset="-211306.75">5219 15787 1935 0,'-16'10'-22'16,"16"-10"34"-16,0 0 13 0,0 0 10 0,0 0 26 16,0 0 14-16,0 0 35 0,0 0 18 0,0 0 13 0,-9 11-1 15,9-11 1-15,0 0-4 16,0 0-3-16,0 0-8 0,0 0-10 0,0 0-15 16,0 0-9-16,0 0-11 15,0 0-9-15,0 0-8 0,38 1-6 0,-38-1-11 0,0 0-15 16,24 0-24-1,-24 0-24-15,0 0-31 0,0 0-36 0,30-5-40 0,-30 5-47 16,0 0-40-16,18-3-66 16,-18 3-614-16,0 0-266 0</inkml:trace>
  <inkml:trace contextRef="#ctx0" brushRef="#br0" timeOffset="-211096.42">5224 15730 2726 0,'-15'-8'-33'0,"15"8"4"16,0 0 8-16,0 0 7 0,0 0 24 0,-8-9 17 0,8 9 20 16,0 0 1-16,0 0 0 0,0 0-9 0,0 0 1 15,0 0 3-15,0 0 5 16,0 0 1-16,0 0-4 0,33-12-6 0,-33 12-4 0,0 0-4 16,22 0-12-1,-22 0-26-15,0 0-43 0,24 0-60 0,-24 0-67 0,18-2-110 16,-18 2-506-16,19-4-102 15</inkml:trace>
  <inkml:trace contextRef="#ctx0" brushRef="#br0" timeOffset="-210766.57">5501 15673 2393 0,'0'0'-20'0,"0"0"29"0,0 0 9 16,11 13 38-16,-11-13 24 15,0 0 27-15,0 0 18 0,4 19 13 0,-4-19 1 16,0 17-4-16,0-17-6 0,-2 19-6 15,2-19-5-15,0 24-10 0,0-24-12 16,-2 22-7-16,2-22-13 0,0 25-10 16,0-25-13-16,2 22-27 0,-2-22-42 15,0 17-61-15,0-17-71 0,4 15-87 16,-4-15-145-16,0 10-583 0,0-10-404 0</inkml:trace>
  <inkml:trace contextRef="#ctx0" brushRef="#br0" timeOffset="-209246.87">5060 14353 2851 0,'0'0'-95'0,"0"0"28"0,0 0 11 0,0 0 20 16,0 0 19-16,0 0 18 15,0 0 14-15,2-19 13 0,-2 19 3 0,0 0 3 0,0 0 13 16,0 0 23-16,0 0 10 16,0 0 13-16,0 0 3 0,0 0 0 0,0 0-2 15,0 0-8-15,0 0-6 0,0 0 0 0,0 65-2 16,3-52-1-16,-3-13 0 16,-3 27 3-16,6-15-9 0,-3-12-8 0,0 31 1 15,0-18-3-15,0-13-9 0,-3 27-4 16,6-13-3-16,-3-14-2 0,0 22-9 0,0-22 0 15,0 23-4-15,0-23-3 16,0 17-4-16,0-17-1 0,0 0-1 0,0 20 1 16,0-20 4-16,0 0 1 0,0 16-2 0,0-16 1 0,0 0-5 15,0 0-3-15,0 0 0 16,0 0-3-16,0 0-2 0,0 0 1 0,0 0-3 16,0 0-2-16,17-39-1 15,-17 39-2-15,8-26 2 0,-6 13-3 0,2-2-2 16,1 2 2-16,-1-2-2 0,3-1-2 15,-3 1 1-15,0-1-1 0,2 4 3 0,-6 12-4 16,11-27 1-16,-7 15 0 16,-4 12 0-16,8-18-1 0,-1 10-1 0,-7 8-4 15,9-12 5-15,-9 12 1 0,0 0-2 0,14-8 4 16,-14 8 2-16,0 0-2 0,0 0 1 16,22 17 1-16,-22-17-2 0,8 19 2 0,-2-9-3 15,-6-10 2-15,9 24-1 16,-5-13-1-16,0 0 1 0,-4-11-1 0,6 21 0 0,-6-21-1 15,5 17 2-15,-5-17 2 16,4 16 0-16,-4-16 0 0,5 13 3 0,-5-13-4 16,0 0 3-16,0 0-1 15,8 11-3-15,-8-11-1 0,0 0 3 0,0 0-4 16,0 0-1-16,0 0-1 0,18-34 1 0,-18 34 1 0,8-21-1 16,-2 9 3-16,-6 12 0 15,10-18 6-15,-10 18 1 0,8-18 2 0,-1 10 4 16,-7 8-3-16,8-11 1 15,-8 11 23-15,0 0 24 0,0 0-9 0,0 0 4 0,0 0 1 16,0 0-27-16,32 19-1 16,-32-19-9-16,8 21 4 0,-4-7-4 0,2-1-4 15,-2 2-11-15,0-1-32 0,-2-1-39 0,-2-13-59 16,6 28-85-16,-2-16-67 0,-2-1-142 16,0-2-205-16,-2-9-11 0,0 0-264 0,2 25-278 15</inkml:trace>
  <inkml:trace contextRef="#ctx0" brushRef="#br0" timeOffset="-208406.54">5981 14695 2630 0,'0'0'-116'0,"0"0"16"15,0 0 8-15,0 0 9 16,0 0 17-16,0 0 18 0,0 0 16 0,0 0 15 0,0 0 14 15,0 0 18-15,0 0 20 16,0 0 22-16,0 0 5 0,0 0 20 0,0 0 11 16,0 0 11-16,0 0-4 0,-27 35-1 0,27-35 1 15,-6 13 5-15,6-13-3 16,-7 18-4-16,7-18-1 0,-8 20-5 0,1-6 0 0,3-1-3 16,4-13-4-16,-10 28-7 15,6-11-5-15,0 0-4 0,-1 1-1 0,0-1 13 16,3 1-4-16,-2 2-9 15,2 1-3-15,0 0-6 0,0-1-8 16,0 2-1-16,0-2 1 0,2 2-5 16,0 0 4-16,2 0 0 0,-2 0 5 0,2-1-1 0,0 0-1 15,0 2 0-15,0-4-2 0,0 3-10 0,0 0 6 16,2-1 0-16,-1-1-6 16,0 0-6-16,1-1 0 0,0 0-5 0,-2-1-7 0,2-2 1 15,0 3 2-15,0-4-9 16,1 0 3-16,1 2-6 0,-2-2 2 0,5 0-4 15,-3-2 1-15,1 0-3 0,1-1-5 16,0-1-29-16,-2 1-20 0,4-3-44 0,-10-9-62 16,14 21-85-16,-8-15-107 15,-2-1-204-15,3 2-84 0,-7-7-326 0,0 0-389 16</inkml:trace>
  <inkml:trace contextRef="#ctx0" brushRef="#br0" timeOffset="-204696.68">6181 14943 2667 0,'0'0'-221'0,"0"0"22"15,0 0 28-15,0 0 27 0,0 0 22 0,0 0 27 16,0 0 12-16,0 0 23 16,0 0 20-16,0 0 16 0,0 0 12 0,0 0 15 0,0 0 14 15,0 0 12-15,0 0 15 16,0 0 21-16,0 0 19 0,0 0 18 0,0 0 14 15,0 0 5-15,0 0 13 16,0 0 11-16,0 0 8 0,0 0-7 0,0 0-8 0,0 0-5 16,0 0-12-16,0 0-7 0,0 0-4 15,34 7-7-15,-34-7-9 0,0 0-5 16,23 0-6-16,-23 0-10 0,21-1-5 0,-21 1-10 16,25-2 0-16,-25 2 1 15,30-2-2-15,-13 2-2 0,2-2-1 0,0 0 0 0,-19 2-5 16,36 0 1-1,-19-1-2-15,2-2-6 0,-19 3-1 0,34-2-6 0,-17 2-3 16,-17 0-1-16,30-1-6 16,-16 1 0-16,-14 0-4 0,26-2-1 0,-26 2-1 15,23 0-2-15,-23 0-1 0,18 0 1 16,-18 0-5-16,0 0 2 0,26-2-5 0,-26 2-5 16,0 0 5-16,22 0-1 0,-22 0-8 0,0 0-19 15,0 0-23-15,21 0-28 16,-21 0-43-16,0 0-51 0,0 0-50 0,0 0-59 15,14-4-104-15,-14 4-149 0,0 0-363 16,0 0-266-16</inkml:trace>
  <inkml:trace contextRef="#ctx0" brushRef="#br0" timeOffset="-204296.95">6415 14997 2606 0,'0'0'-100'0,"0"0"25"0,0 0 28 15,0 0 22 1,0 0 25-16,0 0 28 0,0 0 16 0,0 0 25 0,0 0 18 15,0 0 19-15,0 0 13 16,0 0 3-16,0 0 1 0,0 0 0 0,0 0 0 0,0 0-2 16,0 0-8-16,0 0-6 0,22 39-1 15,-22-39-4-15,0 25-3 0,0-6 20 16,0-1-12-16,0 0-5 0,2 1-13 0,-2 0-7 16,2 0-7-16,-2 1-7 15,2 2-11-15,0-4-4 0,0 1-2 0,0-2-6 0,3 0-5 16,-3-1-18-16,2-2-36 15,-4-14-45-15,2 23-46 0,-2-23-56 0,4 18-62 16,-4-11-73-16,0-7-133 16,0 0-170-16,4 13-305 0,-4-13-289 0</inkml:trace>
  <inkml:trace contextRef="#ctx0" brushRef="#br0" timeOffset="-203546.93">6629 15383 2606 0,'0'0'-127'0,"0"0"19"0,0 0 15 15,0 0 26-15,-42-2 17 16,42 2 29-16,0 0 26 0,0 0 15 0,0 0 15 15,0 0 21-15,0 0 29 16,0 0 9-16,0 0 18 0,0 0 2 0,0 0-7 16,0 0-6-16,0 0-7 0,0 0-9 0,0 0-7 15,0 0-9-15,0 0-3 0,0 0-9 16,0 0-1-16,0 0-12 0,0 0-3 0,53-5-5 16,-53 5-2-16,21-3-1 15,-21 3-6-15,23-1-5 0,-23 1 2 0,24 0-4 16,-24 0 0-16,20 0-5 0,-20 0-3 15,18-2-3-15,-18 2 1 0,0 0 4 0,19 2 0 16,-19-2 12-16,0 0 0 16,0 0 3-16,0 0-2 0,0 0 0 0,4 13 1 15,-4-13-2-15,0 0 0 0,0 0 2 0,0 0 1 0,0 0 8 16,-27 26 4-16,27-26-2 16,-16 14 5-16,10-4 11 0,6-10-8 15,-16 17-1-15,9-7 0 0,-2 1-3 16,1-1-5-16,8-10 1 0,-15 16-6 0,9-6-5 15,6-10-1-15,-11 16-4 0,11-16 1 16,-10 10-6-16,10-10 1 0,-7 12 3 16,7-12-4-16,0 0 5 0,-10 14 5 0,10-14 11 0,0 0 5 15,0 0-5-15,-4 12 1 16,4-12-6-16,0 0-4 0,0 0-2 0,0 0 3 0,0 0-8 16,0 0-1-16,29 10-3 15,-29-10 4-15,19 0-10 16,-19 0 4-16,21 0-9 0,-21 0-18 0,22 0-26 15,-22 0-37-15,20-1-45 0,-20 1-48 0,18-5-50 16,-18 5-46-16,15-1-53 0,-15 1-118 16,12-6-159-16,-12 6-304 0,0 0-278 0</inkml:trace>
  <inkml:trace contextRef="#ctx0" brushRef="#br0" timeOffset="-202866.6">6942 15470 2577 0,'0'0'-128'0,"0"0"26"15,0 0 11-15,0 0 29 0,0 0 22 0,0 0 25 16,0 0 12-16,0 0 18 16,0 0 6-16,0 0 24 0,0 0 36 0,0 0 15 15,0 0 12-15,0 0 4 0,0 0 9 0,0 0 0 0,0 0 5 16,0 0 2 0,0 0 1-16,0 0-5 0,-12 52-3 0,12-52-5 0,-10 21-5 15,6-11-10-15,4-10-5 16,-12 19-1-16,12-19-5 0,-4 19-2 0,4-19-1 0,-6 18-5 15,6-18-6-15,-4 16-1 16,4-16-7-16,0 0-3 0,0 23-7 0,0-23-6 16,0 0-5-16,8 15-4 0,-8-15-8 0,8 8-4 15,-8-8-19-15,0 0-30 0,16 8-42 16,-16-8-56-16,0 0-69 0,0 0-62 0,0 0-99 16,27-20-171-16,-25 12-110 15,-2 8-229-15,4-22-206 0</inkml:trace>
  <inkml:trace contextRef="#ctx0" brushRef="#br0" timeOffset="-202706.62">6995 15368 2764 0,'0'0'92'16,"2"-15"0"-16,-2 15-9 0,0 0 1 0,0 0 9 16,2-22-7-16,-2 22-9 0,0 0-12 0,0 0-9 15,0 0-26-15,0-16-51 0,0 16-65 16,0 0-71-16,0 0-87 0,0 0-171 0,3-8-388 15,-3 8-115-15</inkml:trace>
  <inkml:trace contextRef="#ctx0" brushRef="#br0" timeOffset="-201945.12">7437 15017 2178 0,'12'-9'-171'15,"-12"9"28"-15,0 0 29 0,0 0 23 0,14-7 26 16,-14 7 21-16,0 0 17 15,0 0 24-15,15-7 6 0,-15 7 12 0,0 0 17 0,0 0 3 16,0 0 14-16,0 0 5 16,0 0 6-16,0 0 5 0,0 0 7 0,0 0 3 15,0 0 14-15,0 0-11 0,0 0-2 0,0 0-6 16,0 0 5-16,0 0 3 16,0 0 3-16,-55 8 9 0,55-8 1 15,-21 6 0-15,21-6-5 0,-21 8 0 0,21-8 0 16,-21 7-7-16,21-7-4 0,-18 9-7 0,18-9-8 15,-14 8-4-15,14-8-7 16,-6 10-4-16,6-10-2 0,0 0-7 0,0 0-2 0,6 23-1 16,-6-23-7-16,14 13-3 0,-3-5 1 0,2-1-1 15,0 0-4-15,1 1-3 16,4 1-4-16,-4-2 2 0,6 4-2 0,-2-1-1 16,1-1-1-16,-1 2-1 0,-2-1 0 15,-4 2 0-15,4-2-2 0,-4 0-2 0,-1 2 0 16,-2-2 4-16,-1 3-4 15,1-2 11-15,-9-11 11 0,6 19 14 0,-6-19 21 16,0 18-6-16,0-18 2 16,-6 18 6-16,6-18-6 0,-15 15-6 0,4-7-1 15,11-8-3-15,-25 10-3 0,9-5 2 0,2-2-5 0,14-3-3 16,-32 4-3-16,17-7-7 16,15 3 0-16,-34-4-6 0,20 3-3 0,14 1-11 15,-28-10-20-15,16 4-30 0,12 6-37 16,-24-13-46-16,24 13-56 0,-13-13-75 0,13 13-97 15,-6-20-173-15,4 13-429 16,2 7-383-16</inkml:trace>
  <inkml:trace contextRef="#ctx0" brushRef="#br0" timeOffset="-201676.94">7711 15229 2826 0,'0'0'-78'0,"0"0"25"0,0 0 7 0,13 8 18 16,-13-8 9-16,0 0 19 16,0 0 22-16,0 0-6 0,0 0 11 0,25 3-6 0,-25-3 1 15,17 0-3-15,-17 0-9 16,23 0 6-16,-23 0-7 0,24-3 2 0,-24 3-9 15,24 0-30-15,-24 0-23 16,26-3-45-16,-26 3-42 0,24-4-53 0,-14 1-83 0,-10 3-359 16,17-5 145-16</inkml:trace>
  <inkml:trace contextRef="#ctx0" brushRef="#br0" timeOffset="-201436.66">7835 15126 1896 0,'0'0'21'0,"0"0"8"0,-12-10 0 0,12 10 21 16,0 0 32-16,0 0 33 16,0 0 28-16,0 0 4 0,0 0-1 0,0 0 5 0,0 0 5 15,0 0 3-15,8 50-4 0,-4-34-8 0,2-1-7 16,-2 3-15-16,0-3-14 16,0 3-14-16,2 1-7 0,-2 0-10 0,0 0-10 15,1 0-7-15,1 0-6 16,-2 0-7-16,1-4-23 0,-1 1-41 0,0-2-49 0,-4-14-55 15,7 20-63-15,-3-10-64 16,-4-10-105-16,10 11-154 0,-10-11-369 0,0 0-237 16</inkml:trace>
  <inkml:trace contextRef="#ctx0" brushRef="#br0" timeOffset="-201106.62">8124 15025 2609 0,'0'0'-65'15,"0"0"24"-15,0 0 19 0,0 0 37 0,8-12 54 16,-8 12 43-16,0 0 28 16,0 0 21-16,0 0-2 0,0 0 9 0,0 0-7 0,0 0 1 15,12 46 25-15,-12-34-8 16,0 5 1-16,4 0-31 0,-2 0-1 0,0 2-9 15,2 3-16-15,0-2 2 16,-2 5-13-16,2-3-9 0,0 2-7 0,2-2-5 0,-3 0-14 16,3-2-8-16,-2-1-10 0,1 1-6 0,-1-4-5 15,0 2-6-15,0-5-15 16,1 1-32-16,-5-14-36 0,6 19-41 0,-2-8-56 0,-4-11-71 16,8 11-67-16,-8-11-103 15,10 3-161-15,-10-3-112 0,0 0-339 16,0 0-453-16</inkml:trace>
  <inkml:trace contextRef="#ctx0" brushRef="#br0" timeOffset="-200556.67">8465 14799 2863 0,'0'0'-153'16,"0"0"26"-16,0 0 23 0,0 0 33 0,0 0 28 16,0 0 37-16,0 0 21 15,0 0 36-15,0 0 6 0,29 22 17 0,-29-22 13 16,9 15 12-16,-7-3 8 0,4 1 12 0,-1 3 7 15,1-1 2-15,-2 1-7 0,4 3-8 16,-2 3-1-16,2 1-4 0,-2 2 13 0,2 1-2 16,-2 2 1-16,0 0-9 0,-1 0-3 0,-1 0-2 15,-2 3-8-15,1 0 0 16,-1-3-10-16,0 3-11 0,-2-1-1 0,-2-1-11 0,0 1-4 16,-3 1-5-16,-2-3-4 15,1-2-10-15,0 3-6 0,-2 2-15 0,-3-1-27 16,-2-1-35-16,3-6-45 15,-3-2-57-15,2 2-70 0,-1-3-68 0,-3-2-94 0,3-1-168 16,-4-2-93-16,4-2-223 16,-1-3-211-16</inkml:trace>
  <inkml:trace contextRef="#ctx0" brushRef="#br0" timeOffset="-192986.44">5264 16406 2469 0,'0'0'-113'0,"0"0"30"16,-4-22 32-16,4 22 12 0,0 0 28 0,0 0 25 0,0 0 29 16,-4-16 19-16,4 16 9 15,0 0 8-15,0 0 10 0,0 0 16 0,0 0 8 0,0 0 5 16,0 0 8-16,0 0-3 15,10-13-8-15,-10 13-1 0,0 0-2 0,0 0-7 16,0 0-7-16,0 0-2 16,0 0 3-16,0 0 1 0,0 0-5 0,0 0-6 15,0 0-7-15,0 0 1 0,0 0 1 0,12 42 3 0,-12-42 2 16,0 23 4-16,0-23 10 16,-2 28-1-16,0-10-11 0,2 0 3 0,0 3-7 15,-2-1-10-15,2 2-6 16,-2 0-4-16,2 4-5 0,-2 1-5 0,2-1-5 0,-2 1 1 15,2 1-10-15,0 1-3 16,-2 0-7-16,2 0 3 0,0 1-7 0,0-2 1 16,0 1 1-16,0 2-2 0,0-3-3 0,0 1 4 15,0-1-3-15,0-1-1 0,0 1 1 16,0 1-1-16,0-3 2 0,-2 1 5 0,2 0-4 16,0 0-1-16,-2-2-2 15,2-1-3-15,-2 1-3 0,0 0 1 0,0-2-2 16,0-3-1-16,-1-1-2 0,1 3-4 15,2-5 2-15,-2 2-4 0,0-2 1 0,0 1 0 16,2-18 0-16,-3 28-3 16,1-15 0-16,2-13 1 0,0 21-3 0,0-21-8 15,-2 21-16-15,2-21-21 0,-2 15-29 0,2-15-44 0,0 0-59 16,0 0-75-16,0 12-75 16,0-12-167-16,0 0-144 0,0 0 20 0,0 0-462 15,0 0-631-15</inkml:trace>
  <inkml:trace contextRef="#ctx0" brushRef="#br0" timeOffset="-191851.68">5266 16399 3265 0,'0'0'-108'0,"-17"-4"22"0,17 4 21 0,0 0 15 16,0 0 18-16,0 0 24 16,0 0 21-16,0 0 19 0,-17-4 4 0,17 4 5 0,0 0 13 15,0 0 5-15,0 0 28 16,0 0 11-16,0 0 2 0,0 0 13 0,0 0-8 15,0 0-9-15,0 0-5 16,0 0-9-16,0 0-9 0,0 0-9 0,0 0-5 0,0 0-9 16,0 0-1-16,0 0-10 0,64 4-5 15,-64-4-3-15,29 0-5 0,-9 0 0 16,0 0-3-16,2 0-2 0,-1 2-4 0,2-2-2 16,0 2-1-16,3-2-4 15,-3 2 4-15,0-2-4 0,3 1-1 0,-5 2-1 0,5-2 1 16,-6 1-1-16,0 1-2 15,1-2-1-15,-3 2 2 0,2-2-3 0,-3 2 1 16,-17-3-2-16,25 1 1 16,-25-1-1-16,25 3-1 0,-25-3 4 0,22 3 0 0,-22-3-6 15,21 0 2-15,-21 0-1 0,19 3 1 0,-19-3-2 16,0 0 3-16,21 0-1 16,-21 0-1-16,0 0-2 0,20 2 3 0,-20-2 0 15,0 0 4-15,0 0 1 0,0 0 2 16,18 0 4-16,-18 0-1 0,0 0 0 0,0 0 1 15,0 0 4-15,0 0-3 16,0 0-2-16,0 0 2 0,0 0-2 16,20 0 2-16,-20 0-4 0,0 0 2 15,0 0-1-15,0 0-2 0,0 0 7 0,0 0 2 0,0 0 5 16,4 14 1-16,-4-14 6 0,0 0-6 0,0 0 1 16,0 0 0-16,-6 28 1 15,6-28 3-15,0 0-1 0,-8 29 22 0,4-20 3 16,4-9-4-16,-6 27 7 0,4-14-12 15,-2 5 4-15,2-3-10 0,2-15 5 16,-4 32-5-16,2-14-3 0,0-1-1 16,2 2-5-16,0 0-6 0,0 0 1 0,0 0-7 15,2-1 5-15,-2 2 1 0,0 1-2 0,2-1-1 0,0 1 7 16,-2 0 1-16,2 4 2 16,2 0-5-16,-2-2 6 0,0 0-4 0,0 2 6 15,2-1-4-15,-4-2 3 16,2 2-3-16,3-1 1 0,-2-2 1 0,-1 2-1 0,0-4-1 15,0 1-3 1,2 2-4-16,-2-3 0 0,-2 0 0 0,2 0-4 0,0 0 0 16,0 0-4-16,0-2-3 0,0-2 0 0,3 0-7 0,-5-15-9 15,2 27-16 1,0-14-24-16,-2-13-27 0,4 23-40 0,-2-11-48 0,-2-12-64 16,4 22-74-16,-6-9-148 15,2-1-178-15,0-12 16 0,-6 26-476 0,2-13-647 16</inkml:trace>
  <inkml:trace contextRef="#ctx0" brushRef="#br0" timeOffset="-190966.75">5488 17881 3291 0,'0'0'-111'0,"0"0"36"16,0 0 21-16,0 0 26 0,0 0 29 0,2-15 20 16,-2 15 31-16,0 0 4 0,0 0 7 0,0 0-4 15,0 0 2-15,0 0 9 16,0 0 15-16,0 0 16 0,0 0 10 0,0 0 0 0,0 0 3 16,0 0-7-16,0 0-2 15,0 0-6-15,4 46-1 0,-4-46-7 0,0 21 3 16,0-21-6-16,-4 22 3 15,4-22-6-15,-4 28 16 0,2-17-4 16,2-11-2-16,-4 25-10 0,4-13 2 0,0-12-14 16,-2 24-1-16,2-24-11 0,-2 21-4 0,2-21-7 15,2 18-4-15,-2-18-10 0,4 18-1 0,-4-18-6 16,6 13-8-16,-6-13-26 16,11 9-24-16,-11-9-33 0,0 0-38 0,17 3-52 0,-17-3-62 15,0 0-64-15,23-12-115 16,-17 4-162-16,1-2-62 0,-3 0-376 15,-4 10-462-15</inkml:trace>
  <inkml:trace contextRef="#ctx0" brushRef="#br0" timeOffset="-190786.86">5508 17675 3241 0,'0'0'81'0,"0"0"3"0,0 0-8 0,0 0-9 16,0 0-3-16,0-18-6 15,0 18-3-15,0 0-6 0,0 0-10 0,0 0-23 16,0 0-42-16,0 0-38 16,0 0-50-16,0 0-44 0,0 0-67 0,0 0-152 0,0 0-498 15,0 0-238-15</inkml:trace>
  <inkml:trace contextRef="#ctx0" brushRef="#br0" timeOffset="-190286.61">5736 18055 2533 0,'0'0'-48'15,"0"0"45"-15,-26 0 20 0,26 0 11 16,0 0 4-16,0 0 14 0,0 0 9 0,0 0 11 16,0 0 14-16,0 0 0 0,0 0 3 0,0 0 12 15,0 0 10-15,0 0 12 16,0 0 1-16,0 0-5 0,0 0-7 0,0 0-9 0,0 0-7 16,0 0-1-16,0 0-11 15,45 13-4-15,-45-13-12 0,20 2-7 0,-20-2-7 16,18 1-5-16,-18-1-6 15,19 0-16-15,-19 0-16 0,0 0-25 0,26 0-23 16,-26 0-31-16,0 0-35 0,18-1-34 16,-18 1-40-16,0 0-50 0,0 0-76 0,12-10-654 15,-12 10-404-15</inkml:trace>
  <inkml:trace contextRef="#ctx0" brushRef="#br0" timeOffset="-190086.77">5740 17967 2902 0,'0'0'-21'0,"0"0"48"16,0 0 28-16,-14-8 23 0,14 8 24 0,0 0 20 16,0 0 13-16,0 0 10 0,0 0-1 15,0 0 0-15,0 0-15 0,0 0-12 0,0 0-13 16,0 0-9-16,0 0-11 0,35-11-10 0,-35 11-10 16,22 0-22-16,-22 0-33 15,23 0-41-15,-23 0-51 0,23 0-63 0,-23 0-51 0,23-3-53 16,-23 3-92-16,26 0-135 15,-18-1-440-15,-8 1-312 0</inkml:trace>
  <inkml:trace contextRef="#ctx0" brushRef="#br0" timeOffset="-189116.9">6138 17885 2742 0,'0'0'-62'0,"0"0"34"0,0 0 30 0,0 0 10 0,0 0 14 16,0 0 27-16,0 0 11 16,0 0 11-16,0 0 14 0,0 0 21 0,0 0 23 15,0 0 30-15,0 0 12 16,0 0 9-16,0 0-4 0,0 0-1 0,0 0 6 0,0 0-14 15,9 37-26-15,-9-37-17 16,0 19-7-16,0-19-19 0,2 20-13 0,-2-20-9 16,2 19-5-16,-2-19-19 0,2 19-4 0,-2-19-27 15,4 20-29-15,-4-20-29 0,4 12-48 16,-4-12-54-16,5 14-63 0,-5-14-65 0,4 10-128 16,-4-10-166-16,0 0-29 15,0 0-344-15,0 0-340 0</inkml:trace>
  <inkml:trace contextRef="#ctx0" brushRef="#br0" timeOffset="-188076.82">5628 16126 2761 0,'0'0'-48'0,"8"-17"46"0,-8 17 11 0,0 0 23 15,0 0 9-15,0 0 8 16,0 0 5-16,0 0 15 0,0 0 10 0,0 0 7 0,0 0-1 16,0 0-3-16,0 0-1 0,0 0 3 0,0 0 8 15,0 0-2-15,0 45-2 16,0-45-4-16,0 22-11 0,0-22-6 0,0 22-4 0,0-22-9 16,0 24-4-16,0-24 0 15,0 21-11-15,0-21-1 0,3 20-4 0,-3-20-7 16,0 18 2-16,0-18-3 15,0 0 2-15,0 18 2 0,0-18 2 0,0 0 5 16,-3 18-3-16,3-18 2 0,0 0-6 16,0 0-8-16,0 0-1 0,0 0-3 15,0 0-3-15,0 0 1 0,0 0-2 0,0 0-4 0,0 0 1 16,0 0-3-16,16-44-1 16,-16 44 3-16,8-17-5 0,-8 17 5 0,8-17 2 0,-8 17-7 15,8-17-1-15,-8 17 0 16,12-17 2-16,-12 17-4 0,10-15-1 0,-10 15 2 15,12-10-2-15,-12 10 2 16,13-10 0-16,-13 10 5 0,13-4 16 0,-13 4 15 0,0 0 8 16,0 0 0-16,0 0 28 0,27 11-14 0,-27-11-4 15,12 13-2-15,-12-13-6 16,6 18-7-16,0-7-3 0,-6-11-8 0,6 18-13 16,-6-18-25-16,6 23-25 15,-4-13-32-15,-2 1-41 0,0-11-54 0,7 24-73 0,-5-12-69 16,-2-12-166-16,2 23-164 15,-2-12 10-15,0-11-231 0,3 22-195 0</inkml:trace>
  <inkml:trace contextRef="#ctx0" brushRef="#br0" timeOffset="-187405.9">6445 16402 2506 0,'6'-13'-86'16,"-6"13"22"-16,0 0 16 0,0 0 8 0,0 0 28 15,0 0 15-15,5-13 26 16,-5 13 7-16,0 0 25 0,0 0 0 0,0 0 13 0,0 0 8 16,0 0 11-16,0 0-7 0,0 0 12 0,0 0 2 15,0 0-3-15,0 0-2 16,-9 51 2-16,9-51-1 0,-6 27 3 0,2-14 2 0,0 4-6 16,-1 1 3-16,1-1-9 15,-1 0-4-15,1 2-1 0,0-1-5 0,-2 4-6 16,2 2-3-16,0-2-5 15,0 0-3-15,2 4-5 0,-3-4 1 0,2 3-11 16,1 0-3-16,0 1 2 0,2-1-8 16,-2 2-2-16,4 0-3 0,-2 0-7 0,2-1-1 15,0 0 2-15,3 1-6 0,0-2 4 0,-1 2-6 16,2-3 1-16,0 1-3 16,0-2 2-16,3 2-3 0,0-2 1 0,-1 0-3 0,0 0-2 15,1-1 0-15,-1-1-1 16,1-2-5-16,2 0 2 0,-5-1 1 0,2-1-5 15,-2-2-11-15,0-2-24 16,-1 1-40-16,-5-14-52 0,11 19-74 0,-7-10-61 16,-4-9-146-16,13 10-180 0,-13-10-4 0,0 0-261 0,19 0-192 15</inkml:trace>
  <inkml:trace contextRef="#ctx0" brushRef="#br0" timeOffset="-186910.31">6700 16581 2452 0,'0'0'-58'0,"0"0"58"0,-20-9 26 16,20 9 35-16,0 0 30 0,0 0 23 16,0 0 17-16,0 0 20 0,0 0-1 0,0 0-11 15,0 0-8-15,0 0-11 0,0 0-11 0,0 0-10 16,0 0-10-16,57 1-9 16,-57-1-6-16,30-1-12 0,-11 1-6 0,0-2-4 0,3 2-6 15,-2-1-5-15,4 1-6 16,-1-3-3-16,-1 3-4 0,-2-1-3 0,-1-1-8 15,0 0-20-15,-19 2-22 16,30-3-28-16,-30 3-34 0,25-3-36 0,-25 3-36 0,18 0-36 16,-18 0-41-16,0 0-79 15,0 0-636-15,6-4-377 0</inkml:trace>
  <inkml:trace contextRef="#ctx0" brushRef="#br0" timeOffset="-186616.67">6902 16569 2742 0,'0'0'-100'0,"0"0"42"16,0 0 24-16,0 0 22 0,0 0 37 0,0 0 30 0,0 0 26 15,-10 12 29-15,10-12 10 0,0 0 9 0,-2 22 8 16,2-22 4-16,-2 17-2 16,2-17-5-16,-2 23 2 0,0-10-11 0,2-13-3 15,-5 33-9-15,3-16-1 16,0-1-6-16,2 3-10 0,-2 1-5 0,0-1-13 0,2 2-11 15,0-2-5 1,0 2-8-16,0 0-5 0,0-2 0 0,0 0-10 0,0 0-5 16,0 0-14-16,2-2-26 0,-2 0-28 0,0-17-37 15,0 29-46-15,2-15-46 0,-2-14-51 16,0 26-38-16,2-15-43 0,-2-11-112 0,0 23-117 16,0-13-354-16,0-10-245 15</inkml:trace>
  <inkml:trace contextRef="#ctx0" brushRef="#br0" timeOffset="-186219.37">7027 17115 2581 0,'0'0'-25'15,"0"0"44"-15,0 0 18 0,0 0 12 16,0 0 19-16,0 0 22 0,0 0 15 0,0 0 12 16,0 0 3-16,0 0 6 0,6 36-1 0,-6-36 0 15,-4 21 0-15,4-21 3 0,-4 23-4 16,0-9-2-16,2 3-3 0,2-17-12 15,-4 32-7-15,0-15-7 0,2 1 13 16,0 1-5-16,2-2-13 0,-3-1-4 16,1 2-18-16,2-18-2 0,0 34-2 0,0-16-29 15,0-18-5-15,0 26 2 0,0-13-5 0,0-13-6 16,0 23-10-16,0-23-11 16,0 19-28-16,0-19-40 0,0 0-56 0,0 17-64 0,0-17-62 15,0 0-57-15,0 0-116 16,0 0-125-16,0 0-415 0,0 0-408 0</inkml:trace>
  <inkml:trace contextRef="#ctx0" brushRef="#br0" timeOffset="-185956.76">6999 17206 2889 0,'0'0'-33'0,"8"-16"38"0,-8 16-3 0,4-16 0 16,-4 16 2-16,6-16 6 15,-6 16 22-15,8-13 16 0,-8 13 7 0,10-7 4 16,-10 7 5-16,0 0 4 0,18-5 3 15,-18 5 9-15,0 0 0 0,0 0-1 16,27 8-5-16,-27-8-4 0,11 14-2 16,-11-14 10-16,6 17 2 0,-6-17 1 0,5 19-1 15,-5-19 6-15,-2 20 0 0,2-20 0 0,-5 19-8 0,5-19-4 16,-9 18-6-16,1-9-9 16,8-9-4-16,-11 13-20 0,11-13-32 0,-14 11-35 15,14-11-53-15,-13 6-68 16,13-6-73-16,-11 2-79 0,11-2-163 0,0 0-107 15,0 0-291-15,0 0-222 0</inkml:trace>
  <inkml:trace contextRef="#ctx0" brushRef="#br0" timeOffset="-185266.68">7292 17386 2432 0,'0'0'-134'0,"0"0"33"0,0 0 32 0,0 0 26 16,0 0 40-16,0 0 35 0,0 0 37 0,0 0 24 15,0 0 31-15,0 0 17 16,0 0 13-16,0 0 16 0,0 0 9 0,-30 33 4 0,30-33 9 16,-8 12-14-16,8-12-3 15,0 0-13-15,-11 20-14 0,11-20 8 0,-4 13-10 16,4-13-8-16,0 0-16 15,-2 19-14-15,2-19-28 0,0 0-7 0,0 0-4 0,6 25-11 16,-6-25-12-16,8 9-27 16,-8-9-27-16,11 8-41 0,-11-8-53 0,0 0-68 15,15 0-72-15,-15 0-73 0,0 0-166 0,13-12-105 0,-13 12-361 16,0 0-372 0</inkml:trace>
  <inkml:trace contextRef="#ctx0" brushRef="#br0" timeOffset="-185126.91">7313 17245 3040 0,'0'0'85'16,"3"-12"24"-16,-3 12-15 0,0 0-7 0,6-13-7 0,-6 13-5 0,0 0-4 15,0 0-14-15,0 0-34 16,6-17-50-16,-6 17-66 0,0 0-52 0,0 0-76 16,0 0-140-16,0-10-515 0,0 10-244 15</inkml:trace>
  <inkml:trace contextRef="#ctx0" brushRef="#br0" timeOffset="-184416.76">7791 16706 2559 0,'0'0'-90'16,"0"0"23"-16,0 0 6 0,0 0 21 0,0 0 21 0,0 0 28 15,0 0 36-15,0 0 15 16,0 0 34-16,-49-4 6 0,49 4 15 0,-18 0 10 15,18 0 3-15,0 0 6 16,-26 1-13-16,26-1-9 0,0 0-9 0,-23 5-10 16,23-5-12-16,0 0-6 0,-17 5-7 0,17-5-11 0,0 0-1 15,-11 12-7 1,11-12-5-16,0 0-6 0,0 0-4 0,2 20-11 0,-2-20-9 16,0 0-9-16,18 20-4 15,-12-12-7-15,4 3 2 0,-10-11-1 0,17 19 0 0,-6-7-3 16,-2-1 5-16,-1 1-1 15,0-2 0-15,0 2 1 0,0 1 3 0,0 0-1 16,0-1-1-16,-2-1 5 16,-6-11 4-16,9 25 10 0,-5-15 6 0,-4-10 8 15,4 21 10-15,-4-21 7 0,0 18-1 0,0-18 5 0,-2 16-2 16,2-16-1-16,0 0-5 16,-12 20 0-16,12-20-5 0,-11 8-3 0,11-8-2 15,0 0-5-15,-22 7 0 16,22-7-6-16,0 0-4 0,-22-7-5 15,22 7-14-15,0 0-17 0,-20-11-25 0,20 11-34 16,-12-11-41-16,12 11-52 0,-13-12-39 0,13 12-53 16,-8-13-98-16,6 5-134 0,2 8-407 15,0 0-280-15</inkml:trace>
  <inkml:trace contextRef="#ctx0" brushRef="#br0" timeOffset="-184156.9">7956 16881 2730 0,'13'13'-4'16,"-13"-13"39"-16,0 0 8 0,0 0 5 0,0 0 18 0,0 0 16 15,0 0-2 1,13 9-7-16,-13-9-10 0,0 0-6 0,0 0-12 0,25-1-10 15,-25 1-12-15,20 0-16 16,-20 0-25-16,0 0-22 0,31-2-37 0,-31 2-36 16,19-4-29-16,-19 4-51 0,21-3-72 0,-21 3-520 0,13-7-87 15</inkml:trace>
  <inkml:trace contextRef="#ctx0" brushRef="#br0" timeOffset="-183926.8">8073 16808 2328 0,'0'0'-10'0,"0"0"43"16,0 0 33-16,0 0 43 16,0 0 38-16,0 0 38 0,0 0 22 0,0 0 10 15,0 0-6-15,0 0-6 0,0 0-9 0,-4 46-17 0,4-46-9 16,0 25-4-16,0-25-27 16,2 27-10-16,-2-11-15 0,2 0-17 0,-2-16-14 15,2 31-9-15,2-16-32 16,-2 0-22-16,0-2-31 0,-2-13-35 15,5 23-44-15,-5-23-50 0,6 19-64 0,-2-9-59 16,0-4-96-16,-4-6-164 0,14 7-83 0,-14-7-268 16,0 0-239-16</inkml:trace>
  <inkml:trace contextRef="#ctx0" brushRef="#br0" timeOffset="-183588.75">8340 16658 2635 0,'0'0'-24'16,"0"0"37"-16,0 0 21 16,0 0 35-16,0 0 33 0,0 0 25 15,0 0 20-15,0 0 13 0,0 0-1 0,0 0-1 16,0 0-6-16,2 51-2 0,-2-51 2 0,-2 25 12 15,2-8-2 1,2-2-17-16,-2 3-16 0,0 1-10 0,0 0-18 0,0-2-5 0,2 4-25 16,0-2-7-16,0 2-5 0,0-2-5 0,0 0-9 15,2 1-4-15,-2-2-5 16,3 1-3-16,-3-2-10 0,3-2-29 0,-3 1-31 16,0-5-48-16,-2-11-56 0,0 19-66 15,4-9-66-15,-4-10-106 0,4 13-156 0,-4-13-81 16,0 0-319-16,0 0-349 15</inkml:trace>
  <inkml:trace contextRef="#ctx0" brushRef="#br0" timeOffset="-182726.69">8611 16603 2699 0,'0'0'-119'0,"0"0"23"0,0 0 23 15,0 0 24-15,0 0 20 16,0 0 38-16,0 0 28 0,0 0 19 0,0 0 24 15,4-19 5-15,-4 19 10 16,0 0 20-16,0 0 21 0,0 0 14 0,0 0 7 16,0 0 4-16,0 0 0 0,0 0-7 15,0 0-15-15,0 0-10 0,23 28-1 0,-23-28-10 16,7 15-10-16,-7-15-4 0,6 21-9 0,-4-9-6 16,2 1-3-16,0 3-3 15,0 1 2-15,1-1-14 0,2 6 6 0,-3-1-6 0,0 1-4 16,0 2 2-1,0 3-6-15,-2-3 4 0,2 3-2 0,-4-1-2 0,0 0-2 16,3 3-4-16,-3-2-9 16,-3 0-11-16,3 0-2 0,-4-1-5 0,2 0-1 0,-2 0-8 15,0-1-21-15,0-2-27 0,-3 3-30 0,0-2-23 16,1 0-28-16,-2-1-36 16,-2-3-38-16,-1 3-49 0,0-4-39 0,-4 2-42 15,-1 2-124-15,-4-1-129 0,0-2-35 16,-6-1-261-16,3 0-212 0</inkml:trace>
  <inkml:trace contextRef="#ctx0" brushRef="#br0" timeOffset="-177176.94">4571 16683 2524 0,'3'-25'-92'16,"-3"25"13"-16,0 0 10 0,0 0 16 15,0 0 14-15,0 0 20 0,0 0 10 0,0 0 14 16,0 0 2-16,0 0 20 0,0 0 12 0,2-17 15 16,-2 17 11-16,0 0 6 0,0 0 6 0,0 0-2 15,0 0-2-15,0 0-1 0,0 0 5 16,0 0 1-16,0 0-10 0,0 0 7 16,0 0-6-16,0 0-1 0,-21-7 5 15,21 7-5-15,0 0-1 0,-24 0-3 0,24 0 1 16,0 0-2-16,-31 5-3 15,31-5-3-15,-26 4-4 0,26-4-1 0,-25 5 1 0,12-1-2 16,13-4-3-16,-27 8-4 16,16-5-5-16,11-3-1 0,-23 10-1 0,13-6-4 15,10-4 2-15,-18 7-1 0,18-7 4 0,-14 10-3 16,14-10 0-16,-9 9-1 0,9-9-5 16,0 0 4-16,-6 14-2 0,6-14 0 0,0 0-3 15,0 0-2-15,0 0-2 16,0 0-3-16,8 27 9 0,-8-27-9 0,11 9 1 15,-11-9 0-15,10 8 3 0,-10-8-7 16,14 9 6-16,-14-9-3 0,14 7-1 16,-14-7-1-16,17 10 1 0,-17-10 1 0,15 12 1 0,-15-12-5 15,17 9-3-15,-9-2 2 16,-8-7-6-16,14 9 4 0,-14-9-4 0,16 11-1 0,-16-11-2 16,12 12 4-16,-12-12-3 15,13 11 5-15,-13-11 7 0,9 13-1 0,-9-13 3 16,6 12 11-16,-6-12-1 15,2 15 5-15,-2-15-2 0,0 0 9 0,0 23 17 16,0-23-6-16,-6 17-6 0,6-17-3 16,-7 19 0-16,7-19 0 0,-11 17 1 0,5-8-3 15,6-9-5-15,-14 12-5 0,6-4-1 0,8-8-4 16,-18 13-3-16,6-7-3 16,12-6-2-16,-22 8 0 0,9-7 1 0,13-1-14 0,-24 4-5 15,24-4 2 1,-24 0-16-16,24 0-14 0,-23-1-27 0,23 1-28 0,-24-7-37 15,12 2-46-15,12 5-58 16,-20-10-51-16,10 3-74 0,10 7-157 0,-17-18-97 0,10 11-6 16,7 7-272-16,-10-19-247 0</inkml:trace>
  <inkml:trace contextRef="#ctx0" brushRef="#br0" timeOffset="-175856.64">4656 16466 2596 0,'0'0'-72'15,"0"0"27"-15,0 0 12 0,0 0 30 0,-8 23 18 0,8-23 32 16,0 0 16-16,0 0 12 15,0 0 0-15,0 0 4 0,0 0-1 0,0 0 12 16,-10 9 16-16,10-9 10 16,0 0 8-16,0 0-4 0,0 0 3 0,0 0-5 0,0 0 1 15,0 0 4-15,0 0-10 0,0 0-12 0,0 0-4 16,0 0-9-16,0 0-5 16,0 0-5-16,0 0-9 0,0 0-4 0,0 0-9 15,0 0 0-15,10-53-4 16,-10 53-3-16,2-19-9 0,-2 19-1 0,4-24-2 15,-2 13-7-15,-2 11 1 0,6-23 0 16,-6 23-3-16,5-21 2 0,0 12 5 0,-5 9-6 16,4-17 2-16,-4 17-3 0,4-13 12 0,-4 13-6 0,0 0-6 15,0 0 0-15,6-18-9 16,-6 18 1-16,0 0-2 0,0 0 3 0,0 0-11 16,0 0 7-16,0 0-4 15,0 0 5-15,0 0-11 0,0 0 3 0,30 27-4 16,-30-27 1-16,8 13 1 0,-8-13-6 15,9 11 4-15,-9-11 2 0,10 12-3 0,-10-12 2 16,10 12-5-16,-10-12 7 16,10 11-3-16,-10-11-3 0,10 10 0 0,-10-10-1 15,0 0-7-15,10 11 12 0,-10-11-9 0,0 0 6 0,11 9 2 16,-11-9-6-16,0 0 6 16,0 0 2-16,13 9-5 0,-13-9 2 0,0 0-1 15,0 0-7-15,0 0 5 16,21-3 0-16,-21 3-6 0,0 0 12 0,17-11-5 0,-17 11 4 15,13-12 5-15,-13 12 5 16,12-16 3-16,-4 8-4 0,-8 8-4 16,12-20 3-16,-6 11-2 0,-6 9 3 15,10-19-6-15,-10 19-1 0,7-15 2 0,-7 15-14 0,6-13-25 16,-6 13-31-16,4-16-45 0,-4 16-65 0,-2-13-87 16,2 13-101-16,-8-13-207 15,8 13-51-15,0 0 15 0,-17-18-313 0,17 18-310 16</inkml:trace>
  <inkml:trace contextRef="#ctx0" brushRef="#br0" timeOffset="-155938.52">9233 15934 571 0,'0'0'124'0,"0"0"-23"16,0 0-6-16,0 0-34 0,0 0-13 0,0 0 2 16,0 0-7-16,0 0-3 15,0 0 4-15,0 0 7 0,0 0 5 0,0 0-4 0,0 0 8 16,0 0-1-16,0 0 2 15,0 0 7-15,0 0-10 0,0 0-1 0,0 0-5 16,0 0 11-16,0 0-3 16,0 0 1-16,0 0 0 0,0 0 1 0,0 0-2 15,0 0 9-15,0 0-11 0,0 0 5 0,0 0-4 0,0 0-9 16,0 0 3-16,0 0-2 16,0 0-4-16,0 0-3 0,0 0-2 15,0 0-4-15,0 0-4 0,0 0-4 16,0 0-5-16,0 0 0 0,0 0-1 0,0 0-1 0,0 0-2 15,50-6 4 1,-50 6-5-16,0 0 5 0,0 0-10 0,22 0 5 0,-22 0-2 16,0 0-1-16,0 0-4 0,21 0 1 0,-21 0-4 15,0 0 1-15,0 0 0 0,22 2 3 16,-22-2-1-16,0 0-1 0,0 0 0 16,22 0-1-16,-22 0 0 0,16 2-2 15,-16-2 5-15,0 0-7 0,18 2 3 0,-18-2-3 16,0 0-2-16,26 1 2 15,-26-1 3-15,0 0-3 0,21 5-6 0,-21-5 3 0,14 1 0 16,-14-1 6-16,0 0-6 16,24 2 1-16,-24-2-3 0,15 2-1 0,-15-2 2 15,0 0 2-15,23 0-1 0,-23 0-2 0,0 0-4 0,23 2 9 16,-23-2-6-16,0 0 1 16,24 2 2-16,-24-2-5 0,0 0 25 0,21 0-1 15,-21 0-4-15,15 2 2 16,-15-2 1-16,0 0-7 0,21 2-6 0,-21-2 2 15,17 1-1-15,-17-1 2 0,0 0-2 16,25 4-6-16,-25-4 2 0,18 0 2 0,-18 0 0 16,18 3-4-16,-18-3 3 15,21 0-2-15,-21 0 3 0,22 0-1 0,-22 0 1 16,18 0 2-16,-18 0-2 0,20 0 0 0,-20 0 6 0,0 0-3 16,29-3-1-16,-29 3-5 15,19 0 3-15,-19 0 1 0,19 0-1 0,-19 0-7 16,0 0 5-16,30 0-1 15,-30 0-1-15,19 0 2 0,-19 0-6 0,19 0 3 0,-19 0-3 16,21 0 2-16,-21 0-2 16,22 3 2-16,-22-3-4 0,22 0 4 0,-22 0 3 15,22 1-4-15,-22-1 3 0,23 3-1 16,-23-3-5-16,24 0 4 0,-24 0-4 0,22 0 2 16,-22 0-1-16,24 0 2 0,-24 0 3 0,23 1-4 15,-23-1 0-15,26-1 0 16,-26 1 0-16,23 0 1 0,-23 0 2 0,25 0-2 15,-25 0-1-15,24 0-2 16,-24 0 4-16,23 0-2 0,-23 0 5 0,24 0 2 0,-24 0-7 16,20 0-3-16,-20 0 5 15,22 0-1-15,-22 0 0 0,21 0-2 16,-21 0 3-16,23-3 1 0,-23 3-8 16,23 0 4-16,-23 0 2 0,26-1-1 0,-26 1 2 15,25 1 0-15,-25-1-1 0,26 0-1 16,-12 0 0-16,-14 0 8 0,28 0-6 0,-28 0-2 15,26 0 3-15,-12 0-3 0,-14 0-3 16,25 0 2-16,-25 0 2 0,26 3 1 0,-12-3 0 16,-14 0-3-16,26 1 2 0,-26-1 0 0,26 2 1 15,-26-2-1-15,25 0-4 0,-13 2 3 0,-12-2 3 16,26 2 2-16,-26-2-4 16,28 0 10-16,-28 0 0 0,25 0-2 0,-13 1 0 0,-12-1 1 15,24 0 4-15,-24 0-6 16,26 3 3-16,-26-3-3 0,25 0 2 0,-25 0-2 15,25 0-2-15,-25 0 2 16,25 0-3-16,-9 3 1 0,-16-3-1 0,25 0-3 0,-25 0 3 16,28 1 3-16,-28-1 3 0,24 0-6 0,-10 1 0 15,-14-1 4-15,27 2 0 16,-27-2-2-16,25 0 1 0,-10 3-3 0,-15-3-2 16,26 3 4-16,-26-3 0 15,27 2 1-15,-14-2 0 0,-13 0 2 0,25 2 4 0,-25-2-2 16,22 4-2-16,-22-4 1 15,22 0-2-15,-22 0-3 0,22 3 3 0,-22-3-2 16,21 2-1-16,-21-2 0 16,21 3-1-16,-21-3 1 0,21 1 1 0,-21-1-3 0,22 2 3 15,-22-2-3-15,23 1-1 0,-23-1 0 0,22 3 0 16,-22-3-1-16,22 0 0 16,-22 0 0-16,22 3-2 0,-22-3 3 0,23 0 0 0,-23 0 1 15,21 0-2-15,-21 0 0 16,21 0 0-16,-21 0-2 0,21 0 5 0,-21 0-5 15,21 0 5-15,-21 0-2 16,22 3 2-16,-22-3-2 0,21 0-1 0,-21 0 0 16,21 0 3-16,-21 0-4 0,21 0 3 0,-21 0-4 0,22-3 4 15,-22 3-3-15,22 3 0 16,-22-3 0-16,24 0 2 0,-24 0-3 0,24 0 2 16,-24 0 0-16,21 0-3 15,-21 0 1-15,22 0 4 0,-22 0-2 16,24 2 1-16,-24-2-5 0,21 0 5 15,-21 0-2-15,25 2 0 0,-25-2-1 0,21 0 0 0,-21 0 0 16,24 4 1-16,-24-4 1 16,25 1-2-16,-25-1 0 0,24 2 0 0,-24-2 2 15,24 0-1-15,-10 1 0 0,-14-1 1 0,25 4-1 0,-25-4-4 16,24 0 5-16,-24 0-1 16,25 1-4-16,-25-1 6 0,23 0-2 0,-23 0-2 15,22-1 1-15,-22 1 1 0,20 0-2 16,-20 0 3-16,19 1-3 0,-19-1 2 0,22 0-1 15,-22 0 3-15,18 2-1 16,-18-2-1-16,20 0-3 0,-20 0 3 0,21 0 0 16,-21 0 0-16,23 2 1 0,-23-2 0 0,21 2 0 0,-21-2-2 15,27 0-1-15,-27 0 0 16,20 0 1-16,-20 0 2 0,25 0-2 0,-25 0 3 16,22 0-6-16,-22 0 3 15,23 2 0-15,-23-2 0 0,21 0 0 0,-21 0 4 0,21-2 2 16,-21 2 2-16,21 0 2 15,-21 0-1-15,20 2 2 0,-20-2 1 0,20 0-3 16,-20 0 0-16,0 0-1 16,29 0-1-16,-29 0 0 0,18 0 0 0,-18 0-1 15,20 0-2-15,-20 0-1 0,20 1 2 0,-20-1-1 0,23 0-4 16,-23 0 5-16,22 0-2 16,-22 0-2-16,19 0 3 0,-19 0-3 0,20 0 2 15,-20 0 0-15,0 0 0 16,25 0 3-16,-25 0 1 0,17 0-1 15,-17 0 2-15,19 0 0 0,-19 0-3 0,19 0 2 16,-19 0-4-16,0 0 2 0,29 0-2 0,-29 0 4 16,21-1 2-16,-21 1 1 0,21 0 4 0,-21 0-1 15,19 0 5-15,-19 0-4 0,21 0 3 16,-21 0-1-16,22 0 4 0,-22 0-3 0,22 0 3 16,-22 0 2-16,23 1 4 15,-23-1 2-15,23 0 10 0,-23 0-10 16,23 0 10-16,-23 0-1 0,21 0-3 0,-21 0 0 15,21 0-1-15,-21 0-2 0,22 0-2 0,-22 0 0 16,16 0-2-16,-16 0 9 16,0 0-2-16,23 0 1 0,-23 0 1 0,0 0-8 15,22-1 7-15,-22 1-17 0,0 0-8 0,18 0 0 0,-18 0 3 16,0 0-5-16,0 0 2 16,24 0-4-16,-24 0-3 0,0 0 2 0,19 0-5 15,-19 0-13-15,0 0-22 16,0 0-37-16,21-2-46 0,-21 2-60 0,0 0-71 0,12-2-84 15,-12 2-201-15,0 0-56 16,0 0-366-16,0 0-389 0</inkml:trace>
  <inkml:trace contextRef="#ctx0" brushRef="#br0" timeOffset="-152586.68">9419 14724 2787 0,'0'0'-132'0,"0"0"27"15,0 0 11-15,0 0 22 0,0 0 15 0,0 0 21 16,0 0 21-16,0 0 10 0,0 0 16 16,0 0 25-16,0 0 11 0,0 0 16 0,0 0 15 15,0 0 12-15,0 0 13 0,0 0 10 0,0 0 1 16,0 0-2-16,0 0-4 16,0 0-6-16,0 0-6 0,0 0-6 15,0 0-9-15,0 0-8 0,0 0-8 0,0 0-6 16,0 0-2-16,0 0 2 0,0 0-5 0,0 0-3 15,0 0-6-15,0 0 0 16,0 0-4-16,0 0-1 0,0 0-6 0,0 0-2 16,0 0-2-16,0 0 0 0,2 30-4 0,-2-30-4 0,2 15-2 15,-2-15 0 1,3 17-2-16,-3-17-1 0,2 19 3 0,-2-19-1 0,2 21-7 16,-2-21 4-16,2 19-5 15,-2-19 1-15,2 23-3 0,-2-23 0 0,2 22 4 0,0-11-6 16,-2-11 0-16,5 25-2 15,-3-10 0-15,-2-15 1 0,4 28-1 0,-4-14 3 16,4 1-2-16,-2 0 16 16,-2 4 4-16,2-4-4 0,-2-15-2 0,2 33-4 15,0-18 1-15,0 1-4 0,-2-16 0 0,2 29 0 0,-2-16 1 16,0-13-5-16,2 27 2 16,2-14-7-16,-4-13 4 0,2 22-2 0,-2-22 2 15,0 18-4-15,0-18 2 16,0 15-3-16,0-15 6 0,0 0-6 0,2 23 0 0,-2-23-1 15,0 0 2-15,0 15 0 16,0-15-1-16,0 0-2 0,0 0 3 0,2 18-5 16,-2-18 2-16,0 0 1 0,0 0 1 0,0 0-2 0,2 14 1 15,-2-14-1-15,0 0 5 16,0 0-4-16,0 0-1 0,0 0 0 0,0 0-1 16,0 0-2-16,0 0-20 15,0 0-35-15,0 0-56 0,0 0-72 0,0 0-71 16,0 0-144-16,6 6-224 15,-6-6-324-15,0 0-377 0</inkml:trace>
  <inkml:trace contextRef="#ctx0" brushRef="#br0" timeOffset="-151316.68">9404 14823 2695 0,'0'0'-159'15,"0"0"20"-15,0 0 15 16,0 0 15-16,0 0 19 0,0 0 20 0,11-28 16 16,-11 28 18-16,0 0 14 15,0 0 5-15,0 0 3 0,0 0 7 0,0 0 11 16,0 0 9-16,0 0 4 0,0 0 9 15,8-14 5-15,-8 14-2 0,0 0 9 0,0 0-11 16,0 0 22-16,0 0 11 16,0 0 4-16,0 0-8 0,0 0 4 0,0 0-12 15,0 0-4-15,0 0-6 0,0 0 6 0,0 0-14 0,0 0 1 16,0 0-4-16,0 0-6 16,0 0 8-16,0 0-9 0,-8-20-4 0,8 20-3 15,0 0-7-15,0 0 6 16,0 0-2-16,8-14-3 0,-8 14 1 0,0 0 0 0,0 0-2 15,13-12 0-15,-13 12 1 16,0 0 1-16,13-8 2 0,-13 8 10 0,0 0 8 16,12-7 6-16,-12 7 6 0,0 0 6 0,0 0-2 15,18-8 2-15,-18 8 5 16,0 0-5-16,14-5-7 0,-14 5 2 0,0 0-3 0,0 0 3 16,22-2-2-16,-22 2 3 15,0 0-4-15,19 0-2 0,-19 0-8 0,0 0-1 16,20 0-2-16,-20 0 4 15,0 0 3-15,0 0 0 0,26 0 1 0,-26 0-1 0,0 0 1 16,0 0-3-16,19 2-4 16,-19-2 1-16,0 0-4 0,0 0-2 0,23 0-1 15,-23 0-6-15,0 0 0 0,17 0 3 0,-17 0-3 16,0 0-2-16,0 0 2 0,0 0-1 16,0 0 7-16,20 0-1 0,-20 0 3 0,0 0 6 15,0 0 6-15,0 0-2 16,0 0 6-16,0 0-2 0,0 0-7 0,0 0 0 15,0 0 1-15,0 0-7 16,0 0-1-16,0 0 2 0,14 4-7 0,-14-4 2 0,0 0-4 16,0 0-1-16,0 0 0 0,0 0-1 0,0 0-1 15,0 0 4-15,0 0-1 16,0 0-1-16,0 19-2 0,0-19 8 0,0 0-9 16,0 0 0-16,-2 20-2 15,2-20 0-15,0 0 2 0,0 0 3 0,-2 26 1 16,2-26 5-16,0 0-1 0,-2 20 0 15,2-20 0-15,0 0 2 0,-2 22-7 0,2-22 7 16,2 18-4-16,-2-18 1 16,0 17 20-16,0-17-2 0,0 20 1 0,0-20-6 15,0 17 2-15,0-17-3 0,0 18-2 0,0-18-9 0,2 22 10 16,-2-22-4-16,2 20-1 16,-2-20 5-16,4 22-23 0,-4-22-2 0,4 20 7 15,-4-20 1-15,4 20-3 0,-4-20 2 16,5 19 1-16,-5-19 3 0,3 20-6 0,1-8 1 15,-4-12 4-15,2 17-1 16,-2-17-4-16,2 19-3 0,-2-19 0 0,4 19 8 16,-4-19-2-16,2 16-11 0,-2-16 3 0,2 16 0 0,-2-16 2 15,4 17-2-15,-4-17 0 16,2 16-3-16,-2-16 1 0,2 17 0 0,-2-17-2 16,3 18 1-16,-3-18 1 15,0 0-1-15,2 22-1 0,-2-22-10 0,0 17-26 0,0-7-40 16,0-10-67-16,-2 16-90 15,2-16-95-15,-7 19-200 0,3-12-95 0,0 2 10 16,4-9-232-16,-15 17-183 16</inkml:trace>
  <inkml:trace contextRef="#ctx0" brushRef="#br0" timeOffset="-150296.54">9449 15579 2423 0,'0'0'-95'0,"0"0"35"0,0 0 15 0,0 0 25 15,-4-15 8-15,4 15 18 16,0 0 8-16,0 0 9 0,0 0 5 15,0 0 11-15,0 0 19 0,0 0 9 0,0 0 7 16,0 0 19-16,0 0 6 0,0 0-4 0,0 0 9 16,0 0-3-16,0 0 1 0,-24 40 6 0,24-40-1 15,-6 21-1-15,2-11-6 16,4-10 4-16,-7 23-7 0,5-10-1 0,2-13-8 0,-2 21 1 16,2-21-2-16,-2 23 0 15,2-23-4-15,2 20-2 0,-2-20-7 0,4 19-9 16,-4-19-6-16,7 16-7 15,-7-16-11-15,8 10-21 0,-8-10-37 0,11 7-52 0,-11-7-73 16,0 0-79-16,0 0-113 16,0 0-210-16,0 0-68 0,0 0-218 0,0 0-161 15</inkml:trace>
  <inkml:trace contextRef="#ctx0" brushRef="#br0" timeOffset="-150136.74">9374 15576 2645 0,'0'0'50'0,"0"0"-8"0,0-22 2 0,0 22-8 16,0 0 3-16,0 0-10 15,0-19-2-15,0 19-31 0,0 0-65 0,0 0-68 16,0 0-77-16,2-18-168 0,-2 18-282 0,0 0 100 16</inkml:trace>
  <inkml:trace contextRef="#ctx0" brushRef="#br0" timeOffset="-149256.56">9559 15737 1851 0,'0'0'-78'0,"0"0"22"0,0 0 21 0,0 0 18 16,0 0 22-16,0 0 17 0,0 0 24 0,0 0 28 15,0 0 6-15,0 0 13 16,0 0 10-16,0 0 7 0,0 0-7 0,0 0 4 16,0 0 3-16,0 0-1 0,0 0 0 15,0 0-12-15,0 0-5 0,0 0-3 0,0 0-11 16,0 0-8-16,0 0-4 15,0 0-3-15,0 0-9 0,0 0-3 0,0 0-5 16,0 0-4-16,0 0-4 16,0 0-2-16,0 0-5 0,0 0 2 0,0 0-7 0,0 0-1 15,0 0-4-15,0 0-2 0,0 0-3 0,0 0 3 16,0 0-1-16,0 0-1 16,0 0 0-16,0 0-2 0,0 0-2 0,0 0-1 15,0 0-3-15,0 0 1 0,0 0 1 16,0 0-4-16,0 0 0 0,0 0-1 0,0 0-1 15,0 0 2-15,0 0-5 16,0 0 3-16,0 0 2 0,0 0 7 0,0 0 6 16,0 0 7-16,0 0 9 0,0 0 5 0,0 0 3 0,0 0 2 15,0 0 2-15,0 0 2 16,0 0-2-16,0 0 0 0,0 0 0 0,0 0-6 16,0 0 2-16,0 0-2 15,0 0-4-15,0 0-3 0,47-2 4 0,-47 2-11 16,14 2-2-16,-14-2 0 0,0 0-3 15,19 3-3-15,-19-3-1 0,0 0-7 0,18 1-1 16,-18-1-6-16,0 0-10 16,16 4-12-16,-16-4-16 0,0 0-20 0,0 0-22 15,20 0-24-15,-20 0-31 0,0 0-31 0,0 0-49 0,0 0-45 16,0 0-75-16,0 0-135 16,16-4-435-16,-16 4-285 0</inkml:trace>
  <inkml:trace contextRef="#ctx0" brushRef="#br0" timeOffset="-148746.4">9590 15634 2532 0,'0'0'-135'0,"0"0"39"0,0 0 15 15,0 0 25-15,0 0 29 0,0 0 19 16,0 0 48-16,0 0 17 0,0 0 22 0,0 0 9 16,0 0 3-16,0 0-1 15,0 0 3-15,0 0 9 0,0 0 10 0,0 0 3 16,0 0 7-16,0 0-3 15,0 0-7-15,0 0 1 0,30-3-13 0,-30 3 0 0,0 0-10 16,0 0-1-16,28 3-7 16,-28-3-12-16,0 0-4 0,27 1-10 0,-27-1-6 15,0 0-10-15,24 0-21 0,-24 0-27 0,0 0-40 0,16 0-44 16,-16 0-61-16,0 0-57 16,0 0-52-16,0 0-127 0,18 3-537 0,-18-3-332 15</inkml:trace>
  <inkml:trace contextRef="#ctx0" brushRef="#br0" timeOffset="-147911.46">9859 15559 2633 0,'0'0'-152'0,"0"0"24"0,0 0 18 16,0 0 31-16,0 0 18 0,0 0 16 0,0 0 20 0,0 0 20 15,0 0 10-15,0 0 8 16,0 0 10-16,0 0 11 0,0 0 8 0,0 0 13 16,0 0 4-16,0 0 6 15,0 0 11-15,0 0 5 0,0 0 4 0,0 0 3 0,0 0 3 16,0 0 6-16,0 0 0 15,0 0 5-15,0 0 1 0,0 0-4 0,0 0-1 16,0 0-3-16,0 0 2 16,0 0-6-16,0 0 1 0,0 0-7 0,0 0-1 15,0 0-1-15,0 0-2 0,0 0-7 0,9 49 2 16,-9-49 0-16,0 0 0 16,2 19 1-16,-2-19-5 0,3 16 2 0,-3-16 10 0,2 16 1 15,-2-16-15-15,4 20-5 16,-4-20-5-16,2 19-12 0,-2-19-5 0,2 20-3 0,-2-20-11 15,2 19-31-15,-2-19-40 16,2 17-51-16,-2-17-62 0,0 16-80 0,0-16-79 16,4 11-186-16,-4-11-136 0,0 0-305 0,0 0-361 15</inkml:trace>
  <inkml:trace contextRef="#ctx0" brushRef="#br0" timeOffset="-135776.52">9449 14417 606 0,'0'0'65'16,"0"0"0"-16,6 11-5 0,-6-11 4 0,0 0-8 15,0 0 9-15,8 16 1 16,-8-16-4-16,0 0 6 0,0 0-5 16,8 15 1-16,-8-15 4 0,0 0 17 0,4 12-19 0,-4-12 10 0,0 0 0 15,0 0-8-15,6 15-1 16,-6-15 8-16,0 0-9 0,0 0 1 0,4 13-12 16,-4-13 0-16,0 0 1 15,4 14-7-15,-4-14-9 0,0 0 6 0,0 0 6 16,2 18-6-16,-2-18 7 0,0 0-5 15,4 17 0-15,-4-17 1 0,0 0-6 0,4 14 3 16,-4-14-7-16,0 0-4 16,0 0 0-16,5 15 5 0,-5-15 3 0,0 0 0 15,0 0-3-15,0 0 0 0,0 0-1 0,0 0 0 0,0 0 1 16,0 0-5-16,0 0-2 16,0 0-1-16,0 0-5 0,0 0 3 0,0 0 1 15,0 0-1-15,0 0 1 16,0 0-6-16,0 0-2 0,0 0 2 0,0 0-6 15,0 0-1-15,0 0-3 0,4-49-1 16,-4 49-2-16,5-21 0 0,-5 21 0 16,6-21-6-16,-2 8 3 0,-4 13-1 0,11-19-1 0,-7 5-7 15,-4 14 3-15,8-19 3 16,-2 10 0-16,-6 9 1 0,9-18 2 0,-9 18-5 16,11-15 2-16,-5 7-1 0,-6 8 2 15,10-13-5-15,-10 13 1 0,11-11-2 0,-11 11 1 16,11-8-2-16,-11 8 2 15,0 0-1-15,12-9-4 0,-12 9 5 0,0 0-1 0,17-7-4 16,-17 7 3-16,0 0-8 16,0 0-9-16,18-3-32 0,-18 3-50 0,0 0-50 15,10 2-64-15,-10-2-120 0,0 0-519 0,0 0-202 16</inkml:trace>
  <inkml:trace contextRef="#ctx0" brushRef="#br0" timeOffset="-133156.45">10412 14754 2373 0,'0'0'-145'0,"-14"-5"26"16,14 5 19-16,0 0 20 0,0 0 20 0,0 0 13 16,0 0 19-16,0 0 16 0,0 0 8 15,0 0 13-15,0 0 11 0,0 0 5 0,0 0 17 16,0 0 11-16,0 0 11 0,0 0 11 0,0 0 9 16,0 0 13-16,0 0 6 15,0 0 3-15,0 0 3 0,0 0 3 0,-32 13 1 0,32-13-8 16,0 0-3-16,-13 15-2 15,13-15-2-15,-9 14-2 0,9-14-5 0,-8 13-5 16,8-13 5-16,-11 19-1 16,7-9 1-16,4-10-3 0,-10 25-2 0,3-17 1 0,2 8-9 15,-1-3-5-15,6-13-2 0,-8 27-9 0,2-14-2 16,2 1-10-16,4-14-3 16,-9 23-8-16,7-10-1 0,2-13-3 15,-7 23 0-15,5-12-9 0,2-11-2 16,-4 24 0-16,4-24-1 0,-4 23-4 0,4-23-2 0,-2 20 3 15,2-20-3-15,-2 21-2 16,2-21 2-16,-2 23-3 0,2-23-5 16,0 18 5-16,0-18-3 0,0 22 0 0,0-22 1 0,-3 17-9 15,3-17 10-15,-2 17-4 0,2-17 3 16,0 0-3-16,0 25 3 0,0-25-2 0,0 15 2 16,0-15-1-16,0 0 0 15,0 21 0-15,0-21 1 0,0 0 0 0,0 21 0 16,0-21 1-16,0 0 2 15,2 19-2-15,-2-19 2 0,0 16-1 0,0-16-2 0,0 0-2 16,0 18 1-16,0-18-6 16,0 0 5-16,0 23-12 0,0-23 14 0,3 14-2 15,-3-14-2-15,0 0 2 0,2 22 6 0,-2-22-6 0,2 13 3 16,-2-13 6-16,4 18-1 16,-4-18 1-16,6 16 4 0,-6-16 2 0,7 21-5 15,-7-21-3-15,6 19-1 16,-1-10 2-16,-5-9-4 0,6 17 3 15,-6-17-3-15,8 16-10 0,-8-16 8 0,4 18-4 16,-4-18-21-16,6 16-31 0,-6-16-49 0,7 11-68 16,-7-11-80-16,11 11-107 0,-7-8-234 0,-4-3-46 15,0 0 24-15,0 0-236 0,0 0-178 16</inkml:trace>
  <inkml:trace contextRef="#ctx0" brushRef="#br0" timeOffset="-124981.73">10975 14769 2420 0,'0'0'-85'0,"0"0"24"0,0 0 16 15,0 0 7-15,0 0 19 0,0 0 28 16,0 0 15-16,0 0 27 0,0 0 17 16,0 0 19-16,-34-7 8 0,34 7 13 0,0 0 11 15,-26 0 7-15,26 0 4 16,0 0-2-16,-24 2-8 0,24-2-12 0,0 0-7 15,-26 2-11-15,26-2-7 0,-17 3-2 16,17-3-4-16,-17 7 0 0,17-7-1 0,-17 9-3 16,17-9-7-16,-14 11 0 0,14-11-6 0,-18 15-5 15,18-15 0-15,-12 12-5 0,12-12-3 0,-11 13-4 16,11-13-5-16,-6 14 0 16,6-14-5-16,0 0-2 0,0 18-8 0,0-18 4 15,0 0-4-15,17 14 2 0,-17-14-8 16,18 8-2-16,-18-8 0 0,24 5-2 15,-9-2-3-15,-15-3 1 0,32 5-3 16,-18-3 0-16,4 1-1 0,-18-3-1 16,26 4-1-16,-10-1 1 0,-16-3-2 0,26 7-1 0,-16-3-1 15,-10-4 2-15,23 6-1 0,-23-6-5 16,16 8 4-16,-16-8-3 0,14 9 5 0,-14-9 2 16,12 11 5-16,-12-11 10 15,9 12-1-15,-9-12 10 0,4 13-15 0,-4-13 13 16,0 0-2-16,4 17 4 0,-4-17 8 15,0 0 3-15,0 0 4 0,-11 25 21 0,11-25-3 16,-10 8 0-16,10-8-9 0,-14 9-2 16,14-9 0-16,-19 7-13 0,19-7 0 15,-22 5-8-15,22-5-3 0,-21 0-16 0,21 0-27 0,-21-2-34 16,21 2-49-16,-20-4-57 0,20 4-70 16,-14-6-67-16,6 2-130 0,8 4-186 15,-11-9-3-15,11 9-339 0,0 0-380 16</inkml:trace>
  <inkml:trace contextRef="#ctx0" brushRef="#br0" timeOffset="-124256.39">10664 15193 2781 0,'0'0'-108'0,"0"0"37"15,0 0 22-15,0 0 28 16,0 0 24-16,0 0 30 0,0 0 23 0,0 0 21 0,0 0 3 15,0 0 11 1,0 0 8-16,0 0 6 0,0 0 8 0,0 0-3 0,0 0-3 16,0 0-6-16,0 0-6 0,0 0-2 0,43-8-6 0,-43 8-5 15,20 2-6-15,-20-2-1 16,28 2-16-16,-28-2-1 0,31 0-4 0,-11-2-5 16,1 2 0-16,-2-2 3 15,-19 2 0-15,40 0 3 0,-21-2 6 16,1 2-2-16,0 0 1 0,-3-1 4 15,-17 1-8-15,30 0 21 0,-16-2-9 0,-14 2-6 16,24 0-8-16,-24 0-8 0,21 0-5 16,-21 0-7-16,19 0-11 0,-19 0-21 0,0 0-29 0,21 2-43 15,-21-2-57-15,0 0-79 0,18 0-72 0,-18 0-171 16,0 0-177-16,0 0 31 16,0 0-255-16,0 0-194 0</inkml:trace>
  <inkml:trace contextRef="#ctx0" brushRef="#br0" timeOffset="-123426.86">10757 15402 2426 0,'0'0'-73'0,"0"0"21"15,0-17 24-15,0 17 14 16,0 0 23-16,0 0 21 0,0 0 14 0,0 0 4 0,0 0 8 16,0 0 7-16,0 0 6 15,0 0 7-15,0 0 10 0,0 0 6 0,0 0 5 16,0 0-2-16,0 0 3 15,0 0-4-15,0 0-5 0,-36 33-6 0,36-33-7 0,-6 19-4 16,6-19-6-16,-4 21-4 16,4-21 4-16,-2 22-2 0,0-10-3 0,2-12-4 15,2 20 1-15,-2-20-5 0,4 23-2 0,-4-23-6 16,6 22 1-16,-6-22-6 0,8 15 0 16,-8-15-1-16,11 14-4 15,-11-14-3-15,9 8-2 0,-9-8-6 0,0 0-1 16,16 4-4-16,-16-4 1 0,0 0-4 15,0 0-3-15,0 0-2 0,0 0 0 16,28-19-2-16,-28 19 3 0,7-11-1 0,-7 11 8 0,0 0 1 16,6-17 5-16,-6 17-3 0,0 0-3 0,8-11-2 15,-8 11-1-15,0 0-6 16,0 0 3-16,0 0-3 0,8-10 1 0,-8 10-2 0,0 0 2 16,0 0-5-16,0 0 2 15,0 0-2-15,0 0-5 0,0 0 6 0,28 19-1 16,-28-19-1-16,9 8 0 15,-9-8 0-15,8 9-2 0,-8-9-1 0,0 0 3 16,10 11-1-16,-10-11 2 0,0 0 7 16,9 9 9-16,-9-9 16 0,0 0 8 15,0 0 12-15,0 0 0 0,0 0-22 0,0 0-5 0,0 0 1 16,0 0-5-16,0 0 6 16,23-18 4-16,-23 18 6 0,6-15-15 0,-6 15-1 0,10-19-3 15,-10 19-1-15,4-19-6 16,-4 19-6-16,6-19-19 0,-4 8-24 0,-2 1-29 15,0 10-40-15,2-17-46 16,-2 17-64-16,2-15-54 0,-2 15-103 0,0 0-166 0,-4-18-71 16,4 18-329-16,0 0-347 0</inkml:trace>
  <inkml:trace contextRef="#ctx0" brushRef="#br0" timeOffset="-122486.65">11073 15576 2677 0,'0'0'-118'0,"0"0"43"16,0 0 26-16,0 0 37 0,0 0 17 0,0 0 25 0,0 0 23 15,0 0 17-15,0 0 12 16,0 0 14-16,0 0 11 0,0 0 5 0,0 0 10 16,0 0 4-16,0 0 9 0,0 0 5 0,0 0 1 15,0 0-7-15,0 0-1 16,0 0-11-16,0 0-4 0,0 0-12 16,0 0-10-16,0 0-12 0,0 0-10 0,0 0-7 15,0 0-7-15,0 0-7 0,0 0-7 0,0 0-4 16,0 0-2-16,0 0-6 15,0 0-3-15,10-12-5 0,-10 12-1 0,0 0-3 0,0 0-1 16,0 0-1-16,0 0-6 16,0 0 0-16,26 2-7 0,-26-2 2 0,0 0 4 15,0 0-3-15,0 0-1 0,20 2-2 0,-20-2-1 16,0 0 1-16,0 0-2 0,0 0-2 16,25 0 4-16,-25 0-6 0,0 0 3 0,0 0-2 15,0 0 7-15,16 2-7 16,-16-2-6-16,0 0 2 0,0 0 2 0,0 0 2 15,0 0 0-15,0 0 0 0,0 0 4 16,0 0-5-16,0 0 2 0,0 0 6 0,0 0-3 16,0 0-1-16,0 0-1 0,-27 39 1 0,27-39-1 15,-16 12 1-15,16-12-1 16,-12 14-1-16,4-6 2 0,8-8-3 0,-12 13 6 0,12-13 3 16,-12 15 2-1,6-7 7-15,6-8-3 0,-7 13 1 0,7-13-1 0,-6 13 5 16,6-13 5-16,0 0-19 15,-6 17-1-15,6-17 1 0,0 0-2 0,0 0 0 0,0 0-3 16,8 27 2-16,-8-27-1 16,11 8 5-16,-11-8-7 0,0 0 5 15,14 8-16-15,-14-8-18 0,16 2-21 0,-16-2-30 0,12 0-34 16,-12 0-39-16,0 0-48 0,17-1-48 16,-17 1-44-16,0 0-104 0,19-6-128 0,-19 6-72 15,11-3-243-15,-11 3-176 16</inkml:trace>
  <inkml:trace contextRef="#ctx0" brushRef="#br0" timeOffset="-121476.7">11278 15666 2348 0,'0'0'-100'0,"0"0"43"0,0 0 20 16,0 0 31-16,0 0 16 0,0 0 26 0,0 0 10 15,0 0 13-15,0 0 4 16,0 0 1-16,0 0 7 0,0 0 18 0,0 0 17 0,0 0 18 16,0 0 6-16,0 0 10 15,0 0 1-15,0 0 2 0,0 0-4 0,-2 22 0 16,2-22-1-16,-5 17-4 15,5-17-13-15,-2 17-1 0,2-17-6 0,-2 18-14 16,2-18-9-16,0 19-5 0,0-19-2 16,2 16-20-16,-2-16 9 0,2 18-14 0,-2-18-4 15,0 0-6-15,2 22-7 0,-2-22-3 0,5 10-18 16,-5-10-19-16,0 0-30 16,8 13-39-16,-8-13-58 0,0 0-69 0,15 0-78 0,-15 0-162 15,0 0-189 1,12-16 15-16,-12 16-219 0,0 0-157 0</inkml:trace>
  <inkml:trace contextRef="#ctx0" brushRef="#br0" timeOffset="-121316.41">11350 15598 2718 0,'0'0'131'16,"2"-19"12"-16,-2 19-2 0,0 0 1 15,0 0-2-15,4-15-13 0,-4 15-15 0,0 0-18 0,0 0-23 16,0 0-50-1,0 0-56-15,5-15-70 0,-5 15-80 0,0 0-135 0,0 0-639 16,0 0-399-16</inkml:trace>
  <inkml:trace contextRef="#ctx0" brushRef="#br0" timeOffset="-120676.35">11382 14879 2875 0,'0'0'-76'0,"0"0"44"0,12 26 26 16,-12-26 29-16,2 15 35 16,-2-15 24-16,5 21 20 0,-4-5 1 0,1-1 7 15,1 3 3-15,-1 1 1 0,3 4 16 0,-1 3 9 0,-2 0-15 16,2 3-6-16,0-2-19 16,-2 3-11-16,0-2-7 0,0 3-9 15,-2-1-9-15,0-2-6 0,-2 1-5 16,0 2-15-16,-2-2-20 0,-2-1-20 0,0 1-28 15,-1-3-33-15,-1 0-44 0,-3-4-58 16,5 1-44-16,-7-2-90 0,2-4-168 0,0-2-492 16,0-4-395-16</inkml:trace>
  <inkml:trace contextRef="#ctx0" brushRef="#br0" timeOffset="-120046.58">10513 14962 2781 0,'0'0'-132'0,"0"0"31"0,0 0 35 0,0 0 24 15,0 0 30-15,0 0 28 16,0 0 39-16,0 0 3 0,0 0 21 16,0 0 9-16,0 0 18 0,0 0 13 0,-26 39 11 0,18-27 4 0,4 4 6 15,-2 2-5-15,0-2-8 16,2 1-8-16,-5 6-12 16,5-4-7-16,-2 2-10 0,1 2-4 0,1 0-12 15,2-1-7-15,0-3-7 0,4 3-8 0,0-2-13 0,2 3-11 16,3 3-9-16,3-4-11 15,1-1-32-15,3 2-39 0,2-2-52 0,2 0-67 16,4 1-58-16,-5-10-108 16,4 2-178-16,-2-3-375 0,2-1-286 0</inkml:trace>
  <inkml:trace contextRef="#ctx0" brushRef="#br0" timeOffset="-119346.68">11356 14707 2655 0,'0'0'-116'0,"9"-23"9"0,-9 23 10 16,0 0 9-16,9-9 8 16,-9 9 4-16,0 0 11 0,12-8 11 15,-12 8 9-15,0 0 19 0,0 0 23 0,15-6 11 16,-15 6 21-16,0 0 11 0,0 0 18 16,0 0 4-16,0 0 15 0,0 0 24 0,0 0 10 0,0 0 11 15,17 21 1-15,-17-21 3 16,0 0 3-16,-5 23 4 0,5-23 8 0,0 0 0 15,-11 22-5-15,11-22-1 16,-3 17-7-16,3-17-12 0,-3 17-2 16,3-17-16-16,0 0-1 0,0 22-2 0,0-22-12 15,0 0-9-15,5 16-12 0,-5-16-2 0,0 0-5 16,13 12-8-16,-13-12-19 0,12 7-26 16,-12-7-33-16,0 0-46 0,19 3-58 0,-19-3-70 15,15 0-79-15,-15 0-179 0,15-3-164 0,-15 3-232 16,0 0-211-16</inkml:trace>
  <inkml:trace contextRef="#ctx0" brushRef="#br0" timeOffset="-118846.77">11646 15286 2494 0,'0'0'-39'0,"0"0"39"15,0 0 11-15,0 0 4 16,0 0 16-16,-13 9 20 0,13-9 18 0,0 0 19 0,0 0 6 15,0 0-6-15,0 0-8 16,0 0-4-16,0 0-9 0,0 0-2 16,0 0-12-16,0 0 1 0,0 0-7 0,0 0-4 15,49-9-7-15,-49 9-5 0,21-2-3 16,-21 2-2-16,24-4-5 0,-24 4-17 0,25-4-22 16,-12 3-33-16,-13 1-38 0,23-4-33 15,-23 4-44-15,21-4-49 0,-21 4-95 0,17-6-483 16,-17 6-98-16</inkml:trace>
  <inkml:trace contextRef="#ctx0" brushRef="#br0" timeOffset="-118571.45">11778 15175 2330 0,'0'0'-19'15,"0"0"43"-15,0 0 23 16,0 0 20-16,0 0 25 0,0 0 16 0,0 0 10 15,0 0 1-15,0 0 2 16,0 0-4-16,-22 27 0 0,22-27-1 16,-4 17-2-16,4-17 2 0,-2 21-3 0,2-21-4 0,0 25-8 0,-3-11-6 15,3-14-8-15,0 25-11 16,0-25-8-16,3 25-7 0,-3-11-5 0,0-14-6 0,2 25-6 16,0-13-11-16,-2-12-22 15,2 21-29-15,-2-21-33 0,3 14-34 0,-3-14-34 16,4 15-54-16,-4-15-44 15,0 0-58-15,0 0-131 0,11 10-541 0,-11-10-375 16</inkml:trace>
  <inkml:trace contextRef="#ctx0" brushRef="#br0" timeOffset="-117786.31">12019 14975 2785 0,'6'-18'-102'0,"-6"18"25"0,0 0 13 16,0 0 4-16,0 0 1 0,10-12 15 0,-10 12 26 0,0 0 1 15,0 0 11-15,11-10-1 16,-11 10-3-16,0 0 2 0,0 0 16 0,18-8 1 0,-18 8 15 16,0 0 4-16,16-1 7 15,-16 1 9-15,0 0 6 0,0 0 1 0,0 0 8 16,0 0 11-16,0 0 4 15,0 0-3-15,23 8-2 0,-23-8-6 0,0 0-7 0,0 0 7 16,0 0 11-16,2 19 6 16,-2-19 0-16,0 0-1 0,0 0 1 0,-5 24-1 15,5-24-8-15,-9 17-3 0,9-17 3 16,-7 22-5-16,3-13-2 0,4-9-2 0,-9 22-7 16,2-13 0-16,7-9-6 0,-10 17 1 0,10-17-8 15,-8 21 9-15,4-12-9 16,4-9 6-16,-9 19-2 0,9-19 2 0,-10 18-3 15,10-18-2-15,-9 14 2 16,9-14-2-16,-8 16-7 0,8-16 6 0,-4 12-2 0,4-12-3 16,0 0-2-16,-5 16 2 0,5-16-1 0,0 0-2 15,0 0 1-15,0 17-1 16,0-17-3-16,0 0 1 0,0 0-17 0,0 0-1 16,9 15 1-16,-9-15 1 0,0 0-3 15,17 7 0-15,-17-7-1 0,17 4-3 0,-17-4-5 16,22 7-4-16,-22-7-13 15,20 2-16-15,-20-2-20 0,20 4-23 0,-20-4-32 0,19 0-36 16,-19 0-30-16,19 2-22 16,-19-2-32-16,21 0-17 0,-13 0-36 0,-8 0-95 15,19-6-609-15,-19 6-440 0</inkml:trace>
  <inkml:trace contextRef="#ctx0" brushRef="#br0" timeOffset="-116906.68">12268 14983 2872 0,'0'0'-145'0,"-18"-1"36"16,18 1 15-16,0 0 19 16,0 0 29-16,0 0 28 0,0 0 4 0,0 0 13 15,0 0 4-15,-20-5-3 16,20 5 12-16,0 0-10 0,0 0-1 0,0 0 1 15,0 0 5-15,0 0 1 0,0 0 4 16,0 0-4-16,0 0 4 0,36-19 10 0,-36 19-14 16,0 0 9-16,18-5 5 0,-18 5-2 0,14-4 8 0,-14 4-10 15,17-4 6-15,-17 4 4 16,0 0 9-16,26-4 6 16,-26 4 1-16,15-1 1 0,-15 1-5 0,0 0-1 15,0 0 3-15,23 0-1 0,-23 0 1 0,0 0 11 0,0 0 0 16,0 0 5-16,15 5-4 15,-15-5 6-15,0 0-2 0,0 0 3 0,-3 19-4 16,3-19 0-16,0 0-1 16,-12 22-2-16,12-22 0 0,-11 22 4 0,5-11-3 15,0 2-4-15,1 2 1 0,-1-3 1 0,0 2 3 0,6-14-2 16,-10 26-6-16,6-12 0 16,4-14-2-16,-3 28-8 0,1-16 0 0,2-12-4 15,-2 22-5-15,2-22 0 16,0 22-7-16,0-22 2 0,0 18-2 0,0-18-1 0,6 14-2 15,-6-14-3-15,9 12-5 16,-9-12-9-16,10 9-6 0,-10-9 0 16,15 6 1-16,-15-6-5 0,16 1 4 0,-16-1 2 0,0 0-3 15,27 0 1-15,-27 0 1 0,15 2 3 16,-15-2 0-16,0 0 3 16,23 2-2-16,-23-2 0 0,0 0-1 0,17 4 3 15,-17-4 4-15,12 6 1 0,-12-6 5 0,0 0 2 16,9 15-2-16,-9-15 5 15,3 13-4-15,-3-13 6 0,2 17-2 0,-2-17-4 0,0 19 8 16,0-19-3-16,-2 23-2 16,2-23 3-16,-7 27 1 0,2-14 5 0,-1-2 1 15,-2 2 7-15,2 2 6 0,-1-1-6 0,-2-3 6 0,0 2-3 16,-2-2-1-16,3 2-2 16,-2-1 1-16,-1-3-15 0,0 3 6 0,-1-1-4 15,3-1-4-15,-1-1-2 16,-2 1-5-16,3 0 2 0,-2-1-5 0,11-9-11 0,-16 14-13 15,5-6-21-15,11-8-30 16,-16 12-30-16,16-12-32 0,-11 11-38 0,11-11-41 16,-11 11-55-16,11-11-107 0,-10 4-167 0,10-4-447 15,0 0-445-15</inkml:trace>
  <inkml:trace contextRef="#ctx0" brushRef="#br0" timeOffset="-116306.39">12468 15609 2973 0,'0'0'-71'0,"0"0"43"0,0 0 32 0,0 0 26 16,0 0 28-16,0 0 20 15,-27 27 15-15,27-27 8 0,0 0-3 0,0 0-3 0,0 0-4 16,0 0 0-16,0 0-6 15,0 0-6-15,0 0-7 0,0 0-12 0,0 0-7 16,0 0-2-16,0 0-6 16,21 8-9-16,-21-8-1 0,0 0 0 0,22 0-6 0,-22 0-4 15,0 0 0-15,27 0-5 0,-27 0 0 0,16 3-5 16,-16-3 0-16,0 0-3 16,18 1-4-16,-18-1 4 0,0 0 5 0,0 0 1 15,18 8 8-15,-18-8 5 16,0 0 7-16,0 0 3 0,0 0 10 0,0 0 0 15,0 0-6-15,0 0 1 0,-25 34 11 16,25-34-8-16,-15 13 3 0,15-13-4 0,-12 12-1 16,12-12-3-16,-13 13-6 0,13-13-4 0,-12 9 1 0,12-9-4 15,-6 10-5-15,6-10 3 16,0 0-6-16,-7 13-1 0,7-13 1 0,0 0-7 16,0 0 0-16,-7 13 1 15,7-13-22-15,0 0-1 0,0 0-10 0,0 0-14 0,0 0-21 16,0 0-28-16,16 16-41 15,-16-16-42-15,0 0-61 0,20 2-41 0,-20-2-31 16,0 0-62-16,0 0-98 16,29-5-520-16,-29 5-425 0</inkml:trace>
  <inkml:trace contextRef="#ctx0" brushRef="#br0" timeOffset="-116086.46">12612 15760 2872 0,'0'0'-60'0,"11"-6"70"0,-11 6 34 15,0 0 19-15,0 0 20 16,0 0 23-16,0 0 7 0,0 0 8 0,0 0 1 0,0 0 8 15,0 0 6-15,0 0-2 16,0 0-3-16,0 0-10 0,0 0-4 0,15 21-16 16,-15-21-12-16,0 0-10 0,0 24-5 15,0-24-7-15,0 16-11 0,0-16-5 0,3 16-5 16,-3-16-8-16,0 17 1 0,0-17-8 0,0 0-16 16,7 21-20-16,-7-21-30 15,0 0-30-15,4 15-33 0,-4-15-41 0,0 0-68 16,5 7-53-16,-5-7-106 0,0 0-154 15,0 0-450-15,0 0-416 0</inkml:trace>
  <inkml:trace contextRef="#ctx0" brushRef="#br0" timeOffset="-115916.8">12675 15618 3105 0,'0'0'59'0,"2"-16"20"16,-2 16 8-16,0 0 15 0,0 0 2 0,0 0-12 0,3-16-8 15,-3 16-10-15,0 0-22 16,0 0-31-16,0 0-41 0,0 0-50 0,0 0-71 16,8-13-60-16,-8 13-118 0,0 0-619 0,2-7-354 15</inkml:trace>
  <inkml:trace contextRef="#ctx0" brushRef="#br0" timeOffset="-114746.35">12987 14912 2699 0,'11'-13'-106'15,"-11"13"45"-15,0 0 23 0,0 0 8 0,0 0 15 0,0 0 16 16,0 0 15-16,0 0 17 16,0 0 1-16,0 0 5 0,0 0 1 0,0 0-1 15,0 0 2-15,0 0 12 0,0 0 2 0,0 0 10 16,0 0 9-16,0 0 6 0,0 0 6 16,-31-13 4-16,31 13-1 0,0 0-2 0,0 0-2 15,0 0-4-15,-29 7-7 16,29-7-5-16,0 0-4 0,-15 10-8 0,15-10-2 15,0 0-8-15,-8 12-2 16,8-12-3-16,0 0-7 0,-2 17-2 0,2-17-2 0,0 0-6 16,0 0 0-16,10 25-3 15,-10-25-2-15,8 15-6 0,-8-15 2 0,15 14-5 16,-7-3 2-16,-1-3-4 0,-7-8 2 0,17 20-3 16,-8-13 0-16,-9-7-2 0,13 19 4 15,-8-11-5-15,-5-8-1 0,12 14-2 0,-12-14 1 16,6 17-1-16,-6-17 5 15,0 0 6-15,2 18 9 0,-2-18 5 0,0 0-3 16,-11 20 4-16,11-20-1 0,-13 9 0 16,13-9-4-16,-11 8 0 0,11-8-7 0,0 0-5 15,-19 9-13-15,19-9-31 0,0 0-36 0,-17 0-49 16,17 0-60-16,0 0-49 16,0 0-98-16,0 0-164 0,-16-11-450 0,16 11-355 0</inkml:trace>
  <inkml:trace contextRef="#ctx0" brushRef="#br0" timeOffset="-114366.39">12791 15257 2727 0,'0'0'-91'16,"0"0"44"-16,-13 10 27 0,13-10 31 0,0 0 24 0,0 0 30 15,0 0 24-15,0 0 14 0,0 0 15 0,0 0 3 16,0 0-10-16,0 0-11 16,0 0-7-16,0 0-8 0,0 0-6 0,0 0-10 15,0 0-8-15,30 9-6 16,-30-9-5-16,22 0-5 0,-22 0-4 0,34-1-5 0,-17 1-4 15,6 0-3-15,0 0-3 16,2 0-3-16,-1-3 0 0,1 3-5 0,4 0-1 16,-2 0-4-16,-2 3 2 15,-2-6-3-15,0 6-5 0,-2-3-11 0,2 0-18 0,-23 0-32 16,31-3-44-16,-18 6-36 0,-13-3-46 0,21 0-48 16,-21 0-82-16,0 0-631 15,11 1-361-15</inkml:trace>
  <inkml:trace contextRef="#ctx0" brushRef="#br0" timeOffset="-113796.45">12862 15559 2830 0,'0'0'-74'15,"0"0"29"-15,0 0 5 0,0 0 11 0,0 0 16 16,0 0 33-16,0 0 35 0,0 0 21 0,0 0 7 0,0 0 3 16,0 0 6-16,0 0-8 15,0 0 0-15,0 0 4 0,0 0 1 0,0 0-7 16,2 23-3-16,-2-23-6 15,0 0-3-15,2 23-5 0,-2-23-5 0,7 18-5 0,-7-18-2 16,10 15-9-16,-10-15-3 16,10 13-6-16,-10-13-1 0,15 8-6 0,-15-8 0 15,15 7-5-15,-15-7-3 0,0 0-5 0,19 0-7 16,-19 0 4-16,0 0-3 0,0 0-4 16,21-15 2-16,-21 15-1 0,8-13-1 0,-8 13-2 15,0 0 6-15,7-17 4 16,-7 17-2-16,0 0-2 0,5-13 0 0,-5 13 3 15,0 0 4-15,0 0-3 16,0 0 3-16,0 0-2 0,0 0 0 0,0 0-2 0,0 0-2 16,0 0 3-16,0 0-2 15,0 0-2-15,18 27 4 0,-18-27-3 0,0 0-1 16,13 12 3-16,-13-12 7 0,0 0 10 0,12 4 7 0,-12-4 6 16,0 0-1-16,0 0 0 15,0 0-6-15,24-10-4 0,-24 10-4 0,9-12-8 16,-9 12 6-16,7-11-7 15,-7 11-7-15,0 0-26 0,11-20-31 0,-11 20-41 16,5-12-57-16,-5 12-61 0,0 0-89 16,6-16-204-16,-4 10-119 0,-2 6-280 0,0 0-277 15</inkml:trace>
  <inkml:trace contextRef="#ctx0" brushRef="#br0" timeOffset="-113385.72">13180 15598 2691 0,'0'0'-34'0,"0"0"57"15,0 0 21-15,0 0 26 16,0 0 12-16,0 0 10 0,0 0-1 0,0 0-8 16,0 0-13-16,0 0-6 15,0 0-4-15,0 0-9 0,0 0-6 0,0 0-3 0,0 0-8 16,0 0-1-16,16 11-4 15,-16-11-5-15,18 4-1 0,-18-4-3 0,14 5-3 16,-14-5 2-16,15 5-6 16,-15-5 1-16,0 0 4 0,0 0 5 0,11 13 0 0,-11-13 9 15,0 0 5-15,0 0 7 0,-4 20 3 16,4-20 11-16,0 0-2 0,-11 21 5 16,11-21 5-16,-11 11 5 0,11-11-3 0,-10 13 3 15,10-13-1-15,-8 14-2 0,8-14-3 16,-5 13-1-16,5-13-10 0,0 0-5 0,-4 17-1 15,4-17-6-15,0 0-4 16,0 0-11-16,7 20-15 0,-7-20-13 0,12 7-24 16,-12-7-25-16,0 0-31 0,21 7-36 0,-21-7-38 0,18 1-63 15,-18-1-61 1,0 0-116-16,26-7-161 0,-18 4-362 16,1-1-321-16</inkml:trace>
  <inkml:trace contextRef="#ctx0" brushRef="#br0" timeOffset="-112916.78">13436 15673 2661 0,'0'0'-102'0,"0"0"27"0,0 0 14 16,0 0 14-16,0 0 27 0,0 0 37 0,0 0 35 15,0 0 35-15,0 0 19 16,0 0 18-16,0 0 9 0,0 0 8 0,0 0 3 16,0 0 12-16,0 0-5 0,0 0-4 15,0 0-11-15,0 0-8 0,0 0-5 0,2 28-5 16,-2-28-7-16,0 0-9 15,0 0-3-15,0 0-8 0,0 0-8 0,0 0-5 16,-4 24-11-16,4-24 1 0,0 0 1 16,0 0 2-16,-5 16-1 0,5-16-25 0,0 0 1 15,0 0-6-15,-2 21-3 0,2-21-1 0,0 0 4 16,0 0-7-16,0 19 3 0,0-19-11 16,0 0-6-16,0 0 1 0,0 0-1 0,-2 16-6 15,2-16 4-15,0 0-7 16,0 0 0-16,0 0-15 0,0 0-16 0,0 0-17 15,0 0-19-15,0 0-24 16,4 15-41-16,-4-15-43 0,0 0-52 0,0 0-49 16,0 0-49-16,0 0-119 0,0 0-117 15,0 0-411-15,28-21-400 0</inkml:trace>
  <inkml:trace contextRef="#ctx0" brushRef="#br0" timeOffset="-112676.75">13465 15492 2945 0,'0'0'-31'0,"7"-15"45"0,-7 15 10 0,0 0 17 15,0 0 23-15,0 0 11 16,0 0-2-16,0 0-9 0,0 0-4 0,0 0-11 15,0 0-31-15,0 0-38 16,0 0-46-16,0 0-65 0,0 0-94 0,0 0-214 16,12-7-341-16,-12 7-77 0</inkml:trace>
  <inkml:trace contextRef="#ctx0" brushRef="#br0" timeOffset="-112276.64">13630 15280 2382 0,'0'0'-2'0,"0"0"18"0,0 0-7 16,0 0 8-16,0 0 4 15,0 0-18-15,0 0 6 0,0 0 9 0,0 0-9 16,0 0 6-16,17 24 3 15,-17-24 8-15,0 0 7 0,25 1 11 0,-25-1 5 0,23 0-2 16,-23 0-6-16,24 2-11 16,-24-2-12-16,21 0-24 0,-21 0-43 0,20 2-48 15,-20-2-49-15,0 0-88 0,20-4-477 16,-20 4 29-16</inkml:trace>
  <inkml:trace contextRef="#ctx0" brushRef="#br0" timeOffset="-112046.83">13702 15212 2123 0,'0'0'33'15,"0"0"51"-15,0 0 24 0,0 0 35 0,0 0 32 16,0 0 12-16,0 0 4 0,0 0-7 0,0 0-10 0,0 0-12 16,0 0-18-16,-17 38-9 15,17-38-12-15,0 21-15 0,0-21-12 0,2 24-13 16,-2-24-7-16,3 26-6 15,-2-13-21-15,-1-13-26 0,4 24-36 0,0-12-43 0,-4-12-54 16,7 19-65-16,-5-12-62 16,-2-7-105-16,11 12-170 0,-4-9-405 0,-7-3-314 15</inkml:trace>
  <inkml:trace contextRef="#ctx0" brushRef="#br0" timeOffset="-111746.83">13915 15047 2809 0,'9'-9'0'0,"-9"9"43"0,0 0 21 16,0 0 29-16,0 0 35 15,0 0 26-15,0 0 11 0,0 0-16 0,0 0-6 0,0 42-7 16,0-42-6-16,0 27-11 15,0-12-6-15,0 4-11 0,0-19-13 0,0 34-3 16,2-14-13-16,0-3-7 16,-2 1-10-16,2 2-5 0,0-3-8 0,-2 2-13 0,3 0-23 15,0-2-31-15,-1-2-35 0,-2-2-48 16,0-13-51-16,4 26-46 0,-2-15-48 16,0-3-81-16,-2-8-145 0,3 14-492 15,-3-14-416-15</inkml:trace>
  <inkml:trace contextRef="#ctx0" brushRef="#br0" timeOffset="-111081.95">14097 14923 2778 0,'0'0'-139'16,"0"0"36"-16,0 0 34 0,13-8 10 0,-13 8 36 15,0 0 35-15,0 0 28 0,0 0 37 16,0 0 21-16,0 0 32 0,0 0 14 0,0 0 18 16,0 0 3-16,21 25 4 0,-21-25-13 0,8 14-3 15,-4-2-9-15,-4-12-9 16,7 24-17-16,-1-9-6 0,0 3-6 0,0 3-3 15,-1 1-10-15,7 2-10 0,-6-1 1 16,3 4-8-16,0 3-3 0,1 2-10 0,0-1-3 16,1 1-8-16,-1 1-1 0,-1-2-2 0,-1 4-16 15,-1 2-2-15,-2-1-1 16,-3 0-7-16,-2-4-1 0,0 6-6 0,-4-2-14 0,-6 1-23 16,2-2-29-16,-4 2-47 15,-6 1-53-15,3-5-74 0,-1-1-63 0,-9 0-137 16,6-4-166-16,-2-4 6 15,-2 0-280-15,5-2-217 0</inkml:trace>
  <inkml:trace contextRef="#ctx0" brushRef="#br0" timeOffset="-109986.7">13099 16067 2490 0,'0'0'-79'15,"0"0"30"-15,0 0 23 0,0 0 9 16,0 0 19-16,0 0 41 0,0 0 10 15,0 0 17-15,48-15 14 0,-48 15 6 0,17-5 4 0,-17 5 13 16,18-4 2-16,-18 4 0 16,21-4-7-16,-21 4-8 0,22-2-11 0,-22 2-11 15,25-3-3-15,-25 3-8 0,29-4-7 0,-11 4-6 16,0-1-4-16,-18 1-6 0,39 0-2 16,-22 0-5-16,4-2-5 0,-4 2-2 0,-17 0-3 15,41 0-4-15,-21 0-3 16,2 0-2-16,-1 2 0 0,-1-2-3 0,0-2 1 15,1 4 0-15,-4-2-2 16,6 0-1-16,-5 0 0 0,4 0 0 0,-4 0-5 0,3 1 8 16,-2-1-8-16,2 0 2 0,2 4 0 0,-4-4-1 15,4 0-3-15,-2 0-1 16,0-4 1-16,-21 4 3 0,41 0-1 0,-23-1 2 0,4 1 8 16,-5-2 7-16,-17 2 7 15,38-1 1-15,-21 1 0 0,-1-4 1 0,-16 4-3 16,36 0 0-16,-20 0 0 15,-16 0 3-15,28 0 4 0,-14-2 3 0,-14 2 2 16,27 0-1-16,-27 0-3 0,20 0-1 16,-20 0-3-16,20 0-2 0,-20 0-6 0,0 0-4 15,26 0 0-15,-26 0-5 0,0 0-16 0,0 0-28 16,23-2-34-16,-23 2-42 16,0 0-58-16,0 0-60 0,0 0-129 0,13 0-215 0,-13 0-358 15,0 0-338-15</inkml:trace>
  <inkml:trace contextRef="#ctx0" brushRef="#br0" timeOffset="-108806.84">9614 16391 2787 0,'4'-14'-48'0,"-4"14"48"0,0 0 26 16,0 0 28-16,7-16 23 0,-7 16 23 16,0 0 14-16,0 0 3 0,6-14 0 0,-6 14-10 15,0 0-7-15,0 0 7 0,0 0 12 0,0 0 11 16,0 0-1-16,0 0 3 0,0 0-8 16,0 0-28-16,17 33-4 0,-17-33-5 0,4 28-9 15,-4-10-4-15,2 1-7 16,1-1 0-16,1 8-12 0,-4-4 11 0,2 5-13 15,0 0-2-15,-2 1-2 16,2-1-3-16,-2 4 2 0,0-3 8 0,0 1-4 0,2-1 5 16,-2 1-8-16,0-3 0 0,0 2-2 0,2-2 0 15,0-4-7-15,-2-3-3 16,2 3-3-16,0-3-4 0,0-2-1 16,0 0-3-16,0-2-5 0,-2-15 0 0,5 23-3 15,-5-23-2-15,3 21-8 0,-3-21-12 0,2 18-27 16,-2-18-35-16,2 10-38 15,-2-10-48-15,0 0-65 0,0 0-50 0,0 0-55 0,0 0-117 16,0 0-132-16,0 0-45 16,0 0-311-16,0 0-337 0</inkml:trace>
  <inkml:trace contextRef="#ctx0" brushRef="#br0" timeOffset="-108176.4">9726 16386 2745 0,'-6'-21'-116'0,"6"21"14"16,0 0 7-16,0 0 7 15,-7-18 20-15,7 18 28 0,0 0 30 16,0 0 10-16,-8-13 19 0,8 13 1 16,0 0 3-16,0 0 16 0,-2-15 22 0,2 15 18 0,0 0 17 15,0 0 5-15,0 0 7 0,0 0 11 0,0 0 2 16,0 0 2-16,6-23 5 16,-6 23-7-16,0 0-16 0,13-6-7 0,-13 6-12 0,0 0-9 15,23-4-13-15,-23 4-13 16,21-3-17-16,-21 3-9 0,28-2-8 0,-14 2-2 15,-14 0-5-15,30-4 1 16,-13 4-2-16,-17 0 1 0,30 0-4 0,-30 0 2 16,26-2 2-16,-26 2 2 0,20 0 1 0,-20 0 4 0,0 0 3 15,26 2 6-15,-26-2 13 16,0 0 16-16,13 0 11 0,-13 0 6 0,0 0 4 16,0 0 4-16,8 17-5 15,-8-17 3-15,0 0 1 0,0 19-26 0,0-19 2 0,0 17-3 16,0-17 6-16,-2 21-8 15,2-21 0-15,-4 26-1 0,2-10 4 0,2-16 3 16,-2 34-4-16,2-16-4 16,0 0-2-16,-2 0-5 0,2 1 7 0,0 2 0 0,2-1 2 15,-2 4-1-15,0-2 0 0,4 3 2 16,-4-2-6-16,2 2-2 0,2-1-5 16,-4-2-4-16,4-3-2 0,-2 1-4 0,0 0-5 15,-2-1-6-15,2-2-15 16,0-2-19-16,-2-15-31 0,2 29-30 0,-2-18-40 0,3 0-47 15,-3 1-54-15,0-12-51 16,0 21-48-16,0-21-95 0,-3 17-117 0,-1-7-66 16,4-10-360-16,-8 18-386 0</inkml:trace>
  <inkml:trace contextRef="#ctx0" brushRef="#br0" timeOffset="-106166.25">9654 17557 2896 0,'0'0'-28'0,"3"-19"29"0,-3 19 19 0,0 0 16 16,0 0 7-16,0 0 13 15,0 0 13-15,0 0 9 0,0 0 11 0,0 0 8 0,0 0 8 16,0 0 11-16,0 0 3 16,0 0 2-16,0 0 13 0,0 0-3 0,0 0 6 15,0 0-12-15,-9 53-3 0,9-53-27 0,-2 24 2 16,-1-11-1-16,3-13-2 16,-2 26-9-16,2-13-2 0,0-13-6 0,-2 26-10 0,0-13-7 15,2-13-7-15,0 23-9 16,0-23-7-16,-2 19-9 0,2-19-18 15,2 17-23-15,-2-17-27 0,2 11-44 16,-2-11-59-16,0 0-69 0,7 8-58 0,-7-8-125 0,0 0-162 16,0 0-26-16,0 0-352 0,0 0-348 0</inkml:trace>
  <inkml:trace contextRef="#ctx0" brushRef="#br0" timeOffset="-106026.36">9691 17439 3124 0,'0'0'106'0,"0"0"-6"0,4-17-12 0,-4 17-5 16,0 0-9-16,0 0-3 0,2-17-13 16,-2 17-30-16,0 0-47 0,0 0-70 0,0 0-64 15,2-14-68-15,-2 14-131 0,0 0-531 0,0 0-254 16</inkml:trace>
  <inkml:trace contextRef="#ctx0" brushRef="#br0" timeOffset="-105686.41">9804 17755 2819 0,'0'0'83'0,"0"0"24"15,0 0 5-15,0 0 12 0,0 0 6 0,0 0-2 16,0 0-12-16,0 0-10 16,0 0-13-16,0 0-9 0,0 0-11 0,37 6-14 0,-37-6-18 15,20-2-17-15,-20 2-30 16,24-5-33-16,-24 5-39 0,26-5-44 0,-26 5-46 15,20-5-29-15,-9 2-23 16,-11 3-37-16,13-8-82 0,-13 8-485 0,4-11-147 0</inkml:trace>
  <inkml:trace contextRef="#ctx0" brushRef="#br0" timeOffset="-105536.78">9824 17639 2547 0,'0'0'44'0,"0"0"35"15,-13-6-1-15,13 6 3 0,0 0 1 0,0 0 4 16,0 0 3-16,0 0-7 15,0 0-8-15,0 0-11 0,32-17-9 0,-32 17-15 16,25-5-22-16,-8 3-42 0,-17 2-45 16,36-4-52-16,-17 2-64 0,-2-2-131 15,0 0-512-15,-1 0-159 0</inkml:trace>
  <inkml:trace contextRef="#ctx0" brushRef="#br0" timeOffset="-105296.43">10145 17515 2630 0,'0'0'116'0,"0"0"56"0,7 25 8 16,-7-25 4-16,0 0-2 0,-5 21-5 0,5-21-17 15,0 0-15-15,-6 22-22 0,6-22-9 0,-4 19-16 0,4-19-6 16,-4 18-20-1,4-18-17-15,-2 19-29 0,2-19-43 0,-3 18-55 0,3-18-72 16,-4 14-69-16,4-14-94 16,0 10-190-16,0-10-483 0,0 0-438 0</inkml:trace>
  <inkml:trace contextRef="#ctx0" brushRef="#br0" timeOffset="-104056.41">9661 16059 2905 0,'0'0'-102'0,"0"0"35"16,0 0 32-16,0 0 35 0,0 0 36 0,0 0 20 16,0 0 7-16,0 0 10 0,0 0-2 0,0 0-5 15,0 0-3-15,-2 54 2 16,2-41 4-16,0-13-6 0,0 27 6 0,-2-14-2 0,2-13-3 16,-3 27-2-16,3-27-10 15,0 26-4-15,0-26-2 0,0 20-11 0,0-20-3 16,0 17-3-16,0-17-21 15,-2 15-26-15,2-15-34 0,0 0-52 0,0 0-40 0,2 21-51 16,-2-21-47-16,0 0-85 16,0 0-518-16,0 0-188 0</inkml:trace>
  <inkml:trace contextRef="#ctx0" brushRef="#br0" timeOffset="-103776.29">9618 16157 2490 0,'0'-21'-73'0,"0"21"35"0,0-18 6 0,0 18 21 15,2-16 33-15,-2 16 26 16,2-18 4-16,-2 18 5 0,7-17-4 0,-7 17-1 0,12-15-4 16,-12 15 4-16,13-13-3 15,-4 4 15-15,-9 9-3 0,22-8 13 0,-22 8 9 16,22-4 6-16,-22 4 8 0,23 0 2 0,-23 0-4 16,20 8-7-16,-20-8-2 15,12 13-3-15,-12-13-4 0,8 13 0 0,-8-13 0 16,0 18 4-16,0-18-4 0,0 0-8 15,-10 24-8-15,10-24-5 0,-12 15-6 0,3-9-14 16,9-6-25-16,-15 14-33 16,15-14-36-16,-19 9-50 0,11-3-49 0,8-6-61 0,-16 7-67 15,16-7-142-15,-14 8-516 0,6-4-361 0</inkml:trace>
  <inkml:trace contextRef="#ctx0" brushRef="#br0" timeOffset="-102436.45">10376 16426 2778 0,'0'0'-104'16,"0"0"29"-16,0 0 17 0,0 0 17 0,0 0 16 15,0 0 20-15,0 0 16 16,0 0 8-16,0 0 7 0,0 0 13 0,0 0-2 0,0 0 4 16,0 0 14-16,0 0 19 15,0 0 9-15,0 0 4 0,0 0 8 0,0 0 3 16,0 0 6-16,0 0 10 0,0 0 9 0,0 0-2 16,0 34 0-16,0-34-3 0,-8 24-2 15,4-10-11-15,-1 1-6 0,1 2-3 0,0 0-2 16,-1 5-9-16,1-4-4 15,2 6-7-15,-2 0-3 0,2 1-8 0,-3-1-3 16,3 3-7-16,0 2-7 16,2-3-5-16,-2 3 2 0,4 0-7 0,-2-1-3 15,2 1 3-15,0-2-11 0,0 1-1 0,1-1 1 0,1 0-3 16,0-1-1-16,0-1-6 16,1 0 1-16,-1-2-3 0,0-1 4 0,1-3-8 0,-3 0-8 15,2-1-22-15,0-1-24 16,-2-2-37-16,2 1-39 0,-4-16-51 0,4 26-56 15,0-16-69-15,-4-10-154 16,5 16-157-16,-5-8-361 0,0-8-415 0</inkml:trace>
  <inkml:trace contextRef="#ctx0" brushRef="#br0" timeOffset="-101826.36">10897 16522 2881 0,'0'0'-130'15,"0"0"18"-15,-3-22 14 0,3 22 9 0,0 0 19 16,-14-10 23-16,14 10 19 15,0 0 12-15,-21-4 20 0,21 4 9 0,-19-2 35 16,19 2 16-16,0 0 13 16,-28 2 15-16,28-2 5 0,-19 3 1 0,19-3-4 15,0 0-1-15,-23 5-10 0,23-5-12 0,-11 6-3 0,11-6-9 16,0 0-5-16,0 0-11 16,-6 15-5-16,6-15-19 0,0 0-25 0,0 0-22 0,23 23-31 15,-11-16-17-15,2 1-15 16,0 2-3-16,6 0 11 0,-4 1 5 0,3 0 10 15,1 2 20-15,-4 1 12 16,2-2 18-16,-2 1 14 0,-1 0 16 16,-2 0 21-16,-2-2 15 0,-3 1 17 0,-2 0 14 15,-6-12 7-15,4 19 11 0,-4-19 3 0,0 17 0 16,0-17-2-16,0 0-1 0,-14 19-12 0,3-13-13 16,11-6-11-16,-19 4-4 15,19-4-18-15,-19 3-32 0,19-3-37 0,0 0-46 16,-30-7-54-16,22 3-56 0,8 4-36 15,-13-10-109-15,13 10-548 0,-9-10-242 0</inkml:trace>
  <inkml:trace contextRef="#ctx0" brushRef="#br0" timeOffset="-101372.11">10768 16919 2550 0,'-24'8'-103'16,"24"-8"27"-16,0 0 13 15,-13 3 9-15,13-3 5 0,0 0-2 0,0 0 18 0,0 0 11 16,0 0 2-16,0 0 4 16,0 0 14-16,0 0 4 0,0 0 12 0,0 0 8 15,0 0 7-15,0 0 7 0,57-3-3 0,-57 3 3 16,24-2-5-16,-24 2-5 0,28-3-11 16,-11 3 11-16,1-1 1 0,-18 1-5 0,40-2 3 15,-16 2 11-15,-3 0 4 16,3-2 6-16,-2 2 29 0,2 0 3 15,-1 0 9-15,3 0-3 0,0 0 0 0,-4 0-7 16,2 0-9-16,-3 0-5 0,0 0-5 0,-2 0-9 16,-19 0-5-16,32-2-5 15,-32 2 0-15,23 0-9 0,-23 0-18 16,22 0-28-16,-22 0-42 0,18 0-45 16,-18 0-51-16,0 0-60 0,20-2-131 0,-20 2-438 0,0 0-80 15</inkml:trace>
  <inkml:trace contextRef="#ctx0" brushRef="#br0" timeOffset="-100256.45">10903 17136 2212 0,'0'0'-58'16,"2"-17"29"-16,-2 17 19 0,0 0 29 0,2-17 38 15,-2 17 17-15,2-15 38 0,-2 15 29 16,0 0 20-16,-2-21-2 0,2 21-5 0,0 0-9 16,0 0-6-16,-2-21-13 15,2 21-8-15,0 0-5 0,0 0 6 16,-10-10-9-16,10 10-4 0,0 0-9 15,0 0-7-15,0 0-3 0,-22 32-11 0,22-32-7 0,-8 23-8 16,4-7-7-16,2-3-3 16,2-13 0-16,-4 30-10 0,6-14-5 0,-2-16-2 15,6 30-5-15,-2-16-9 0,2-1-12 16,3-2-8-16,0 1-13 0,1-5-9 0,-2 3-7 16,-8-10-10-16,18 12-1 0,-8-9-5 0,-10-3 0 15,17 4 5-15,-17-4 2 16,0 0 2-16,0 0 6 0,26-10 4 0,-26 10 8 15,0 0 11-15,8-14 17 0,-8 14 5 16,0 0 5-16,6-12-5 16,-6 12-1-16,0 0 8 0,0 0-1 0,0 0-3 15,0 0 1-15,0 0 2 0,0 0 0 0,0 0-8 16,0 0 2-16,0 0-3 0,0 0-3 0,24 19-1 0,-24-19 1 16,0 0-2-16,12 10 1 15,-12-10-3-15,0 0 1 0,15 5-1 0,-15-5 5 16,0 0 0-16,0 0 5 15,0 0 0-15,0 0 4 0,28-8 0 0,-28 8-1 16,8-11-2-16,-8 11-3 0,8-17-4 16,-8 17-12-16,6-19-13 0,-6 19-21 0,5-21-34 15,-5 21-51-15,5-17-63 0,-5 17-57 0,2-17-127 16,-2 17-174-16,-4-14-417 16,4 14-395-16</inkml:trace>
  <inkml:trace contextRef="#ctx0" brushRef="#br0" timeOffset="-99686.34">11204 17275 2902 0,'0'0'-46'0,"0"0"46"0,0 0 16 16,8 14 31-16,-8-14 23 16,0 0 21-16,0 0 11 0,0 0 6 0,-6 23-16 15,6-23-4-15,0 0-11 0,-2 26-4 0,2-26-7 0,-2 23-4 16,2-23-6-16,-2 27-6 16,0-12 16-16,0 1-4 0,2-16-3 0,0 33-1 15,-3-18-2-15,3-15 1 16,0 27-4-16,-1-13-7 0,1-14-3 0,0 25-3 15,0-25-6-15,0 21-2 0,0-21-7 16,0 16-16-16,0-16-19 0,0 0-24 16,-3 18-28-16,3-18-27 0,0 0-33 0,0 0-30 0,0 0-10 15,0 0-19-15,0 0-5 0,0 0-8 16,0 0 3-16,0 0 8 0,-7-54 20 0,7 54 28 16,0-34 35-16,-2 17 31 15,2-2 31-15,0 19 41 0,-1-34 44 0,2 19 27 16,-1-1 28-16,0 16 27 15,0-23 14-15,0 23 2 0,4-22 0 0,-4 22-12 0,8-18-7 16,-8 18-12-16,8-14-9 16,-8 14-9-16,12-10-12 0,-12 10-8 0,15-6 2 15,-15 6-7-15,0 0 0 0,23 0 6 0,-23 0-7 0,0 0 2 16,19 7-4-16,-19-7-6 16,0 0-2-16,11 17-6 0,-11-17 3 0,0 0-7 15,0 18-8-15,0-18-5 16,0 0-17-16,0 0-41 0,-13 21-47 0,13-21-61 15,-9 8-70-15,9-8-68 0,0 0-122 16,-18 11-161-16,18-11-414 0,0 0-405 0</inkml:trace>
  <inkml:trace contextRef="#ctx0" brushRef="#br0" timeOffset="-99446.48">11367 17441 3002 0,'0'0'15'0,"2"21"48"0,-2-21 12 15,0 0 12-15,0 0 32 0,-11 25 25 0,11-25 8 16,-6 17 3-16,6-17-11 0,-5 18-7 16,5-18-17-16,3 19-9 0,-3-19-11 0,6 22-12 0,-1-12-17 15,-5-10-29-15,11 15-49 16,-11-15-66-16,7 11-77 0,0-7-82 15,-7-4-145-15,0 0-196 0,0 0-392 16,0 0-405-16</inkml:trace>
  <inkml:trace contextRef="#ctx0" brushRef="#br0" timeOffset="-99286.73">11377 17349 3105 0,'2'-16'63'0,"-2"16"29"0,3-16 5 0,-3 16 18 16,0 0 15-16,0 0 0 15,0-21-8-15,0 21-14 0,0 0-19 0,0 0-35 16,2-15-45-16,-2 15-55 16,0 0-68-16,0 0-68 0,0 0-95 0,2-11-215 0,-2 11-418 15,0 0-305-15</inkml:trace>
  <inkml:trace contextRef="#ctx0" brushRef="#br0" timeOffset="-98666.47">11479 16652 2652 0,'0'0'-50'0,"0"0"48"0,0 0 7 0,0 0 11 16,23 31 9-16,-20-16 17 0,-1 0 3 15,2 4 5-15,-2 0-3 0,3 6-5 0,-2 2-5 16,1 1-2-16,-2-1-3 0,0 1-1 0,0 3-5 15,-2-3-2-15,0 3-13 0,0-2-20 16,-2 0-30-16,0-1-25 0,0-1-37 0,-2-1-25 16,-1 0-77-16,-4-2-132 0,0 1-353 15,-4-3 63-15</inkml:trace>
  <inkml:trace contextRef="#ctx0" brushRef="#br0" timeOffset="-98076.59">10677 16734 2017 0,'0'0'-14'0,"0"0"47"15,-13-7 27-15,13 7 22 16,0 0 22-16,0 0 8 0,0 0 17 0,0 0 8 16,-32 31 6-16,26-17 3 15,0 1-1-15,0 3 2 0,-2 4-6 0,4-1-6 16,-2 4-11-16,4 0-13 0,-2 2-14 0,4-1-6 0,0 0-12 16,0 2-11-16,4-3-20 15,0 1-26-15,2-1-34 0,1 0-47 0,2-2-51 16,3-3-55-16,1 1-50 15,0-3-68-15,2-3-159 0,1-2-434 0,2-2-241 0</inkml:trace>
  <inkml:trace contextRef="#ctx0" brushRef="#br0" timeOffset="-97366.31">11556 16420 2655 0,'0'0'-18'0,"0"0"24"15,0 0 11-15,0 0 0 0,0 0 4 0,12-18 7 0,-12 18-1 16,0 0 5-16,0 0-3 16,15-7-1-16,-15 7-9 0,0 0 6 0,19-4 4 15,-19 4 0-15,0 0-2 0,0 0 2 0,26 4 4 16,-26-4 14-16,0 0 21 16,10 11 14-16,-10-11 9 0,0 0 8 0,0 25 3 15,0-25 7-15,0 0 1 0,-10 32 8 16,4-18-4-16,3-1 4 0,-4 0-4 15,7-13-1-15,-10 26 2 0,6-15-5 16,4-11 0-16,-6 21-6 0,6-21-33 0,-5 19-2 0,5-19-10 16,0 17-4-16,0-17-8 0,0 0-10 0,11 18-21 15,-11-18-21-15,12 11-29 16,-3-10-40-16,-9-1-54 0,0 0-74 16,31 0-61-16,-21 0-137 0,-10 0-194 0,22-3-18 15,-22 3-245-15,23-4-207 0</inkml:trace>
  <inkml:trace contextRef="#ctx0" brushRef="#br0" timeOffset="-97096.83">11828 16963 2621 0,'0'0'15'16,"8"11"16"-16,-8-11 7 0,17 9-13 0,-17-9 9 15,17 4 19-15,-4-1 5 16,-13-3-2-16,26 1-5 0,-26-1-9 0,30 0-11 0,-30 0-20 16,24 0-20-16,-24 0-51 15,22-4-46-15,-22 4-56 0,15-4-86 0,-9-3-523 0,-6 7-61 16</inkml:trace>
  <inkml:trace contextRef="#ctx0" brushRef="#br0" timeOffset="-96916.45">11927 16903 2282 0,'0'0'16'0,"0"0"48"0,0 0 23 16,0 0 17-16,0 0 26 16,-14 26 26-16,14-26 7 0,0 20 3 0,0-20-10 15,3 31-18-15,-3-16-16 16,0-15-12-16,2 35-13 0,0-18-10 0,-1 0-9 15,1 0-14-15,0 0-18 16,0-2-41-16,-2-15-55 0,4 27-52 0,-4-13-59 0,0-14-54 16,8 18-106-16,-6-10-647 0,-2-8-408 0</inkml:trace>
  <inkml:trace contextRef="#ctx0" brushRef="#br0" timeOffset="-96486.72">12143 16673 2863 0,'0'0'-91'0,"0"0"51"15,0 0 3-15,0 0 16 16,0 0 2-16,11-13 1 0,-11 13 11 0,0 0 14 15,0 0-1-15,13-6-3 16,-13 6 9-16,0 0-3 0,0 0-2 0,23-2 5 16,-23 2 4-16,0 0 5 0,0 0 7 15,27 4 2-15,-27-4 11 0,0 0 6 0,13 14 13 16,-13-14 13-16,2 11 1 0,-2-11 12 0,0 0 6 16,-2 25 2-16,2-25 2 15,-8 21 5-15,3-10-2 0,5-11 5 0,-16 23 0 0,9-11-2 16,1 1 2-16,0-2 1 15,6-11-7-15,-11 22-1 0,5-14 5 0,6-8-9 16,-6 20 12-16,6-20-7 16,-2 15-8-16,2-15-20 0,0 0 0 0,0 0-15 15,12 23-25-15,-12-23-22 0,15 5-35 0,-15-5-42 0,19 3-45 16,-19-3-54-16,23 1-51 16,-10-1-51-16,-13 0-107 0,23-1-147 0,-13-2-79 15,-10 3-230-15,25-1-164 16</inkml:trace>
  <inkml:trace contextRef="#ctx0" brushRef="#br0" timeOffset="-95746.56">12470 16703 2440 0,'0'0'-40'16,"0"0"34"-16,0 0 24 0,-18-9 10 0,18 9 20 15,0 0 11-15,0 0 8 16,0 0 8-16,0 0-5 0,-11-8 4 0,11 8-2 0,0 0-12 16,0 0-4-16,0 0-6 0,0 0-4 15,0 0-16-15,0 0-13 0,0 0-33 16,0 0-14-16,0 0-15 0,43-3-2 0,-43 3-8 16,0 0 8-16,27 0 4 0,-27 0 8 15,20 0 1-15,-20 0-3 0,0 0 7 0,27-2 5 16,-27 2 3-16,0 0 10 15,15 2 18-15,-15-2 15 0,0 0 5 0,0 0 16 16,0 0 7-16,0 0-1 0,13 6 3 16,-13-6 5-16,0 0 3 0,0 0 2 0,0 0 3 15,0 0 6-15,0 0 7 0,-15 33-7 0,15-33 3 16,-8 19-3-16,3-7-5 16,5-12-5-16,-13 24-5 0,8-11-3 0,0-2-3 0,5-11 0 15,-4 21-4-15,4-21-9 16,-6 21-1-16,6-21-5 0,0 17 1 15,0-17-5-15,0 0-6 0,4 25-5 16,-4-25-7-16,6 11-9 0,-6-11-4 16,12 12-4-16,-12-12-7 0,16 11 2 0,-8-5 2 0,-8-6-1 0,17 9 4 15,-17-9 1-15,15 11 2 16,-15-11 1-16,12 16 11 0,-12-16 15 0,2 19 5 16,-2-19 11-16,-2 26 4 15,-4-10 6-15,0 1 13 0,-3 2 3 0,-1 0 8 0,-3 4-1 16,0 2 3-16,-5 1 0 15,1 0-4-15,0 2-4 0,-3 0-3 0,0 1 3 16,0-2-21-16,2-1-4 16,-2 3 4-16,1-3-7 0,2-1-1 0,1 0-5 0,1-4-12 15,1-2-23-15,5 0-34 0,-2-5-42 0,1-1-47 16,1-2-59 0,1-2-68-16,8-9-143 0,-14 12-190 0,8-10-11 0,6-2-269 15,0 0-224-15</inkml:trace>
  <inkml:trace contextRef="#ctx0" brushRef="#br0" timeOffset="-95026.71">12563 17438 2664 0,'-9'-19'-6'0,"9"19"43"0,0 0 21 0,0 0 28 15,0 0 31-15,0 0 27 16,0 0 14-16,0 0 10 0,0 0-5 0,0 0-9 0,0 0-7 16,-33 22-8-16,33-22-7 15,-6 16-8-15,6-16-5 0,-7 18-4 0,3-6-19 16,4-12-4-16,-6 25-1 0,3-11-6 0,-1 0 19 0,4-14-1 16,-5 29-14-16,5-15-7 15,-2 2-8-15,0 0-6 0,2-16-7 0,-2 28-9 16,1-14-4-16,1-14-12 15,-2 18-6-15,2-18-23 0,-2 19-18 0,2-19-31 16,0 12-40-16,0-12-53 0,0 0-63 16,0 0-60-16,0 0-64 0,0 0-115 0,0 0-121 15,0 0-22-15,0 0-333 0,0 0-310 0</inkml:trace>
  <inkml:trace contextRef="#ctx0" brushRef="#br0" timeOffset="-94786.39">12480 17490 2751 0,'0'0'-8'0,"11"-19"46"0,-11 19 20 15,7-17 7-15,-7 17 11 0,8-15 19 16,-8 15 9-16,11-13 5 0,-11 13 1 0,10-11 0 0,-10 11-13 16,15-9-7-16,-15 9-4 0,17-1-4 0,-17 1-1 15,0 0 0-15,25 0 2 16,-25 0-3-16,0 0 0 0,21 11 3 0,-21-11-3 0,7 10-2 16,-7-10-3-16,3 15 13 15,-3-15-27-15,0 0-8 0,-14 25 1 0,14-25-4 16,-15 15-4-16,7-7-4 15,-3-1-11-15,11-7-10 0,-22 13-17 0,12-7-24 0,10-6-38 16,-15 7-47-16,15-7-65 16,-16 7-62-16,16-7-55 0,-11 1-132 0,11-1-151 15,0 0-384-15,0 0-387 0</inkml:trace>
  <inkml:trace contextRef="#ctx0" brushRef="#br0" timeOffset="-94546.52">12690 17573 2941 0,'9'10'11'0,"-9"-10"47"0,0 0 21 0,3 16 12 16,-3-16 26-16,3 16 18 15,-3-16 13-15,2 15-12 0,-2-15-3 0,0 19-38 0,0-19-10 16,2 17-10-16,-2-17-6 15,6 19-11-15,-6-19-20 0,7 15-41 0,-7-15-47 16,0 0-64-16,9 15-74 16,-9-15-119-16,9 6-172 0,-9-6-465 0,0 0-362 0</inkml:trace>
  <inkml:trace contextRef="#ctx0" brushRef="#br0" timeOffset="-94386.45">12751 17493 2965 0,'2'-19'65'16,"-2"19"47"-16,0 0 11 0,0-22 2 0,0 22-2 16,0 0-6-16,0-14-7 0,0 14-25 0,0 0-42 15,0 0-59-15,0 0-65 0,2-18-68 16,-2 18-55-16,0 0-109 0,0 0-623 0,0 0-355 16</inkml:trace>
  <inkml:trace contextRef="#ctx0" brushRef="#br0" timeOffset="-93356.3">13385 16467 2702 0,'0'0'-118'16,"0"0"27"-16,0 0 12 15,0 0 23-15,-23-20 17 0,23 20 45 0,-18-4 13 0,18 4 22 16,0 0 17-16,-29 2 2 15,29-2 12-15,-22 3 8 0,22-3 4 0,-18 10 7 16,18-10 5-16,-14 9-3 16,14-9-5-16,-14 12-5 0,14-12-8 0,-8 17-10 0,8-17-3 15,-2 15-11-15,2-15-3 0,0 18-10 0,0-18-13 16,0 0-9-16,11 22-7 16,-5-15-4-16,-6-7 0 0,16 18-2 0,-7-8-1 15,-2-3 1-15,-7-7 0 0,16 19 4 16,-10-9 8-16,3 2 7 0,-9-12 11 15,8 18 20-15,-6-8 11 0,-2-10 6 16,0 0 7-16,-3 28 11 0,3-28 0 0,-11 21 5 16,2-13-5-16,-2 2-13 0,1-3-8 0,-3 1-7 0,-3-3-9 15,16-5-23 1,-24 9-24-16,12-6-37 0,12-3-45 16,-25 0-51-16,25 0-59 0,-19-6-62 15,19 6-131-15,-21-10-192 0,15 6-325 0,6 4-277 16</inkml:trace>
  <inkml:trace contextRef="#ctx0" brushRef="#br0" timeOffset="-93006.54">13057 16831 2695 0,'-9'12'-38'0,"9"-12"41"16,0 0 22-16,0 0 26 15,0 0 26-15,0 0 15 0,0 0 15 0,0 0-9 16,0 0-10-16,17 24-4 0,-17-24-10 0,17 3-15 0,-17-3 0 16,23 1-9-16,-4 1-4 15,0-2-6-15,7 0-6 0,-2 0-5 0,6 2 2 16,6-2-3-16,-7 0-3 15,5 0-4-15,0 0 2 0,-3 2-4 0,-1-2-3 16,-1 0 0-16,-5 0-5 0,1 0-12 16,-3 0-15-16,-1 0-20 0,-4 0-26 0,-17 0-37 15,30 0-35-15,-16 2-11 0,-14-2-45 0,19 2-46 16,-19-2-127-16,9 4-434 0,-9-4-109 16</inkml:trace>
  <inkml:trace contextRef="#ctx0" brushRef="#br0" timeOffset="-92036.54">13155 17262 2384 0,'0'0'6'0,"3"-17"51"16,-3 17 25-16,0 0 22 0,0 0 24 0,2-18 10 0,-2 18 4 16,0 0 1-16,0 0 5 0,0 0-9 0,0 0-4 15,0 0 0-15,0 0 1 16,0 0-8-16,0 0 0 0,0 0-15 0,-40 31 18 16,35-19-6-16,-1 1-19 0,6-13-11 15,-8 26-13-15,6-10-2 0,-2-1-11 0,4-15-12 16,-2 27 2-16,2-14-4 15,0-13-27-15,4 23-6 0,0-11-4 16,-4-12-9-16,10 16-13 0,-10-16-8 16,15 12-4-16,-15-12 0 0,16 8-5 0,-16-8 5 0,16 0 1 15,-16 0 3-15,0 0-4 0,27-12 0 0,-27 12 6 16,14-13-4-16,-8 6 6 16,-6 7 7-16,9-13 3 0,-9 13 9 0,0 0-6 0,9-13 5 15,-9 13 3-15,0 0 1 16,0 0-2-16,0 0 4 0,0 0-2 0,0 0-4 15,0 0 3-15,0 0-2 16,0 0-2-16,0 0-2 0,22 29 2 0,-22-29-3 0,7 13-2 16,-7-13 0-16,12 10 3 0,-12-10-2 15,15 9 1-15,-15-9-4 0,12 4 1 16,-12-4 4-16,0 0 5 0,24-1 5 0,-24 1-1 16,0 0 7-16,18-18-2 0,-11 9 4 15,-7 9-7-15,12-24 1 0,-8 9 3 16,-2 0-10-16,2-3-3 0,-1 1-6 15,-1 1-19-15,0-1-24 0,-2 2-32 0,2 1-43 16,-2 14-63-16,0-22-68 0,0 12-67 16,0 10-157-16,0 0-118 0,0 0-14 0,0 0-244 15,-6-23-192-15</inkml:trace>
  <inkml:trace contextRef="#ctx0" brushRef="#br0" timeOffset="-91746.74">13484 17403 2680 0,'0'24'60'0,"0"-24"30"16,0 0 24-16,-2 18-4 15,2-18 4-15,0 0-6 0,-1 26-1 0,1-26-11 0,-6 25-3 16,1-9-11-16,3-2 2 15,1 5-1-15,-1-1 1 0,0-1-4 0,0 0-2 16,0 1-8-16,0-2-8 16,-1 2-8-16,3-18-2 0,-2 25-8 0,2-25-9 15,-2 23-20-15,2-23-26 0,-2 15-34 0,2-15-46 0,0 0-63 16,0 0-41-16,0 0-82 16,0 0-147-16,2 10-537 0,-2-10-398 0</inkml:trace>
  <inkml:trace contextRef="#ctx0" brushRef="#br0" timeOffset="-91506.79">13468 17563 3023 0,'0'0'-2'16,"2"-18"38"-16,-2 18 7 0,0 0 18 0,5-24 20 15,-5 24 24-15,4-15 7 0,-4 15-1 16,7-13-13-16,-7 13-11 0,11-10-9 0,-11 10-8 16,14-9-3-16,-14 9-7 15,15-7-5-15,-15 7-7 0,0 0-2 0,21 0-2 16,-21 0 10-16,0 0 6 15,0 0 1-15,15 16 1 0,-15-16-1 0,0 0-8 0,0 0-3 16,0 0-7-16,-15 30-2 16,15-30-4-16,-17 12-13 0,17-12-36 0,-19 9-44 15,9-5-48-15,10-4-62 0,-17 11-55 0,17-11-77 16,-14 8-160-16,9-6-135 0,5-2-280 16,0 0-237-16</inkml:trace>
  <inkml:trace contextRef="#ctx0" brushRef="#br0" timeOffset="-91316.63">13647 17612 2737 0,'2'14'50'0,"-2"-14"39"0,0 0-3 0,0 0-3 16,-8 31 11-16,8-31 9 15,-2 17 4-15,2-17-8 0,0 20-9 0,0-20-10 0,0 19-32 16,0-19-30-16,2 18-41 15,-2-18-49-15,4 14-69 0,-4-14-105 0,0 0-201 16,11 12-399-16,-11-12-185 0</inkml:trace>
  <inkml:trace contextRef="#ctx0" brushRef="#br0" timeOffset="-91156.7">13704 17424 2762 0,'0'0'143'0,"0"-18"23"15,0 18-5-15,0 0-10 16,0 0-17-16,0-18-15 0,0 18-17 0,0 0-52 16,0 0-53-16,0 0-70 15,0 0-82-15,-2-23-80 0,2 23-196 0,-1-8-451 0,1 8-249 16</inkml:trace>
  <inkml:trace contextRef="#ctx0" brushRef="#br0" timeOffset="-90686.46">13886 16820 2772 0,'0'0'53'16,"0"0"27"0,0 0-6-16,0 0-3 0,0 0-6 0,0 0 4 0,0 0 4 15,0 0-10-15,0 0-5 16,0 0-13-16,40 7-24 0,-40-7-26 0,20-1-38 0,-20 1-47 15,23 0-50-15,-23 0-48 16,19-4-111-16,-19 4-526 0,17-6-151 0</inkml:trace>
  <inkml:trace contextRef="#ctx0" brushRef="#br0" timeOffset="-90476.41">13980 16741 2587 0,'0'0'50'0,"0"0"36"0,0 0 11 15,0 0 35-15,0 0 26 0,0 0 29 0,0 0 2 0,0 0-7 16,0 0-12-16,-31 28-14 16,31-28-18-16,-5 22-18 0,3-8-10 0,0 1-17 15,-3 3-9-15,5-2-14 0,-3 1-15 0,3-17-32 16,3 32-32-16,-6-14-41 0,6-3-43 16,-3-15-43-16,3 25-51 0,-1-14-42 0,-2-11-90 15,4 15-166-15,-2-9-471 16,-2-6-389-16</inkml:trace>
  <inkml:trace contextRef="#ctx0" brushRef="#br0" timeOffset="-90116.48">14130 16576 2878 0,'0'0'-17'0,"0"0"55"0,0 0 26 0,0 0 30 0,0 0 46 15,0 0 24-15,0 0 17 16,0 0 7-16,0 0-9 0,0 0-1 0,0 0-39 15,3 50-3-15,-3-33-5 16,0-17 1-16,-2 36-26 0,2-17-9 0,2 0-10 16,-2 2-11-16,2-1-6 0,2 2-22 0,-4-3-15 0,2 2-26 15,0 0-30-15,-2-2-37 16,1-4-43-16,1 3-54 0,0-3-65 0,0-4-51 16,-2 0-89-16,0-11-149 15,6 18-74-15,-4-11-286 0,-2-7-233 0</inkml:trace>
  <inkml:trace contextRef="#ctx0" brushRef="#br0" timeOffset="-89416.4">14283 16353 2479 0,'0'0'-111'0,"0"0"36"0,0 0 25 16,0 0 32-16,0 0 24 0,0 0 31 0,0 0 14 16,0 0 18-16,0 0 16 0,0 0 2 15,0 0-1-15,0 0 10 0,0 0 18 0,0 0 19 16,0 0 13-16,0 0 11 15,0 0 7-15,0 0-6 0,0 0-6 0,0 0-11 16,0 0-3-16,0 0-13 0,0 0-6 16,7 55-10-16,-3-40-7 0,-1 5-2 0,-1-1-14 15,5 3-8-15,-3 3-4 0,3 2-9 0,-1 0-7 16,1 3-5-16,3 3-7 16,-2-1-3-16,-1 3-3 0,1-1-6 0,-2 0-1 0,1 0-15 15,-3 0 5-15,-2-1 5 16,0-2-7-16,-4 1-6 0,-2 0 1 0,0 2-14 15,-4-1-21-15,-3-3-25 16,0 3-44-16,-5-5-59 0,5 5-77 0,-9-7-94 0,4 3-198 16,-9-2-94-16,3-3 21 0,-4-3-262 0,-2 2-198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9T10:31:17.6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2273 5634 597 0,'0'0'63'0,"0"0"-20"0,0 0 25 15,0 0 17-15,-2-25 9 0,2 25 15 16,0 0-1-16,2-16 9 0,-2 16 3 16,0 0 19-16,0 0 12 0,4-19 8 0,-4 19 0 15,0 0-7-15,0-17-6 0,0 17-4 16,0 0-10-16,0 0-11 0,-4-20-3 15,4 20-6-15,-11-10-10 0,11 10-6 16,0 0-10-16,-27-8-8 0,27 8-7 0,-29-1-1 16,9 4-9-16,20-3-1 0,-44 7 1 0,21 2-2 0,-3-2-4 15,0 0 2-15,3 5-7 16,-2 1 3-16,4-1-1 0,-5 5 3 0,3-1 8 16,2 4-1-16,4-1 10 15,1 0-7-15,2 4 2 0,2-2-2 0,1 2-8 0,5 1 1 16,-1 1-9-16,3 0 0 15,-1 0-7-15,5-4 0 0,3 2-6 0,1-4-4 16,0 4 16-16,7-3-5 16,0-1 0-16,3 0-5 0,2-2-4 0,4-2 1 15,2-1-9-15,1-2 0 0,4-3-1 0,-3 2-8 0,5-7 2 16,-1 0-4-16,-1-2 1 16,-3 0-5-16,-1-4-1 0,-2 0-3 0,-2-2-2 15,1 0-7-15,-6-3-1 0,-2 0-3 16,-1-1 0-16,-11 8 0 0,11-16 0 0,-11 16 5 15,2-16-13-15,-2 16 8 16,0 0 3-16,0 0 1 0,-13-25 0 0,13 25 0 16,-11-8 1-16,11 8 10 15,0 0 8-15,0 0 2 0,0 0 6 0,0 0-8 0,0 0 3 16,0 0 2-16,0 0-2 0,0 0 0 0,0 0-8 16,0 0 6-16,0 0-16 0,0 0-19 15,53 13-39-15,-53-13-49 0,28-1-56 0,-28 1-74 16,24-3-69-16,-24 3-94 15,21-7-158-15,-13 3-92 0,-8 4-219 16,15-8-227-16</inkml:trace>
  <inkml:trace contextRef="#ctx0" brushRef="#br0" timeOffset="220.12">2511 5875 2565 0,'0'0'-57'0,"0"0"25"0,0 0 31 15,0 0 38-15,0 0 26 0,0 0 26 16,0 0 18-16,0 0 11 0,0 0 3 0,0 0-3 16,-33 44-3-16,27-34-7 15,2 3-4-15,4-13-5 0,-7 23-12 0,7-23-4 0,-2 23-11 16,2-23-9-16,4 25-9 0,1-17-11 0,-1 6-28 16,5-2-31-16,1-2-36 15,0 1-39-15,4-2-51 0,-2-1-45 0,3-2-47 16,-15-6-80-16,27 5-579 15,-16-2-271-15</inkml:trace>
  <inkml:trace contextRef="#ctx0" brushRef="#br0" timeOffset="468.81">2749 5911 2643 0,'0'0'-60'16,"0"0"16"-16,6-12 20 0,-6 12 36 0,0 0 27 15,0 0 43-15,0 0 19 16,0 0 9-16,0 0-4 0,0 0-12 0,26 24-3 15,-26-24-4-15,2 21 1 0,0-8-7 16,-2-13 0-16,3 27 12 0,-3-27-5 16,-5 29-11-16,3-14 2 0,0 0-9 15,2-15-4-15,-9 28-11 0,3-16-4 0,0 1-4 16,-3-1-4-16,9-12-11 16,-12 17-31-16,3-10-44 0,9-7-56 0,-15 12-66 15,15-12-68-15,-16 0-84 0,16 0-189 16,0 0-358-16,-26-17-220 0</inkml:trace>
  <inkml:trace contextRef="#ctx0" brushRef="#br0" timeOffset="638.54">2723 5624 2723 0,'0'0'28'0,"0"0"21"0,12-14 22 15,-12 14 23-15,0 0 12 0,6-9-11 16,-6 9-11-16,0 0-8 0,0 0-10 15,0 0-34-15,0 0-48 0,0 0-62 0,0 0-65 16,0 0-85-16,0 0-178 0,0 0-384 16,0 0-95-16</inkml:trace>
  <inkml:trace contextRef="#ctx0" brushRef="#br0" timeOffset="1129.03">2915 5786 2201 0,'0'0'-132'16,"0"0"24"-16,0 0 26 0,-2 27 33 0,2-27 15 16,0 0 17-16,0 0 24 0,-5 18 11 15,5-18 8-15,0 0 13 0,-3 23 3 16,3-23 13-16,0 0 17 0,0 23-6 0,0-23-5 15,3 19 3-15,-3-19-11 0,5 17 1 16,-5-17 1-16,4 18-6 0,-4-18-8 16,8 13 1-16,-8-13-6 0,6 10-5 0,-6-10-3 15,0 0-6-15,15 5 4 0,-15-5-4 16,0 0-2-16,0 0-8 0,0 0 1 0,25-15-3 16,-25 15 3-16,9-13 3 0,-9 13 12 15,8-16 15-15,-8 16 8 0,9-15 4 16,-9 15 12-16,7-11-3 0,-7 11-5 15,0 0-8-15,10-12 4 0,-10 12 5 0,0 0-1 16,0 0-4-16,0 0-6 0,0 0-4 16,0 0-3-16,32 12 5 0,-32-12 3 0,12 10 9 15,-12-10 2-15,17 9 0 0,-17-9-2 16,17 10 4-16,-17-10 0 0,19 5 2 0,-19-5-5 16,20 2-3-16,-20-2 1 0,0 0-6 15,22-6-7-15,-22 6-4 0,15-8-8 0,-15 8-17 16,11-12-18-16,-11 12-32 0,6-17-48 15,-6 17-57-15,5-19-78 0,-5 9-82 16,0 10-160-16,-3-24-506 0,3 15-405 16</inkml:trace>
  <inkml:trace contextRef="#ctx0" brushRef="#br0" timeOffset="1371.69">3268 5711 2899 0,'0'0'-95'0,"0"0"11"0,0 0 1 15,0 0 60-15,0 0 45 0,25 10 44 16,-25-10 26-16,0 0 10 0,11 16-1 0,-11-16-2 16,6 13 3-16,-6-13 6 0,9 19-7 15,-3-10-4-15,-2 5-3 0,-4-14-6 0,10 26-11 16,-5-13-7-16,-3 3-9 0,3 0-4 16,-5-16-7-16,2 26-6 0,-2-11-4 0,0-15-5 15,-2 25-12-15,2-25-23 0,-2 25-37 16,-3-16-38-16,5-9-51 0,-5 19-57 15,5-19-61-15,-6 11-104 0,6-11-595 0,0 0-366 16</inkml:trace>
  <inkml:trace contextRef="#ctx0" brushRef="#br0" timeOffset="1624.52">3617 5889 2839 0,'11'15'-80'15,"-11"-15"19"-15,0 0 26 0,0 0 46 16,0 0 13-16,0 0 11 0,10 9 4 0,-10-9 5 16,0 0-5-16,24 2-9 0,-24-2-3 15,25-4-1-15,-25 4 1 0,32-1-2 0,-16-1-11 16,2-2-14-16,-2 2-42 0,4-1-44 15,-20 3-51-15,31-4-58 0,-18 0-104 16,-2-2-404-16,-3 3 39 0</inkml:trace>
  <inkml:trace contextRef="#ctx0" brushRef="#br0" timeOffset="1799.81">3697 5816 1988 0,'-19'-2'0'0,"19"2"24"16,0 0 14-16,-18-4 13 0,18 4 32 0,0 0 24 15,0 0 18-15,0 0-3 0,0 0-6 16,0 0-17-16,0 0-9 0,0 0-4 16,0 0-9-16,0 0-14 0,0 0-29 15,53-15-66-15,-53 15-73 0,26-3-99 0,-10-1-158 16,-2-2-386-16,-14 6-26 0</inkml:trace>
  <inkml:trace contextRef="#ctx0" brushRef="#br0" timeOffset="2100.6">4036 5413 2220 0,'0'0'17'0,"0"-20"25"0,0 20 7 16,0 0-10-16,0 0 34 0,0 0 41 15,0 0 33-15,0 0 8 0,0 0 10 0,0 0-2 16,0 0 2-16,0 0 1 0,4 54 5 15,-2-35 18-15,0 0-22 0,0 6-14 16,3-3-15-16,0 5-15 0,-3-3-10 0,4 3-13 16,-2 0-10-16,-2-1-8 0,2 0-19 15,0-2-22-15,1 0-1 0,-3 0-5 0,2-5-7 16,-2 0-18-16,3 0-13 0,-1-3-25 16,-2-3-32-16,-2-13-34 0,6 21-47 15,-1-12-59-15,-3-3-44 0,-2-6-43 16,8 6-77-16,-8-6-120 0,0 0-466 0,0 0-375 15</inkml:trace>
  <inkml:trace contextRef="#ctx0" brushRef="#br0" timeOffset="2374.42">4274 5628 2963 0,'0'0'-52'0,"0"0"0"0,8-12 6 16,-8 12 5-16,0 0 20 0,0 0 16 15,0 0 21-15,0 0 12 0,0 0-5 16,0 0 9-16,0 0 5 0,-49 13 16 0,49-13 18 15,-19 12 8-15,19-12 0 0,-19 9-1 16,13-2 1-16,6-7 0 0,-13 13 10 16,13-13 6-16,-9 15-2 0,9-15 10 0,-4 15-6 15,4-15-2-15,0 0-8 0,6 25-8 16,-6-25-7-16,13 17-5 0,-2-8-4 0,-1 1-6 16,3-1-4-16,0 1-5 0,2-2-8 15,1-1-1-15,2 3-6 0,-2-2-9 0,-1-3-26 16,2 2-43-16,0-3-54 0,-3 2-69 15,2 0-76-15,-16-6-129 0,27 4-215 16,-14-2-352-16,-2 0-357 0</inkml:trace>
  <inkml:trace contextRef="#ctx0" brushRef="#br0" timeOffset="3113.98">5252 5776 2774 0,'0'0'-101'16,"0"0"17"-16,0 0 16 0,0 0 35 15,0 0 20-15,0 0 28 0,0 0 34 16,14 37 15-16,-14-37 16 0,0 0-2 0,-8 11-3 15,8-11-2-15,0 0 7 0,0 0-1 16,0 0 0-16,-9 11-4 0,9-11-11 16,0 0-13-16,0 0-4 0,0 0-5 0,0 0-6 15,0 0-3-15,0 0-4 0,0 0-3 16,27 8 16-16,-27-8 7 0,7 11 4 0,-7-11-4 16,0 0-7-16,0 25-4 0,0-25-9 15,-9 23-23-15,1-12-41 0,-2 1-61 0,1 0-55 16,-4-2-78-16,-2 0-116 0,1 0-566 15,-1 0-302-15</inkml:trace>
  <inkml:trace contextRef="#ctx0" brushRef="#br0" timeOffset="3505.22">5662 5254 2698 0,'0'0'-83'0,"0"0"27"0,6-11 41 15,-6 11 49-15,0 0 23 0,0 0 18 16,0 0 18-16,0 0 16 0,0 0 10 0,0 0 12 15,10 42 1-15,-10-25 8 0,3 2 0 16,-3 2 2-16,0 2-4 0,5 3-5 16,-3 1-5-16,0 2-6 0,0 1-8 0,2 0-6 15,-2 1-10-15,2 0-10 0,2 1-8 16,-2-2-5-16,1-1-8 0,-1-3-15 16,3 3 4-16,-3-2-11 0,2-2-21 15,-2 0 0-15,3-4-15 0,-3-3-15 0,2 0-19 16,-2-3-27-16,-2-2-37 0,-2-13-50 15,7 22-68-15,-2-15-57 0,-5-7-71 16,4 12-137-16,-4-12-163 0,0 0-236 0,6 3-233 16</inkml:trace>
  <inkml:trace contextRef="#ctx0" brushRef="#br0" timeOffset="4061.3">6270 5275 2626 0,'0'0'-87'0,"2"-11"18"16,-2 11 7-16,0 0 41 0,0 0 42 0,0 0 38 15,-28-14 33-15,28 14 15 0,0 0 17 16,-43 13 15-16,29-6 12 0,-5 2 11 0,0 7 8 16,2-1 5-16,-3 2-4 0,6 3-15 15,0 2-11-15,-2 2-24 0,6 1-3 16,-1-2-11-16,5 2-12 0,2 0-8 0,4-5-8 15,0 3-11-15,4 0-7 0,4 0-15 16,3-4 0-16,1 0-6 0,4-2-11 0,2 0-6 16,2-3-23-16,1-3-10 0,0-2-17 15,0 0-14-15,-2-5-9 0,0-1-8 16,-2-3-5-16,-17 0-8 0,26-3-10 0,-26 3 7 16,18-8 2-16,-18 8 9 0,6-12 3 15,-6 12 7-15,0 0 8 0,0 0 21 0,0 0 17 16,0 0 25-16,-22-29 14 0,22 29 8 15,-13-7 3-15,13 7 6 0,0 0 0 16,0 0-4-16,-13-8-7 0,13 8-1 16,0 0-2-16,0 0-4 0,0 0-14 0,0 0-13 15,46-6-48-15,-30 5-55 0,-16 1-63 16,36-4-76-16,-19 0-107 0,1 0-190 0,0-2-424 16,-4 3-399-16</inkml:trace>
  <inkml:trace contextRef="#ctx0" brushRef="#br0" timeOffset="4423.76">6642 5496 2846 0,'0'0'-97'15,"0"0"27"-15,0 0 43 0,0 0 46 0,0 0 30 16,-23 38 27-16,23-38 14 0,0 0 7 16,0 19-4-16,0-19 0 0,0 0 3 0,4 29 6 15,0-19 6-15,-4-10-3 0,4 22 5 16,-4-8 1-16,0-14-2 0,2 26-5 15,-2-26-7-15,0 25-9 0,-2-9-9 0,-2-4-4 16,4-12-9-16,-12 27-11 0,6-14-10 16,-6-1-37-16,2-2-45 0,0-3-63 0,10-7-76 15,-20 13-84-15,20-13-152 16,-23 3-225-16,23-3-248 0,-22-4-257 0</inkml:trace>
  <inkml:trace contextRef="#ctx0" brushRef="#br0" timeOffset="4591.97">6597 5263 2863 0,'0'0'49'0,"0"0"-3"16,0 0-5-16,12-13-5 0,-12 13-6 16,0 0-3-16,0 0-16 0,0 0-55 15,12-12-77-15,-12 12-104 0,0 0-201 0,4-7-291 16,-4 7 25-16</inkml:trace>
  <inkml:trace contextRef="#ctx0" brushRef="#br0" timeOffset="4868.42">6456 5355 2093 0,'0'0'-2'15,"0"0"20"-15,-17 2 1 0,17-2 12 16,0 0 13-16,0 0 32 0,-13 9 24 16,13-9 17-16,-11 14 5 0,11-14 5 0,-10 19 0 15,4-5 4-15,0-2 1 0,1 1-4 16,-2 3-8-16,3 1-2 0,0-2-13 0,2 3-9 16,0-1-11-16,2-17-7 0,4 34-10 15,0-19-7-15,2 1-14 0,4-3-37 16,0-2-48-16,2 0-56 0,1-1-71 0,4-2-63 15,-2-4-100-15,2 0-633 0,0-4-398 16</inkml:trace>
  <inkml:trace contextRef="#ctx0" brushRef="#br0" timeOffset="5298.55">6754 5393 2781 0,'0'0'-117'0,"0"0"49"16,0 0 31-16,0 0 28 0,0 0 27 0,0 0 29 15,0 0 15-15,0 0 10 0,0 0 2 16,-19 36 2-16,19-36 4 0,0 23-4 16,0-23-2-16,0 25 2 0,0-25-8 15,5 23-2-15,-5-23-6 0,6 19-7 16,-6-19-6-16,10 15-10 0,-10-15-12 0,13 12-15 0,-13-12-14 15,15 5-9-15,-15-5-7 0,0 0 8 16,19 0-1-16,-19 0 5 0,0 0-1 16,0 0 6-16,26-7 2 0,-26 7 8 15,0 0 10-15,18-4 7 0,-18 4 12 0,0 0 9 16,0 0 11-16,26 2 1 0,-26-2-6 16,15 4-1-16,-15-4 2 15,16 5 3-15,-16-5 4 0,22 6 8 0,-22-6 4 0,16 2 6 16,-16-2-3-16,20 2 6 0,-20-2-11 15,0 0-11-15,23-8-4 0,-23 8-6 16,12-11-10-16,-12 11-2 0,10-19-6 0,-10 19-12 16,2-21-33-16,0 8-43 0,-2 13-57 15,0-23-83-15,0 23-97 0,-7-32-211 0,2 16-155 16,1 0-213-16,-2 3-243 0</inkml:trace>
  <inkml:trace contextRef="#ctx0" brushRef="#br0" timeOffset="5522.5">7104 5296 2624 0,'12'6'-31'15,"-12"-6"28"-15,0 0 42 0,15 9 46 0,-15-9 28 16,9 10 23-16,-9-10 12 0,10 15 5 16,-6-5-11-16,-4-10-14 0,13 23-10 15,-5-9-15-15,-1 2-10 0,-1-1-6 16,-1 2-14-16,-1 1-10 0,0-1-5 0,-2 2-14 15,-2-2-23-15,0 0-30 0,0-17-26 16,-6 32-33-16,4-14-48 0,-3-5-60 0,1 0-73 16,4-13-113-16,-11 21-594 0,5-13-389 15</inkml:trace>
  <inkml:trace contextRef="#ctx0" brushRef="#br0" timeOffset="5969.32">7356 5083 2787 0,'0'0'-123'15,"0"0"27"-15,0 0 28 0,0 0 38 0,0 0 24 16,0 0 38-16,0 0 34 0,0 0 15 0,0 0 6 16,0 0 6-16,2 57 8 0,0-40-1 15,-2 0 13-15,2 4 8 0,0-2 0 16,2 5 1-16,0 4-6 0,1-2-6 0,-3 0 4 15,2 2 1-15,0 0 4 0,0 0-8 16,2 1-7-16,-1 0-5 0,-1 0-8 16,1-3-12-16,-1-1-4 0,0 2-9 0,0-5-8 15,2 2-8-15,-4-3 0 0,2-5-15 16,-2 2-1-16,1-3-11 0,-3-15-31 16,5 24-26-16,-1-13-54 0,-4-11-77 15,4 14-85-15,-4-14-108 0,4 8-194 0,-4-8-107 16,0 0-208-16,0 0-224 0</inkml:trace>
  <inkml:trace contextRef="#ctx0" brushRef="#br0" timeOffset="6370.21">7744 5567 2470 0,'0'0'-82'0,"0"0"38"16,0 0 28-16,0 0 27 0,0 0 29 0,0 0 24 16,-8 30 13-16,8-30-1 0,0 0 1 15,0 0-8-15,18 4-7 0,-18-4 2 0,0 0 6 16,29 0 1-16,-29 0 0 0,28 0-5 16,-14-2-10-16,-14 2-8 0,32 0-1 0,-15 0-11 15,2-2-6-15,-19 2-26 0,34-2-37 16,-19 0-38-16,-15 2-50 0,27-5-58 15,-27 5-67-15,19-8-124 0,-10 4-363 0,-9 4-3 16</inkml:trace>
  <inkml:trace contextRef="#ctx0" brushRef="#br0" timeOffset="6590.24">7831 5468 2169 0,'0'0'4'0,"0"0"18"0,0 0 0 16,0 0 23-16,-22 0 23 0,22 0 16 0,0 0 14 16,0 0-11-16,0 0 5 0,0 0-11 15,0 0-8-15,0 0-7 0,0 0-5 16,0 0-10-16,0 0-5 0,0 0-19 0,58-8-47 16,-58 8-52-16,26-3-50 0,-11 2-43 15,1-3-62-15,-16 4-101 0,34-7-352 16,-16 3 76-16</inkml:trace>
  <inkml:trace contextRef="#ctx0" brushRef="#br0" timeOffset="7774.83">8322 5102 1820 0,'0'0'-123'0,"0"0"21"15,0 0 32-15,0 0 22 0,0 0 23 16,0 0 20-16,0 0 32 0,0 0 12 0,0 0 23 15,0 0 17-15,0 0 7 0,0 0 7 16,0 0-1-16,0 0-7 0,0 0-2 0,0 0-1 16,0 0 2-16,0 0-2 0,0 0-1 15,0 0-1-15,0 0-5 0,0 0 8 16,-10 45 3-16,10-45 3 0,0 0-5 16,-4 19 4-16,4-19-6 0,-2 16-9 0,2-16-1 15,0 0-9-15,-2 25-9 0,2-25-3 0,0 17-7 16,0-17 1-16,0 19-4 0,0-19-5 15,2 17 1-15,-2-17-2 0,0 17-4 16,0-17 0-16,0 0-3 0,2 23 1 0,-2-23-5 16,2 14 0-16,-2-14-3 0,0 0-3 15,2 18-2-15,-2-18 5 0,0 0 0 16,4 15 0-16,-4-15-1 0,0 0-6 0,2 18 4 16,-2-18 1-16,0 0 0 0,2 15 7 15,-2-15-5-15,0 0-1 0,5 17-2 0,-5-17-1 16,0 0 0-16,4 17-2 0,-4-17 1 15,0 0 2-15,3 20-3 0,-3-20 3 16,2 15-3-16,-2-15 4 0,4 15-5 0,-4-15-1 16,2 18 2-16,-2-18-3 0,4 17 4 15,-4-17-4-15,6 19 2 0,-6-19 4 0,4 19 0 16,-2-9-2-16,-2-10 5 0,4 22-4 16,-4-22 4-16,3 20-2 0,-3-20-2 15,5 21 0-15,-5-21-1 0,2 19 1 0,-2-19 1 16,4 16-7-16,-4-16 1 0,4 12-1 15,-4-12 0-15,0 0-17 0,4 18-25 16,-4-18-44-16,0 0-71 0,4 14-85 0,-4-14-165 16,0 0-240-16,0 0-296 0,0 0-343 15</inkml:trace>
  <inkml:trace contextRef="#ctx0" brushRef="#br0" timeOffset="11583.92">8604 5220 889 0,'0'0'241'0,"0"0"-51"16,0 0-53-16,13-11 0 0,-13 11 9 16,0 0-1-16,0 0-5 0,0 0-17 15,0 0 7-15,0 0-3 0,0 0 15 0,0 0 12 16,0 0 11-16,0 0 4 16,0 0 0-16,0 0-1 0,0 0-6 0,12 32-6 15,-12-32-11-15,0 19-15 0,0-19-3 0,0 23-9 16,3-7 1-16,-1-1-8 0,-2 2-3 15,0 2 1-15,2 0-8 0,0 0-6 16,-2 0 8-16,3-1-9 0,-1 0-8 0,-2 2-13 16,2-4-5-16,0 1-10 0,-2-17-5 15,4 29-15-15,-4-17-17 0,0-12-27 0,2 20-33 16,0-10-32-16,-2-10-45 0,0 13-58 16,0-13-56-16,0 0-41 0,4 8-51 15,-4-8-99-15,0 0-133 0,0 0-418 0,0 0-421 16</inkml:trace>
  <inkml:trace contextRef="#ctx0" brushRef="#br0" timeOffset="11910.06">8808 5263 2862 0,'0'0'-95'0,"6"-13"45"16,-6 13 28-16,0 0 40 0,0 0 11 15,0 0 14-15,0 0 11 0,0 0 13 0,-38 29-4 16,28-22 6-16,-2 2 3 0,0 0 1 15,2 1 9-15,-4-1 5 0,14-9-8 16,-23 17-2-16,15-10-7 0,0 1-2 0,8-8-3 16,-14 11-1-16,14-11-5 0,-8 16 1 15,8-16 7-15,0 0 9 0,-2 20 4 0,2-20 1 16,0 0-7-16,10 27 2 0,-3-18 3 16,0 3-4-16,1-2-1 0,0 0 0 15,3 2-6-15,1-2-1 0,2 2 1 0,-2-1-27 16,2 1 3-16,4-1-11 0,-6-2 0 0,3 3 0 15,0-4-13-15,0 1-25 0,-1-3-37 16,2 0-44-16,-2-1-52 0,1 1-57 16,0-3-39-16,-2 2-54 0,-3-3-93 0,-10-2-131 15,22 1-444-15,-22-1-386 0</inkml:trace>
  <inkml:trace contextRef="#ctx0" brushRef="#br0" timeOffset="12584.94">9142 5133 2740 0,'0'0'-117'0,"-4"-18"30"16,4 18 21-16,0 0 28 0,0 0 41 0,-4-16 38 15,4 16 28-15,0 0 29 0,0 0 21 16,0 0 18-16,0 0 12 0,0 0 1 0,0 0 5 16,0 0 4-16,0 0-29 0,0 0 6 15,0 0 5-15,0 0 0 0,0 0-1 16,0 0-9-16,0 0-5 0,0 0-11 15,0 0-6-15,0 0-4 0,10 60 17 16,-8-41-7-16,2 2-21 0,0 4-10 0,3 1-5 16,0 1-7-16,-1 2-8 0,2 1-3 15,0 3-8-15,1-3-9 0,0 0-27 0,-1 1-38 16,-2-5-45-16,3-1-53 0,-3-2-65 16,0 0-79-16,-4-6-89 0,3 1-176 0,-5-3-103 15,0-2 5-15,0-13-230 0,-3 23-211 16</inkml:trace>
  <inkml:trace contextRef="#ctx0" brushRef="#br0" timeOffset="14559.25">5054 7310 2591 0,'0'0'-19'16,"0"0"19"-16,0 0 6 0,0 0 18 0,0 0 38 16,0 0 32-16,0 0 19 0,-31 38 20 15,24-25 21-15,1 7 16 0,2 1-1 16,-3 0-2-16,3 3-1 0,0 1 1 0,2 0-35 16,0 2-2-16,2-1-14 0,0 1-8 15,0-1-10-15,0 2-7 0,2-2-10 0,0 1-3 16,2 0-5-16,-2 0-17 0,0-4-10 15,2 4 0-15,1 0-7 0,-1-2-2 0,0 0-5 16,-2-6-1-16,1 2-8 0,1-2-14 16,-2-1-23-16,0-2-30 0,0-3-43 15,-2-13-51-15,2 22-57 0,1-11-60 16,-3-11-72-16,2 10-160 0,-2-10-128 16,0 0-310-16,0 0-333 0</inkml:trace>
  <inkml:trace contextRef="#ctx0" brushRef="#br0" timeOffset="15033.29">5603 7308 2806 0,'0'0'-70'0,"0"0"1"0,2-19 16 16,-2 19 1-16,0 0 11 0,0 0 22 15,-22-13 25-15,22 13 31 0,0 0 26 16,-36 4 18-16,36-4 15 0,-33 11 18 0,15-2 14 16,0 4 3-16,-2-3 10 0,2 6-4 15,-3 2-5-15,-1 6-7 0,6-1-6 16,-2 4-5-16,4-1-5 0,1-2-10 16,4 0-8-16,3 0-5 0,2 1-8 0,2 0-8 15,4-1-7-15,4-2-9 0,3 0-6 0,4-2-6 16,1-1-9-16,6-4-14 0,0-2-18 15,4-3-20-15,-1-1-21 0,3-1-16 16,-6-3-13-16,2-2-9 0,-1-2 1 0,0-2-4 16,-2 1 11-16,-19 0-2 0,30-11 12 15,-18 4 5-15,-3 0 5 0,-9 7 14 16,8-15 11-16,-8 15 22 0,0 0 21 0,0 0 17 16,-12-30 15-16,12 30 19 0,-17-10 11 15,17 10 2-15,-16-10-1 0,16 10-8 0,-12-6-12 16,12 6-4-16,0 0-6 0,0 0-5 15,-12-9-3-15,12 9-16 0,0 0-27 0,0 0-37 16,0 0-49-16,34-13-57 0,-20 7-63 16,1 6-46-16,-2-7-83 0,6 4-157 15,-5-2-457-15,0-2-374 0</inkml:trace>
  <inkml:trace contextRef="#ctx0" brushRef="#br0" timeOffset="15351.23">5865 7513 2671 0,'0'0'-165'0,"0"0"35"16,0 0 39-16,0 0 23 0,11-14 40 16,-11 14 17-16,0 0 38 0,0 0 44 15,0 0 32-15,0 0 33 0,0 0 10 0,0 0 5 16,0 0-8-16,0 0-18 0,0 0 0 15,0 0-4-15,0 0-1 0,0 0-7 0,-22 39-4 16,22-39-4-16,-4 19 0 0,4-19-3 16,0 22-9-16,0-22-3 0,2 26-10 15,2-13-8-15,-1 4-10 0,1-1-2 16,1 0-7-16,1-1-8 0,0 0-4 0,0 0-11 16,0 0-18-16,4-1-28 0,-4-2-48 15,2-4-53-15,-8-8-68 0,15 18-68 0,-9-14-89 16,3 0-156-16,-9-4-448 0,10 1-373 15</inkml:trace>
  <inkml:trace contextRef="#ctx0" brushRef="#br0" timeOffset="15587.13">6110 7615 2878 0,'0'0'-55'0,"0"0"32"0,0 0 27 0,0 0 31 16,0 0 17-16,0 0 9 0,0 0 10 15,0 0 2-15,0 0 2 0,20 32 0 16,-20-32-3-16,0 23 4 0,0-23 6 0,0 23 3 16,0-10-10-16,0-13 1 0,-2 25-6 15,2-25-6-15,-4 23-5 0,-1-9-3 16,5-14-9-16,-11 20-8 0,5-9-17 16,6-11-33-16,-14 12-56 0,5-5-67 0,9-7-57 15,-17 7-65-15,17-7-123 0,-23-2-538 16,23 2-319-16</inkml:trace>
  <inkml:trace contextRef="#ctx0" brushRef="#br0" timeOffset="15746.72">6039 7333 3038 0,'17'-4'86'0,"-17"4"-9"0,0 0-13 15,0 0-7-15,16-7-5 0,-16 7-11 16,0 0-20-16,0 0-37 0,0 0-43 0,0 0-71 15,12-2-56-15,-12 2-84 0,0 0-580 16,0 0-197-16</inkml:trace>
  <inkml:trace contextRef="#ctx0" brushRef="#br0" timeOffset="16141.76">6189 7522 2487 0,'0'0'-75'15,"6"23"48"-15,-2-13 16 0,0 5 42 16,1-2 34-16,0 0 27 0,-1 1 14 0,0-2 11 16,2 2 3-16,-2-1-1 0,3-2-7 15,-7-11-9-15,12 22-9 0,-5-14-7 16,-7-8-14-16,11 13-5 0,-11-13-9 0,14 8-9 16,-14-8-14-16,0 0-12 0,22-2-5 15,-22 2 1-15,0 0-11 0,20-14 8 16,-20 14-8-16,11-13-1 0,-11 13 0 0,7-13-2 15,-7 13 7-15,0 0 11 0,10-16 10 16,-10 16 12-16,0 0 5 0,11-11 2 16,-11 11-8-16,0 0-2 0,0 0 4 0,10-10 6 15,-10 10 8-15,0 0 4 0,18-7-13 16,-18 7 9-16,0 0 4 0,20-3 2 0,-20 3-1 16,17-4-7-16,-17 4-6 0,19-4-9 15,-19 4 1-15,19-7-4 0,-19 7-9 16,20-7-7-16,-20 7-15 0,18-10-14 0,-18 10-23 15,16-7-35-15,-16 7-48 0,12-10-66 16,-12 10-62-16,6-8-74 0,-6 8-149 0,0 0-151 16,0 0-293-16,0 0-291 0</inkml:trace>
  <inkml:trace contextRef="#ctx0" brushRef="#br0" timeOffset="16368.45">6553 7461 2677 0,'0'0'-53'15,"0"0"12"-15,19-4 23 0,-19 4 34 16,0 0 40-16,0 0 44 0,0 0 38 16,27 11 17-16,-27-11 2 0,12 15-7 0,-8-5-12 15,2 3-7-15,-2 3-10 0,4-2-13 16,-3 3-5-16,3 0-11 0,-1 0-12 16,-3 1-8-16,4 2-8 0,-3-1-11 0,-1-3-16 15,-2 2-20-15,0-1-25 0,0-1-44 0,-2-16-58 16,-2 27-71-16,0-16-67 0,2-11-110 15,-11 15-172-15,7-8-345 0,-4-1-238 16</inkml:trace>
  <inkml:trace contextRef="#ctx0" brushRef="#br0" timeOffset="17002.23">6886 7169 2533 0,'2'-20'-58'0,"-2"20"38"0,0 0 11 15,0 0 9-15,0 0 38 0,0 0 22 0,0 0 10 16,0 0 8-16,0 0 2 0,0 0 1 16,0 0-3-16,0 0-2 0,0 0 6 15,12 50 8-15,-8-34 7 0,0 0 6 0,0 3 0 16,4-2-1-16,-2 5-2 0,0 2-6 15,0-2-2-15,3 3-1 0,-5 0-9 16,0 1-3-16,3 0-6 0,-3-2-3 0,2 1-5 16,1 2 0-16,-3-4-5 0,0 2-3 15,0-1 0-15,-2 1-5 0,2 0-5 16,-2-3-5-16,3-1-3 0,-2 0-2 0,-1-1-4 16,0-1-5-16,0 1-5 0,0-3-6 15,0 1-15-15,0-3-17 0,0 0-20 0,-2-15-25 16,2 23-32-16,-2-23-38 0,2 19-52 15,0-10-41-15,-2-9-57 0,2 12-100 0,-2-12-143 16,4 7-378-16,-4-7-289 0</inkml:trace>
  <inkml:trace contextRef="#ctx0" brushRef="#br0" timeOffset="17852.06">7360 7642 2699 0,'0'0'-57'0,"-16"9"17"0,16-9 22 16,0 0 27-16,0 0 21 0,0 0 26 0,0 0 27 15,0 0 18-15,0 0 9 0,0 0 4 16,0 0 3-16,0 0-5 0,0 0 2 16,47 0-3-16,-47 0-12 0,0 0-7 0,32-2-12 15,-32 2-9-15,24-2-5 0,-24 2-7 16,27-3-8-16,-14 3-11 0,-13 0-10 16,31-2-19-16,-17 0-40 0,-14 2-31 0,26-4-42 15,-26 4-38-15,24-1-46 0,-24 1-29 16,19-6-61-16,-19 6-154 0,8-7-400 0,-8 7-164 15</inkml:trace>
  <inkml:trace contextRef="#ctx0" brushRef="#br0" timeOffset="18027.7">7391 7555 2432 0,'-19'-2'55'16,"19"2"30"-16,-12-5-11 0,12 5-6 0,0 0-8 15,0 0-4-15,0 0 0 0,0 0 7 16,0 0-6-16,0 0-4 0,31-24-8 15,-16 20-5-15,-15 4-5 0,31-6-5 0,-11 2-23 16,-3 0-50-16,2 1-50 0,0 1-58 16,-3 0-52-16,2 0-103 0,-1 0-447 0,-4 0-36 15</inkml:trace>
  <inkml:trace contextRef="#ctx0" brushRef="#br0" timeOffset="19188.62">7995 6780 2098 0,'-5'-17'-108'0,"5"17"19"0,-8-13 26 16,8 13 24-16,-10-12 11 0,10 12 21 16,-14-10 14-16,14 10 13 0,-12-10 19 0,12 10 13 15,-12-8 4-15,12 8 16 0,0 0 32 16,-20-4 5-16,20 4 4 0,0 0-2 16,0 0 2-16,-27 14-2 0,27-14-7 15,-13 15-4-15,9-4-14 0,4-11-4 0,-9 27-13 16,7-12-2-16,2 2-7 0,0-17-8 15,4 37-4-15,-2-16-12 0,5 2 4 16,-1 1-5-16,1-1-6 0,1 1 0 0,3 3-3 16,-3-1-3-16,2-2-4 0,0 1 3 15,-2 2-3-15,2-3-5 0,-4 0 4 0,3-1 4 16,-5 1 10-16,1 1 3 0,-3-7 0 16,0 4 1-16,-4-5-2 0,2 1 1 15,-4 1-6-15,-1-4 0 0,1 3-3 0,-1-4-2 16,5-14-2-16,-10 23-4 0,6-11-1 15,4-12-1-15,-6 15-4 0,6-15-12 16,-4 14-11-16,4-14 7 0,0 0-7 0,0 0-2 16,0 0-1-16,0 0 1 0,0 0 0 15,10 18 4-15,-10-18-6 0,0 0 6 0,19 8-3 16,-19-8 5-16,15 7 0 0,-15-7 2 16,17 10-19-16,-11-5 12 0,2 4 5 15,-8-9 4-15,16 23 8 0,-10-8 2 16,-2 1 7-16,0 0 8 0,0 1-1 0,-2 3 4 15,0 0 6-15,0 3 3 0,-2-1 5 0,0 5-2 16,0-1-3-16,0 3 0 0,0-1 1 16,0 1-3-16,0 3-5 0,0-1 4 15,2 4 0-15,-2-4 2 0,3 8-1 0,-1-7 5 16,0 6 0-16,1-1-1 0,1-1 0 16,0-1 5-16,-2-5 2 0,2 7 4 15,0-7-8-15,0-1-5 0,3 6 3 0,-3-7-2 16,0 1 1-16,3 0-3 0,-3-2 3 15,0-1-8-15,1 0-2 0,-1 0-4 16,2-2-3-16,-2 0 20 0,2-2-5 0,-2-2-5 16,4-6-12-16,-2 4-22 0,0-5-35 15,0-2-43-15,-6-11-63 0,17 18-74 0,-6-13-63 16,-1-3-110-16,1-2-166 0,-11 0-46 16,30-5-255-16,-16-2-215 0</inkml:trace>
  <inkml:trace contextRef="#ctx0" brushRef="#br0" timeOffset="19735.96">8505 6603 2547 0,'0'0'-77'0,"8"-11"30"16,-8 11 26-16,0 0 21 0,0 0 15 15,9-12 14-15,-9 12 22 0,0 0 36 16,0 0 22-16,0 0 12 0,0 0 20 0,0 0 15 15,0 0 2-15,0 0-4 0,4 42-7 16,-4-42-4-16,0 32-10 0,0-12-8 0,0 1-11 16,0 2-11-16,0 3-7 0,2 0-12 15,-2-3-10-15,0 3-9 0,0 0-3 0,0-1-8 16,2-2-7-16,-2-2-4 0,4 0-1 16,-4-2-11-16,2-3-18 0,0 2-26 15,0-3-35-15,-2-15-47 0,0 22-65 16,2-15-64-16,-2-7-64 0,3 11-122 0,-3-11-148 15,0 0-352-15,0 0-305 0</inkml:trace>
  <inkml:trace contextRef="#ctx0" brushRef="#br0" timeOffset="20046.31">8723 6714 2707 0,'0'0'-83'0,"0"0"13"0,11-6 13 16,-11 6 3-16,0 0 4 0,0 0 27 0,0 0 18 15,0 0 28-15,0 0 20 0,-51 23 7 16,38-16 14-16,0-1 12 0,1 1 11 0,12-7 12 16,-26 12-1-16,16-5-3 0,10-7-6 15,-17 8-7-15,17-8 0 0,-16 14 1 0,16-14-5 16,-10 11-1-16,10-11 2 0,-6 16-3 16,6-16 2-16,-6 16-2 0,6-16 1 15,-2 18 6-15,2-18 2 0,2 19 2 16,-2-19-2-16,6 21-6 0,2-8-6 0,0-3-7 15,6 1-5-15,0 3-12 0,5-4-1 16,5 2-14-16,1-2-20 0,2 1-29 16,6-2-26-16,-7 0-42 0,6-1-58 0,3 0-64 15,-5-4-67-15,-6 2-136 0,4-2-184 16,-5-2-288-16,-1 2-246 0</inkml:trace>
  <inkml:trace contextRef="#ctx0" brushRef="#br0" timeOffset="20584.43">11020 6537 2705 0,'0'0'12'0,"0"0"-3"15,0 0-3-15,0 0 7 0,0 0 29 16,0 0 27-16,0 0 13 0,0 0 10 15,0 0 10-15,0 0-3 0,10 37 3 0,-8-19 0 16,-2-1-3-16,2 2-3 0,1 2-8 16,-2 0-6-16,1 2-9 0,1-1-8 15,1 4-7-15,0-4-6 0,-2-3-8 0,3 0-3 16,-3 0-15-16,2-1-30 0,-2-5-38 16,2 3-48-16,-4-16-43 0,6 20-54 15,-3-11-62-15,-3-9-104 0,6 10-583 0,-6-10-351 16</inkml:trace>
  <inkml:trace contextRef="#ctx0" brushRef="#br0" timeOffset="20867.24">11176 6729 2785 0,'0'0'-75'0,"11"-11"20"0,-11 11 2 0,0 0 7 16,0 0 20-16,0 0 26 0,0 0 15 15,0 0 31-15,0 0 8 0,0 0 6 16,0 0 2-16,0 0-3 0,-38-4 11 0,38 4 3 15,0 0 8-15,0 0 1 0,-34 9-1 16,34-9-4-16,-15 5-10 0,15-5-1 16,-13 7 0-16,13-7-4 0,0 0 7 15,-10 15-8-15,10-15-7 0,0 0-7 0,2 20-6 16,-2-20 1-16,0 0-5 0,16 22-5 16,-6-13-1-16,-1-1-7 0,-9-8 0 15,24 11-3-15,-11-3-6 0,2-4-15 0,-15-4-46 16,26 7-41-16,-16-2-57 0,2-4-54 15,1-1-71-15,-13 0-164 0,19-1-443 0,-19 1-242 16</inkml:trace>
  <inkml:trace contextRef="#ctx0" brushRef="#br0" timeOffset="21168.27">11416 6720 2617 0,'0'0'-67'0,"0"0"13"15,0 0 7-15,0 0 3 0,0 0 10 16,0 0 14-16,0 0 16 0,0 0 21 16,0 0 3-16,0 0 4 0,0 0-6 15,0 0 2-15,33 9-2 0,-33-9-4 0,17 9 1 16,-17-9-5-16,19 10-1 0,-8-4 0 16,-11-6-3-16,23 9 3 0,-15-2 5 15,-8-7 27-15,18 12 20 0,-14-5 30 0,-4-7 11 16,2 18 8-16,-2-18 0 0,0 0 3 15,-10 32-4-15,0-20-6 0,4 1-11 0,-1 2-10 16,-2-1-11-16,0-1-8 0,0 0-16 16,1 1-38-16,3-1-48 0,-3-2-70 0,8-11-61 15,-10 20-75-15,10-20-174 0,-4 11-431 16,2-6-194-16</inkml:trace>
  <inkml:trace contextRef="#ctx0" brushRef="#br0" timeOffset="21350.11">11713 6793 2593 0,'0'0'115'15,"14"-5"25"-15,-14 5-12 0,0 0-18 0,16-10-16 16,-16 10-9-16,0 0-9 0,11-8-14 16,-11 8-15-16,0 0-33 0,0 0-51 15,0 0-70-15,9-5-56 0,-9 5-92 0,0 0-177 16,0 0-335-16,0 0-58 0</inkml:trace>
  <inkml:trace contextRef="#ctx0" brushRef="#br0" timeOffset="22145.72">8560 8279 2316 0,'-24'3'46'0,"24"-3"53"15,0 0 17-15,0 0 18 0,0 0 18 16,0 0 18-16,0 0 12 0,0 0 6 0,0 0-13 16,0 0-12-16,0 0-11 0,0 0-20 15,0 0-11-15,0 0-10 0,0 0-14 16,52-18-7-16,-52 18-16 0,21-3-7 0,-21 3-30 15,25-6-41-15,-12 2-53 0,-13 4-76 16,23-5-69-16,-8 1-75 0,-5 0-144 0,3 1-169 16,-5-3-304-16,3-1-272 0</inkml:trace>
  <inkml:trace contextRef="#ctx0" brushRef="#br0" timeOffset="22388.23">8873 8074 2727 0,'0'0'-25'0,"8"-11"25"0,-8 11 6 16,0 0 12-16,11-12 30 0,-11 12 14 0,0 0 40 16,0 0 26-16,0 0 7 15,0 0-2-15,0 0-3 0,0 0-1 0,0 0-2 16,0 0 1-16,17 31-4 0,-17-31-11 0,0 24-15 16,0-24-9-16,0 26-14 0,0-11-4 15,0-15-8-15,4 28-9 0,-4-14-13 16,0-14-15-16,2 26-33 0,-2-26-37 0,0 23-39 15,3-12-49-15,-3-11-47 0,0 20-29 16,2-11-39-16,-2-9-55 0,0 0-118 0,0 18-484 16,0-18-294-16</inkml:trace>
  <inkml:trace contextRef="#ctx0" brushRef="#br0" timeOffset="22660.98">9067 8170 2753 0,'16'-9'-16'15,"-16"9"15"-15,0 0 1 0,12-6 0 16,-12 6 10-16,0 0 0 0,0 0 8 0,0 0 14 16,0 0 18-16,0 0 19 0,0 0-5 15,0 0 11-15,0 0 0 0,-59 17 13 16,48-14 1-16,11-3-6 0,-21 10-2 16,21-10-3-16,-14 10-6 0,14-10-8 0,-14 8-1 15,14-8 0-15,0 0-10 0,-4 14-10 16,4-14 2-16,0 0-5 0,0 0-4 0,30 21-4 15,-17-15-5-15,2-1-1 0,2 3-3 16,-1-2-6-16,2-2-26 0,0 1-41 0,0 0-48 16,1 0-63-16,-3-3-65 0,-16-2-101 15,28 4-657-15,-16-4-445 0</inkml:trace>
  <inkml:trace contextRef="#ctx0" brushRef="#br0" timeOffset="24572.2">11089 7788 1699 0,'0'0'319'0,"0"0"-97"15,0 0-65-15,0 0-27 0,0 0 3 0,0 0 7 16,0 0 15-16,0 0-13 0,0 0 6 16,0 0-9-16,0 0-6 0,0 0-4 15,0 0 3-15,0 0 0 0,0 0-6 0,-21 43 2 16,19-28-13-16,0 0-8 0,0 2-9 15,0 0-4-15,0 2-10 0,4 0-3 16,-4 0 8-16,2 0-4 0,-2 0-8 16,4 0-12-16,-2-19-7 0,-2 35-16 0,2-18-5 15,-3-4-41-15,6-1-46 0,-3-12-38 16,-5 20-53-16,5-20-62 0,-4 18-52 0,4-18-73 16,-2 9-140-16,2-9-130 0,0 0-327 15,0 0-333-15</inkml:trace>
  <inkml:trace contextRef="#ctx0" brushRef="#br0" timeOffset="24847.91">11117 7974 2698 0,'10'-14'-71'16,"-10"14"47"-16,7-9 15 0,-7 9 9 15,0 0 20-15,0 0 18 0,0 0 24 16,0 0 18-16,0 0 12 0,0 0 8 0,0 0 0 16,0 0-7-16,0 0 1 0,0 0 0 15,-47 19-5-15,47-19-3 0,-17 9-11 0,17-9 2 16,-14 10-7-16,14-10-4 0,-16 10-4 15,16-10-4-15,-10 10 6 0,10-10 4 0,-8 14 0 16,8-14 1-16,-2 15-2 0,2-15-2 16,0 0-6-16,10 25-5 0,-2-15-10 15,3-1-2-15,2-1-7 0,1 1 2 16,1 1-6-16,1-2-5 0,-2-1-10 0,3-2-23 16,-4 4-37-16,2-6-42 0,-15-3-50 15,21 10-60-15,-10-7-60 0,-11-3-108 16,14 1-185-16,-14-1-376 0,0 0-329 0</inkml:trace>
  <inkml:trace contextRef="#ctx0" brushRef="#br0" timeOffset="25339.48">11487 7945 2726 0,'4'-18'-56'0,"-4"18"41"16,0 0 14-16,0 0 14 0,0 0 18 0,0 0 10 16,0 0 19-16,0 0 13 0,0 0 9 15,-35 37 5-15,26-27 4 0,-1-3 1 0,-1 2 6 16,11-9-2-16,-24 16 1 0,14-8-10 16,2 0-8-16,8-8-6 0,-15 10-9 15,15-10-4-15,-13 10-8 0,13-10-2 0,-11 8-5 16,11-8-2-16,0 0-7 0,0 0-2 15,-8 11-2-15,8-11-4 0,0 0 0 0,0 0 5 16,0 0 4-16,13 25 11 0,-13-25 4 16,13 13 4-16,-7-2 1 0,2-1-1 15,1-1-8-15,1 3-5 0,-2 0-7 0,2-4 0 16,0 5-8-16,-2-4-10 0,0 0-31 16,-8-9-38-16,14 14-64 0,-6-9-86 15,-2-1-89-15,-6-4-173 0,11 4-130 0,-11-4-329 16,0 0-326-16</inkml:trace>
  <inkml:trace contextRef="#ctx0" brushRef="#br0" timeOffset="25520.54">11612 8155 3007 0,'24'0'98'0,"-24"0"8"0,0 0-10 16,0 0 23-16,0 0 22 15,18 0 22-15,-18 0 12 0,0 0 1 0,0 0-4 16,0 0 3-16,0 0-15 0,0 0-26 15,19-2-22-15,-19 2-39 0,0 0-47 0,0 0-76 16,0 0-107-16,5-6-124 16,-5 6-305-16,0 0-10 0,0 0-382 15,0 0-429-15</inkml:trace>
  <inkml:trace contextRef="#ctx0" brushRef="#br0" timeOffset="150411.04">1805 9412 1320 0,'0'0'144'0,"0"0"-45"15,-12-9-5-15,12 9 13 0,0 0-2 16,0 0 14-16,0 0 5 0,0 0 1 0,0 0 6 15,-9-10-3-15,9 10 2 0,0 0 6 16,0 0 16-16,0 0-1 0,0 0-4 16,0 0-11-16,0 0-9 0,2 38-10 0,-2-38-6 15,4 32-10-15,-2-13-1 0,-1 5-12 16,-1 2-9-16,0-1-5 0,2 3-6 16,-2 1-6-16,3-1-1 0,-3 1 0 0,2-3-5 15,-2 1-4-15,3 0-7 0,-3-2 0 16,2-4-8-16,0-2-1 0,0 0-19 0,1-2-12 15,-1-2-19-15,-2-15-20 0,2 23-23 16,-2-23-28-16,4 19-46 0,-4-19-58 16,4 12-37-16,-4-12-37 0,4 4-56 15,-4-4-129-15,0 0-442 0,0 0-266 0</inkml:trace>
  <inkml:trace contextRef="#ctx0" brushRef="#br0" timeOffset="150785.85">2029 9555 2491 0,'0'0'-144'0,"0"0"25"0,11-8 41 16,-11 8 16-16,0 0 24 0,0 0 13 15,0 0 9-15,0 0-2 0,0 0 12 0,0 0 6 16,0 0-2-16,0 0 7 0,-32 36-6 16,32-36 1-16,-12 14 4 0,12-14 1 15,-11 13 3-15,11-13 10 0,-11 16-7 0,11-16 8 16,-6 13 8-16,6-13-11 0,-4 15 1 15,4-15 0-15,-6 11-1 0,6-11-5 0,0 0 11 16,-5 16-6-16,5-16 7 0,0 0 0 16,0 0 13-16,-4 15 4 0,4-15 14 15,0 0 2-15,0 0 8 0,0 0 3 0,0 0 15 16,0 0 0-16,0 0 9 0,0 19-4 16,0-19 3-16,0 0-10 0,0 0-2 15,0 0-5-15,0 0-6 0,0 0-15 0,0 0 4 16,0 0-12-16,0 0-4 0,0 0-4 15,0 0-4-15,0 0-9 0,0 0-6 16,0 0-17-16,0 0-25 0,0 0-28 0,0 0-28 16,0 0-50-16,0 0-42 0,0 0-25 15,0 0-54-15,0 0-571 0,0 0-150 0</inkml:trace>
  <inkml:trace contextRef="#ctx0" brushRef="#br0" timeOffset="151011.46">1966 9623 2291 0,'0'0'-144'0,"6"-19"22"16,-6 19 5-16,0 0 14 0,3-14 10 16,-3 14 10-16,0 0 4 0,5-16 6 0,-5 16 4 15,0 0 3-15,0 0 8 0,0 0 7 0,3-16 2 16,-3 16 13-16,0 0 4 0,0 0 16 16,0 0 7-16,0 0 2 0,0 0 9 15,5-15 8-15,-5 15 8 0,0 0-4 16,0 0 2-16,0 0-7 0,0 0 1 15,0 0-1-15,0 0-19 0,8-11-19 0,-8 11-24 16,0 0-30-16,0 0-34 0,0 0-175 16,0 0 94-16</inkml:trace>
  <inkml:trace contextRef="#ctx0" brushRef="#br0" timeOffset="151596.4">2032 9551 867 0,'0'0'45'15,"0"0"20"-15,0 0-1 0,0 0 23 16,12-23 8-16,-12 23 0 0,0 0 18 16,0 0 13-16,0 0 1 0,0 0 3 15,0 0-6-15,0 0-15 0,0 0-8 0,0 0-9 16,0 0-14-16,0 0-12 0,0 0-3 15,0 0-13-15,0 0 6 0,0 0 0 0,0 0 12 16,0 0 3-16,0 0 7 0,0 0-9 16,0 0 1-16,-42 25 3 0,31-16 4 15,0 1-1-15,11-10-2 0,-18 21 1 0,6-10-4 16,3-1-10-16,-4 2-3 0,2-1-5 16,3-2-8-16,8-9 0 0,-18 19-6 15,10-11-4-15,8-8-4 0,-12 15 0 16,12-15 1-16,-13 9 2 0,13-9-1 0,0 0-6 15,-13 6-2-15,13-6 2 0,0 0 1 16,0 0 2-16,0 0 1 0,0 0-1 16,0 0 5-16,0 0 1 0,0 0 3 0,-29-11-2 15,29 11 5-15,0 0-1 0,0 0 0 16,0 0 1-16,0 0 2 0,-9-14 1 0,9 14 6 16,0 0-2-16,0 0 12 0,0 0 6 15,0 0-7-15,0 0-2 0,0 0-9 0,0 0 6 16,0 0 9-16,0 0-17 0,0 0-3 15,0 0 0-15,0 0 1 0,0 0-8 16,0 0-2-16,45 18-5 0,-35-11 1 0,0 3-1 16,1 1-6-16,3 0-3 0,-2-1-2 15,0 2-13-15,1-1-11 0,2-1-15 16,0 2-25-16,-4-3-23 0,3 1-27 0,-1-1-30 16,-3 0-34-16,1 3-33 0,0-1-32 15,-1-2-33-15,0 1-28 0,-1-1-68 16,2-1-117-16,0 0-475 0,-2-5-369 0</inkml:trace>
  <inkml:trace contextRef="#ctx0" brushRef="#br0" timeOffset="151987.54">2279 9431 2748 0,'0'0'-82'15,"0"0"43"-15,0-19 27 0,0 19 33 0,0 0 20 16,0 0 19-16,0 0 48 0,0 0 32 16,0 0 10-16,0 0-3 0,0 0-2 0,0 0-2 15,8 57-7-15,-5-33-11 0,2 4-12 16,-3-2-15-16,2 1-7 0,0 2-10 16,0-1-7-16,0 2-9 0,2 5 8 0,-2-7-25 15,1 3-42-15,-1-3-46 0,1 3-55 16,-1-3-61-16,2 7-56 0,-4-6-72 15,0-3-126-15,-2 1-572 0,-2-3-441 0</inkml:trace>
  <inkml:trace contextRef="#ctx0" brushRef="#br0" timeOffset="152370.16">1456 9538 2935 0,'4'-23'-80'0,"-4"23"32"0,5-15 8 15,-5 15 15-15,0 0 31 0,5-15 18 16,-5 15 37-16,0 0 24 0,0 0 16 0,0 0 8 16,0 0 8-16,13 55-1 0,-13-34 11 15,2 5-10-15,0 1-1 0,-2 1-4 16,0 1-10-16,2 1-5 0,0 4-8 0,0-5-9 16,-2 6-29-16,6 1-6 0,-4 0-4 15,2 2-5-15,-1-1-21 0,-1-5-35 16,3-1-45-16,1-1-53 0,-1 2-64 0,3-6-59 15,-2-2-94-15,2-3-182 0,2-4-369 16,-2-1-261-16</inkml:trace>
  <inkml:trace contextRef="#ctx0" brushRef="#br0" timeOffset="152846.4">2608 9591 2559 0,'0'0'-81'0,"0"0"38"16,0 0 16-16,4-19 33 0,-4 19 32 0,0 0 21 15,0 0 13-15,0 0 9 0,0 0 8 16,0 0-3-16,0 0-10 0,0 0-5 0,0 0-9 16,0 0-5-16,0 0-4 0,42 21-10 15,-29-14-2-15,-1 2-7 0,6-2 0 0,0 4-3 16,0 1-2-16,-4-3-7 0,3 4 1 15,0-1-7-15,-6 1 4 0,-1-2 22 16,-2 3 27-16,-2 1 23 0,0 1 18 16,-6-16 8-16,0 34 1 0,-6-17-5 0,2 0-27 15,-4 0-5-15,2-2-9 0,-2 1-9 16,-3 3-5-16,2-6-8 0,1 3-13 16,-1-3-18-16,1-3-35 0,2 3-43 0,6-13-52 15,-14 17-60-15,12-5-61 0,2-12-92 16,-6 9-154-16,6-9-486 0,0 0-401 0</inkml:trace>
  <inkml:trace contextRef="#ctx0" brushRef="#br0" timeOffset="153234.04">3107 9543 2790 0,'0'0'-99'15,"0"0"35"-15,0 0 20 0,0 0 29 16,0 0 37-16,0 0 25 0,0 0 30 15,0 0 21-15,0 0 4 0,0 0 4 0,0 0 2 16,-21 42 7-16,16-24 2 0,5-2-2 16,-2 4 4-16,2 0-5 0,0-1-7 15,0 4-6-15,2-2-3 0,1 4-9 0,-1 0-7 16,0 0-8-16,2 0-9 0,-2-2-5 16,3 1-5-16,-1-1-11 0,0-2-5 0,-2-5-30 15,2 2-44-15,-2-1-57 0,2-1-68 16,-2-1-66-16,-2-15-108 0,2 19-221 0,-2-11-388 15,0-8-365-15</inkml:trace>
  <inkml:trace contextRef="#ctx0" brushRef="#br0" timeOffset="154302.48">4597 9631 2739 0,'0'0'-121'16,"0"0"17"-16,0 0 19 0,13-5 24 0,-13 5 23 16,0 0 35-16,0 0 11 0,0 0 19 15,0 0 19-15,0 0 13 0,0-19 15 16,0 19 9-16,0 0 7 0,0-20-3 15,0 20-10-15,4-15-6 0,-4 15-8 0,8-17-6 16,-8 17-1-16,14-17-9 0,-6 7-6 16,2 1-6-16,-10 9-7 0,24-13 2 15,-12 8-7-15,-12 5 1 0,24-5-5 0,-24 5-1 16,0 0 2-16,25 17 12 0,-19-4 0 16,-2 4 6-16,-2 1 4 0,-2 4 4 0,0-1 16 15,-2 6 3-15,0 0 8 0,-4 0-3 16,2-1 6-16,0-1-1 0,0 0 3 15,-1-3-14-15,5-1-1 0,-2-3-8 0,2 0-5 16,4-2-1-16,1-1-5 0,3-4-5 16,-8-11-10-16,22 14-16 0,-8-10-22 15,5-4-18-15,-19 0-18 0,38-8-19 16,-16 2-13-16,0-3-14 0,0-4-10 0,-1-3-36 16,-2 1-11-16,0-2-14 0,-3-2 7 15,0 0 11-15,-4-2 12 0,1 0 13 0,-4 2 45 16,1 2 36-16,1-2 31 0,-3 5 38 15,0-1 24-15,2 4 13 0,-2-1 8 0,0 1 11 16,-8 11 13-16,19-14 15 0,-19 14 5 16,19-5-4-16,-19 5 6 0,23 4 2 15,-23-4 4-15,28 13 0 0,-16-3-5 0,0-1-7 16,-2 4-26-16,0 0-4 0,-1 0-4 16,-5 1 0-16,0 1 9 0,-4-15-4 0,0 25 23 15,0-25-17-15,-6 25-1 0,2-14-1 16,-5 1-10-16,9-12-5 0,-14 15-10 15,14-15-8-15,-18 10-8 0,18-10-7 0,-16 2-7 16,16-2-22-16,0 0-23 0,0 0-34 16,-22-24-39-16,20 13-45 0,0 0-57 15,2 11-61-15,6-28-57 0,-4 14-91 0,5-1-135 16,0 0-108-16,-1-1-342 0,2 2-429 16</inkml:trace>
  <inkml:trace contextRef="#ctx0" brushRef="#br0" timeOffset="155099.87">5488 9429 2896 0,'-8'-19'-122'16,"8"19"37"-16,-6-17 29 16,6 17 26-16,-6-17 32 0,6 17 36 0,-3-15 24 0,3 15 11 15,0 0-5-15,-4-16 2 0,4 16 28 0,0 0 18 16,0 0 12-16,0 0-2 16,0 0 2-16,-17 58-5 0,13-34-6 0,-3 4-5 15,3 3-1-15,-2 4-12 16,2-1-6-16,-1 1-8 0,3-3-1 0,0-2-13 15,2 0-4-15,0-1-5 0,0-3-24 16,4 1-8-16,-2-4 2 0,5-1-1 16,-1-5-4-16,0-3-4 0,5-2-5 0,-1-3-8 15,4-3-17-15,-14-6-20 0,24 2-9 16,-24-2-10-16,30-8-3 0,-13 1 3 0,3-5 1 0,-6 3 6 16,6-2 3-16,-4-2 6 15,-1-1 20-15,2 1 6 0,-4 2 14 0,-1 1 12 0,1 0 0 16,-2 2 5-16,-11 8-4 15,14-8 17-15,-14 8 5 0,0 0 8 16,0 0 4-16,0 0 0 0,24 14 1 0,-24-14-5 0,0 0 0 16,-2 25 3-16,2-25 18 0,0 0-7 15,-11 27-10-15,11-27-8 0,-9 17 2 0,9-17-13 16,-8 15-12-16,8-15-19 16,-6 13-23-16,6-13-33 0,-4 4-54 0,4-4-56 15,0 0-55-15,0 0-44 0,0 0-51 16,0 0-92-16,0 0-125 0,0 0-455 0,22-23-440 15</inkml:trace>
  <inkml:trace contextRef="#ctx0" brushRef="#br0" timeOffset="155528.73">5937 9697 2948 0,'0'0'-16'0,"0"0"45"16,0 0 5-16,0 0-2 15,0 0-4-15,11 27 3 0,-11-27-2 0,0 0 6 0,-13 31 8 16,13-31-4-16,-9 21-2 15,5-10 0-15,4-11-2 0,-4 20-2 0,4-20-1 16,0 16 1-16,0-16-1 16,0 0-8-16,0 0-8 0,8 17-7 0,-8-17-17 0,0 0-9 15,0 0-3-15,0 0-4 0,0 0 1 0,35-26-1 16,-35 26 10-16,10-19 23 16,-6 9 23-16,-4 10 20 0,10-18 15 0,-10 18 9 15,10-16 1-15,-10 16-8 16,6-11-5-16,-6 11 5 0,0 0 15 0,0 0-7 0,0 0-3 15,0 0-2-15,0 0-9 16,18 28-8-16,-13-14-4 0,-3 1-3 0,2 4-8 16,3 4-1-16,-3 2-2 0,0 3-6 0,-2 2-20 0,2 1-3 15,-4 1 1 1,0 2 2-16,-2 3 7 0,-2 1 7 16,-2-3 5-16,-3 0 14 0,-2-2-6 0,-1-3 3 15,0-1-1-15,-4-4-2 0,2-2-5 16,-1-5-1-16,-2-1-4 0,0-7-4 0,3 0-6 15,-2-7-14-15,16-3-22 0,-25 0-35 16,25 0-57-16,-23-19-68 0,16 6-78 16,1-8-100-16,4 2-172 0,0-6-93 0,2 2-265 15,2-5-258-15</inkml:trace>
  <inkml:trace contextRef="#ctx0" brushRef="#br0" timeOffset="155839.38">6475 9222 2820 0,'0'0'32'16,"0"0"12"-16,0 0 11 0,0 0 13 0,0 0 16 15,0 0 21-15,0 0 13 0,0 0 7 16,-26 45-1-16,22-20 4 0,2 1-1 0,-2 5 0 15,2-1-1-15,0 5-5 0,2 3-12 16,0 0 0-16,0 0-9 0,2-1-16 16,0 2-26-16,0-1-9 0,0-2-1 0,0 1-8 15,2-1-3-15,-2-5-4 0,1-1-13 16,1-3-15-16,0-1-28 0,-2-1-35 0,0-6-39 16,0 0-52-16,0 0-58 0,0-4-59 15,-2-15-128-15,-2 23-194 0,2-14-351 16,0-9-358-16</inkml:trace>
  <inkml:trace contextRef="#ctx0" brushRef="#br0" timeOffset="156849.73">4004 9877 2680 0,'-19'-4'-124'0,"19"4"40"16,0 0 37-16,0 0 22 15,0 0 36-15,0 0 21 0,0 0 21 0,0 0 14 0,-12-8 19 16,12 8 14-16,0 0 9 16,0 0 6-16,0 0 5 0,0 0 2 15,0 0-4-15,0 0-1 0,0 0-17 0,44-13-5 0,-44 13-10 16,27-4-10-16,-9 2-7 0,3-2-7 16,2 2-7-16,4 1-8 0,1-3-15 0,2 2-20 15,1-2-23-15,-1 1-23 16,-2-1-17-16,1 1-16 0,-1 0-16 0,-8-1-10 15,2 2-5-15,-3-1-3 0,-19 3 6 16,28-6 3-16,-18 2 13 0,-10 4 12 0,13-6 14 16,-13 6 18-16,0 0 25 0,0 0 26 0,5-15 31 15,-5 15 23-15,0 0 14 16,0 0 18-16,0 0 13 0,0 0 10 0,-24-23 7 0,24 23 3 16,0 0-5-1,-10-10 10-15,10 10-26 0,0 0-9 0,0 0-5 0,0 0-15 16,0 0-9-16,0 0-9 15,0 0-7-15,0 0-5 0,0 0-11 0,0 0-3 16,0 0-8-16,0 0 1 0,0 0-5 16,0 0-5-16,0 0 3 0,44 18-8 0,-44-18 1 15,4 17 2-15,-4-17-8 0,-2 19-1 0,2-19-1 16,-8 21-6-16,-1-10-19 0,0 0-26 16,-1 1-39-16,-3-3-52 0,3 1-70 0,-1 0-75 15,2-5-151-15,3 1-205 16,6-6 16-16,0 0-225 0,0 0-179 0</inkml:trace>
  <inkml:trace contextRef="#ctx0" brushRef="#br0" timeOffset="157933.94">6784 9303 2473 0,'0'0'-71'0,"0"-19"20"0,0 19 25 15,-7-15 31-15,7 15 33 0,-8-11 35 16,8 11 30-16,0 0 24 0,-25-4 19 0,25 4 15 16,-28 13 9-16,9 1 0 0,2 2-2 15,-2 5-9-15,0 4-4 0,2 4-15 0,3-1-11 16,0 3-13-16,4-1-11 0,4 2-13 15,2-3-9-15,4 0-8 0,2-2-9 16,4-1-6-16,4 1-13 0,4-3-19 0,4 2-22 16,3-6-27-16,1 1-15 0,-2-7-21 15,2-1-17-15,-1-1-11 0,2-5-2 0,-6-1 2 16,3-1 2-16,-4-2 4 0,-16-3 10 16,24-3 6-16,-24 3 11 0,0 0 17 15,18-11 22-15,-18 11 28 0,0 0 27 0,0 0 27 16,0 0 12-16,-16-31 5 0,16 31-1 15,0 0 2-15,-18-13-4 0,18 13-6 16,0 0-6-16,-10-9-9 0,10 9-8 0,0 0-7 16,0 0-1-16,0 0-24 0,0 0-37 15,0 0-53-15,24-18-67 0,-24 18-77 16,20-7-90-16,-9 2-171 0,0-2-178 0,2 0-254 16,-13 7-291-16</inkml:trace>
  <inkml:trace contextRef="#ctx0" brushRef="#br0" timeOffset="158162.1">7035 9538 2714 0,'0'0'15'15,"0"0"41"-15,0 0 15 0,0 0-1 16,0 0-3-16,0 0 2 0,-36 30 13 0,28-19 11 16,2 5 2-16,0-2 0 0,-1 3-6 15,3-2-4-15,0 2-13 0,4-1-2 16,0 4-9-16,2-3-3 0,4 1-32 0,-1 2 1 15,3-1-2-15,0 3-1 0,-2-5-8 16,4-2-16-16,-6-2-24 0,2 2-33 0,0-1-37 16,0-4-41-16,-6-10-31 0,9 23-37 15,-9-23-84-15,7 12-626 0,-5-8-310 16</inkml:trace>
  <inkml:trace contextRef="#ctx0" brushRef="#br0" timeOffset="158389.82">7225 9682 2720 0,'0'0'-54'0,"0"0"34"0,0 0 26 16,0 0 16-16,0 0 2 0,18 24 14 0,-18-24 13 16,0 18 10-16,0-18-1 0,-4 21 0 15,4-21-1-15,-4 23-10 0,4-23-1 16,-4 23-4-16,0-10-6 0,4-13-3 0,-10 22-9 15,6-13-22-15,4-9-30 0,-12 17-47 16,12-17-64-16,-13 12-86 0,13-12-142 0,-13 7-395 16,13-7-49-16</inkml:trace>
  <inkml:trace contextRef="#ctx0" brushRef="#br0" timeOffset="158533.72">7203 9477 2547 0,'4'-10'127'0,"-4"10"-7"15,6-19-18-15,-6 19-5 0,4-15-14 16,-4 15-9-16,8-11-19 0,-8 11-36 16,0 0-56-16,0 0-70 0,4-15-71 0,-4 15-125 15,0 0-500-15,0 0-115 0</inkml:trace>
  <inkml:trace contextRef="#ctx0" brushRef="#br0" timeOffset="158873.7">7374 9658 2485 0,'5'11'-3'0,"-5"-11"11"16,8 23-1-16,-6-14 5 0,-2-9-1 15,4 20 5-15,-4-20 28 0,4 15 18 0,-4-15 14 16,3 15 10-16,-3-15 4 0,0 0-2 16,6 16-9-16,-6-16-14 0,0 0-13 0,0 0-22 15,13 4-22-15,-13-4-22 0,0 0-6 16,0 0-8-16,0 0 4 0,21-24 1 15,-21 24 3-15,11-12 4 0,-11 12 4 16,8-13 12-16,-8 13 7 0,11-9 14 0,-11 9 6 16,0 0 19-16,14-10 18 0,-14 10 7 0,0 0 5 15,18-6 5-15,-18 6 8 0,14-1 7 16,-14 1 2-16,0 0-4 0,26-4-2 16,-26 4-6-16,16-6-12 0,-16 6-9 0,18-9-6 15,-8 3-7-15,-10 6-12 0,17-17-22 16,-11 8-30-16,2-1-48 0,2-2-64 15,-4 3-76-15,-2-1-115 0,-2-1-218 0,-2 11-396 16,2-15-335-16</inkml:trace>
  <inkml:trace contextRef="#ctx0" brushRef="#br0" timeOffset="159074.41">7709 9526 2938 0,'0'0'8'16,"0"0"4"-16,19 3 6 0,-19-3 18 15,10 7 14-15,-10-7 24 0,11 9 27 0,-11-9 15 16,11 16 5-16,-7-5-8 0,2 2-10 16,-2 2-7-16,-1 1-14 0,1 1-7 15,-2 2-6-15,0-2-7 0,0 2-26 16,-2 0-33-16,0 0-56 0,-2 0-60 0,2 0-76 16,-4-1-95-16,2-3-191 0,-5 0-434 0,1 0-303 15</inkml:trace>
  <inkml:trace contextRef="#ctx0" brushRef="#br0" timeOffset="159643.29">7978 9157 2710 0,'0'0'-77'0,"0"0"31"0,0 0 58 16,0 0 10-16,0 0 31 0,0 0 35 16,0 0 26-16,0 57 23 0,-2-38 14 15,2 2 7-15,0 6 2 0,2 1-5 16,-2 1 8-16,4 1-14 0,0 5-2 0,0-5-16 16,1 4-31-16,1 2-6 0,0-1-10 0,0-1-8 15,1 1-4-15,-2-5-14 0,1-2-3 16,-2 1-10-16,0-2-14 0,-2 1-29 15,0-3-39-15,0-2-58 0,-2-4-69 0,0 2-75 16,0-4-115-16,-2 0-206 0,-2-3-48 16,0 1-245-16,4-15-203 0</inkml:trace>
  <inkml:trace contextRef="#ctx0" brushRef="#br0" timeOffset="161922.69">8473 9454 2406 0,'0'0'-98'15,"0"0"40"-15,0 0 36 0,0 0 17 16,0 0 29-16,0 0 28 0,0 0 29 0,0 0 26 15,0 0 17-15,6-27 10 0,-6 27 3 16,0 0 1-16,0 0-4 0,0 0 0 16,0 0 0-16,0 0-3 0,0 0-8 0,0 0-12 15,0 0-6-15,0 0-12 0,0 0-14 16,0 0-6-16,0 0-8 0,0 0-8 16,0 0-4-16,0 0-6 0,0 0-9 0,24 0-1 15,-24 0-3-15,0 0-9 0,31 15-16 16,-15-9-13-16,-2 1-13 0,1-1-12 0,2 2 3 15,0-3-9-15,-1 3-5 0,0 0-1 16,0-1-1-16,0-1 5 0,-2 0 5 16,-1 0 3-16,-3-2-1 0,-10-4 3 0,20 9 2 15,-12-5 5-15,-8-4 6 0,0 0 11 16,12 13 15-16,-12-13 7 0,0 0 12 0,0 17 6 16,0-17 7-16,0 0 0 0,-12 25-1 15,6-13-1-15,-5-1-1 0,0 2 2 16,1 1 2-16,-3 1-5 0,1 2-5 0,-2-1-3 15,2 0-3-15,-3 0-1 0,6-1-2 16,-3 0-8-16,1-4-2 0,1 3-22 16,-1-3-33-16,2 1-42 0,9-12-52 0,-14 17-58 15,8-10-49-15,2 0-71 0,4-7-169 16,0 0-479-16,-7 7-399 0</inkml:trace>
  <inkml:trace contextRef="#ctx0" brushRef="#br0" timeOffset="162572.24">9093 9486 2862 0,'0'0'-94'0,"2"-19"31"0,-2 19 22 16,0 0 32-16,4-17 18 0,-4 17 13 15,0 0 18-15,7-15 9 0,-7 15 11 16,0 0 7-16,6-16-1 0,-6 16-1 0,0 0-6 15,0 0-4-15,11-9-11 0,-11 9 2 16,0 0-4-16,0 0 3 0,0 0 5 16,0 0 3-16,0 0 0 0,33 17 1 0,-33-17-3 15,12 15 0-15,-8-3-3 0,-4-12-5 16,8 20 2-16,-6-8 1 0,-2-12 4 16,2 24 5-16,-2-24 0 0,-2 25 8 0,2-25 9 15,-8 22 8-15,2-11-2 0,-4 0 4 16,2 1 2-16,8-12-8 0,-18 16-3 0,7-9-3 15,11-7-3-15,-19 8-23 0,19-8-5 16,-19 1-4-16,19-1-1 0,0 0-5 0,-22-13-6 16,22 13-1-16,-8-15-7 0,8 15-19 15,0-17-19-15,0 17-31 0,4-23-37 16,-4 23-51-16,16-20-61 0,-6 7-61 0,-2 0-101 16,3 1-196-16,-1 3-415 0,1-5-427 15</inkml:trace>
  <inkml:trace contextRef="#ctx0" brushRef="#br0" timeOffset="166349.26">1611 11117 829 0,'0'0'164'0,"0"0"-45"16,0 0-47-16,0 0 3 0,0 0 5 15,0 0 11-15,-3-20-1 0,3 20 15 16,0 0 15-16,0 0 1 0,0 0-4 0,0 0 9 16,0 0-2-16,0 0-1 0,0 0-4 15,0 0-7-15,0 0-1 0,0 0-9 0,0 0-1 16,0 0-5-16,0 0-1 0,0 0 2 15,0 0-2-15,0 0-1 0,0 0-2 16,0 0-3-16,0 0 0 0,0 0-3 0,0 0-1 16,0 0 0-16,0 0-6 0,0 0-2 15,0 0-10-15,0 0-1 0,0 0-11 16,0 0-7-16,0 0 1 0,0 0 3 0,0 0-4 16,0 0 3-16,0 0-4 0,0 0 6 15,0 0-1-15,0 0 1 0,0 0 1 16,0 0-18-16,0 0-3 0,11 56 8 15,-11-42-10-15,0-14 0 0,4 32-1 0,-2-15-3 16,-2 0-3-16,2 3-1 0,0-4-2 0,1 5 5 16,-1-3-9-16,0 0-3 0,0 0 0 15,0 1-3-15,0-2 2 0,0 0-2 16,3-1-6-16,-3 1-9 0,-1-2-19 0,1 0-24 16,1 0-34-16,-3-1-40 0,2-2-40 15,0 1-47-15,-2-13-34 0,2 21-33 16,-2-12-80-16,0-9-136 0,2 18-458 0,-2-18-379 15</inkml:trace>
  <inkml:trace contextRef="#ctx0" brushRef="#br0" timeOffset="166887.71">2109 11023 2727 0,'8'-15'-134'0,"-8"15"35"0,4-13 24 15,-4 13 24-15,0 0 27 0,0 0 5 0,6-15 18 16,-6 15 10-16,0 0 40 0,0 0 19 15,0 0 18-15,0 0-1 0,0 0 11 16,0 0 4-16,0 0-3 0,0 0 8 16,-38 36-6-16,27-26 2 0,0-1-7 15,0 2-9-15,-1-1-5 0,0-1-4 0,-5 3-3 16,6-2 12-16,1-1-6 0,-4 0-8 16,4-1-9-16,10-8-4 0,-17 13-6 15,17-13-4-15,-14 13-4 0,14-13 1 0,-13 7 0 16,13-7-2-16,-11 7-3 0,11-7 5 15,0 0-7-15,0 0 0 0,0 0 1 0,-10 12-4 16,10-12 2-16,0 0-6 0,0 0 4 0,0 0 2 16,0 0-8-16,0 0 5 0,21 21 0 15,-13-13-9-15,3-1 10 0,2 5-2 16,-3-2-8-16,5 4 1 0,2 2 2 16,-3-4-5-16,4 4-5 0,1-1-2 0,-3-1 2 15,2 1-1-15,-2-1-5 0,0-2-6 16,-1 2-17-16,-1-3-28 0,-1-1-40 15,-2-2-49-15,1 1-65 0,-2-2-62 16,-10-7-92-16,22 12-166 0,-14-8-123 0,-8-4-225 16,13 4-212-16</inkml:trace>
  <inkml:trace contextRef="#ctx0" brushRef="#br0" timeOffset="167598.25">1854 11056 2459 0,'-7'-13'-121'16,"7"13"23"-16,0 0 27 0,0 0 23 16,-8-17 30-16,8 17 36 0,0 0 45 0,0 0 26 15,-5-13 14-15,5 13 15 0,0 0 6 16,0 0 0-16,0 0-10 0,0 0-5 0,0 0 13 15,0 0 8-15,0 0 4 0,0 0-3 16,0 0-3-16,0 0-3 0,0 0-5 0,2 51-5 16,-2-51-9-16,3 33-12 0,-1-13-7 15,0-1-10-15,-2 3-5 0,4-2-12 16,-1 3-5-16,1 2-7 0,-2-5-14 0,0 2-40 16,2-3-46-16,1-1-56 0,-3 2-66 15,3-1-53-15,2-4-62 0,-3-2-125 16,0 1-147-16,4-3-289 0,-4-1-194 15</inkml:trace>
  <inkml:trace contextRef="#ctx0" brushRef="#br0" timeOffset="168058.04">2358 10953 2517 0,'0'0'-58'0,"8"-11"22"15,-8 11 36-15,0 0 32 0,0 0 25 16,0 0 18-16,0 0 18 0,0 0-1 0,0 0 8 16,13 30 1-16,-13-30 9 0,6 27 2 15,-1-12 3-15,-1 0-2 0,0 2-4 0,2 1-6 16,0 1-9-16,1 2-5 0,2-2-12 15,-4 4-6-15,2-2-6 0,-1-1-5 16,1 1-11-16,-1-2-2 0,0-1-14 0,-1 1-15 16,-1-4-29-16,0 0-31 0,1 1-32 15,-1-3-40-15,0 0-39 0,-4-13-43 16,8 25-29-16,-6-15-45 0,-2-10-92 0,6 15-492 16,-6-7-205-16</inkml:trace>
  <inkml:trace contextRef="#ctx0" brushRef="#br0" timeOffset="168575.81">2883 10940 2487 0,'0'0'-85'0,"0"0"30"0,0 0 16 15,0 0 19-15,0 0 23 0,0 0 31 16,0 0 25-16,0 0 21 0,0 0 15 15,-39 32 1-15,31-20 8 0,-2-1 8 16,-4 1 0-16,2-1 9 0,2 0-2 0,-1-1-1 16,0 0-8-16,1-1-10 0,-1-2-10 15,11-7-11-15,-12 13-8 0,12-13-3 0,-12 12-7 16,12-12-3-16,-10 7-5 0,10-7-8 16,0 0-6-16,0 0-4 0,0 0-3 0,-10 13-4 15,10-13-1-15,0 0-2 0,0 0-3 16,0 0 0-16,0 0 5 0,0 0 0 15,18 19 3-15,-18-19 1 0,16 11-1 0,-6-1 0 16,1-1 3-16,1 0-16 0,3 5 0 16,0-2-3-16,5 1-1 0,-4 0-1 0,1 2-2 15,0 0-12-15,0-1-25 0,-1-1-36 16,2-1-45-16,-4-4-51 0,-1 3-48 16,2-2-56-16,-4-3-95 0,1 0-151 0,-3-3-375 15,-9-3-255-15</inkml:trace>
  <inkml:trace contextRef="#ctx0" brushRef="#br0" timeOffset="168872.69">3166 10972 2569 0,'0'0'-48'0,"0"-28"36"0,0 28 9 0,0 0 27 16,0 0 33-16,0 0 27 0,0 0 22 15,0 0 15-15,0 0 5 0,0 0 0 0,7 50-3 16,-7-50-12-16,4 32-2 0,-2-17-5 16,0 2-6-16,0 0-12 0,2 0-5 0,1 2-12 15,-1-1-9-15,0-1-8 0,0 0-18 16,0-2-42-16,-4-15-57 0,7 30-77 15,-2-15-79-15,-3-3-99 0,0-4-181 16,0 2-361-16,-2-10-218 0</inkml:trace>
  <inkml:trace contextRef="#ctx0" brushRef="#br0" timeOffset="170659.42">4058 11081 2455 0,'0'0'-124'16,"0"0"29"-16,0 0 28 0,-22 0 16 15,22 0 24-15,0 0 24 0,0 0 30 16,0 0 22-16,0 0 9 0,0 0 8 0,0 0 5 16,0 0 2-16,0 0-11 0,0 0 3 15,0 0-12-15,0 0-2 0,0 0-3 0,0 0-4 16,0 0-9-16,0 0 1 0,0 0-9 16,53-16-2-16,-36 13-1 0,2 1-2 15,1-2-2-15,0 1-3 0,6-1 0 0,-1 0-5 16,3 0 5-16,-3 0-10 0,3 2-1 15,-1-2-14-15,0 0-9 0,-1 0-15 16,2 1-13-16,-7 1-15 0,-1 0-7 0,2 0-6 16,-3 1 4-16,-2-2-9 0,-17 3 0 15,29-3-1-15,-15 1 0 0,-14 2 5 0,20-2-1 16,-20 2 7-16,0 0 5 0,18-4 6 16,-18 4 7-16,0 0 13 0,0 0 6 15,0 0 17-15,0 0 17 0,0 0 11 16,0 0 12-16,0 0 18 0,0 0 25 0,0 0 8 15,-14-31 18-15,14 31 15 0,0 0 11 0,0 0-2 16,0 0 3-16,-16-15 0 0,16 15-4 16,0 0-3-16,0 0-4 0,-8-9-4 15,8 9-2-15,0 0-3 0,0 0-8 0,0 0-10 16,0 0-9-16,0 0-7 0,0 0-10 16,0 0-8-16,0 0 0 0,0 0-7 0,0 0-8 15,36 0 0-15,-36 0-5 0,0 0-5 16,29 17-9-16,-19-10-5 0,1 0-9 15,-2 2-2-15,-9-9-2 0,14 15-3 16,-10-7-11-16,-4-8-10 0,7 16-21 16,-7-16-36-16,0 18-53 0,0-18-64 0,0 0-100 15,-11 24-175-15,1-15-391 0,0-2-222 16</inkml:trace>
  <inkml:trace contextRef="#ctx0" brushRef="#br0" timeOffset="175768.68">5060 10864 2541 0,'0'0'-74'15,"0"0"33"-15,0 0 23 0,-8-14 9 16,8 14 32-16,0 0 21 0,0 0 19 0,-6-15 13 16,6 15 2-16,0 0 1 0,0 0 1 15,0 0-4-15,2-25-4 0,-2 25-5 0,0 0-7 16,10-19-9-16,-10 19-3 0,12-11-3 16,-12 11-7-16,14-12-7 0,-6 6 0 15,-8 6-4-15,20-9-5 0,-20 9 2 16,21-6-4-16,-9 5-6 0,-12 1 1 0,0 0-9 15,28 1 4-15,-28-1 0 0,12 11 1 16,-12-11-2-16,7 14-1 0,-7-14 2 0,0 23 9 16,0-23 2-16,-13 31 12 0,7-15 15 15,-4 4 11-15,-2-1 6 0,4 1 11 16,-2-2-4-16,1 2 1 0,1-6 1 0,4 1 4 16,-3-3 7-16,5 3-6 0,2-15-2 15,0 21-7-15,0-21-1 0,13 17-14 0,-3-11-17 16,5 0 0-16,-15-6-27 0,34 4-23 15,-17-4-35-15,2-3-40 0,-19 3-47 16,36-5-55-16,-19-1-63 0,-1 0-68 0,0-3-147 16,-4-1-489-16,-3 1-389 0</inkml:trace>
  <inkml:trace contextRef="#ctx0" brushRef="#br0" timeOffset="176052.77">5399 10765 2881 0,'9'-12'-72'0,"-9"12"30"0,15-17-2 0,-9 11 3 15,-6 6 7-15,13-11 10 0,-13 11 12 16,14-9 15-16,-14 9 2 0,18-9 15 0,-18 9 22 16,0 0 2-16,20 3 5 0,-20-3 8 15,0 0-4-15,20 15 0 0,-14-6 1 16,-6-9-8-16,9 21-1 0,-5-9 2 16,-4-12 1-16,2 25 11 0,0-14 10 0,-2-11 11 15,-2 26 6-15,2-26 8 0,-4 23 8 16,4-23-2-16,-9 19 2 0,3-9 3 0,6-10 5 15,-8 14-13-15,8-14-9 0,0 0-10 16,-18 7-9-16,18-7-10 0,0 0-19 16,0 0-32-16,0 0-30 0,0 0-47 0,-16-32-49 15,16 32-74-15,0-18-74 0,0 18-140 16,4-20-187-16,-4 20-280 0,6-19-234 0</inkml:trace>
  <inkml:trace contextRef="#ctx0" brushRef="#br0" timeOffset="176541.35">5761 10622 2640 0,'0'0'-28'16,"0"0"30"-16,0 0 14 0,0 0 15 15,0 0 6-15,0 0 7 0,0 0 7 0,0 0 12 16,0 0-1-16,-21 43 5 0,17-25 2 16,2-4-4-16,0 6-1 0,0-1-6 15,2 0-5-15,0 1 0 0,0 0-4 0,2-1-6 16,0 2 0-16,0-4-6 0,2 0-2 16,1 0-5-16,1-3-9 0,0-1-19 0,-6-13-25 15,10 19-25-15,-10-19-6 0,16 12-44 16,-16-12-8-16,12 2-11 0,-12-2 4 15,0 0-6-15,0 0 4 0,26-17 8 0,-26 17 6 16,10-19 10-16,-3 6 8 0,-1 2 24 16,-6 11 16-16,15-22 20 0,-9 10 27 15,3 2 35-15,-1 1 16 0,-8 9 19 0,17-15 16 16,-8 10 8-16,-9 5 0 0,14-8-5 16,-14 8 1-16,0 0-1 0,19-2-6 0,-19 2-4 15,0 0-11-15,0 0 4 0,0 0 3 16,9 20 7-16,-9-20 8 0,0 0 0 15,0 0-3-15,0 0-8 0,0 0-7 16,-17 31-8-16,17-31-6 0,0 0-11 0,-9 11-28 16,9-11-55-16,0 0-63 0,0 0-80 15,0 0-79-15,0 0-130 0,0 0-585 0,0 0-414 16</inkml:trace>
  <inkml:trace contextRef="#ctx0" brushRef="#br0" timeOffset="177019.44">6168 10762 2973 0,'0'0'-35'0,"0"0"26"15,0 0 19-15,0 0-5 0,0 0 2 0,0 0 1 16,0 0 8-16,-34 35 8 0,34-35 1 16,-10 11 5-16,10-11 2 0,-7 14 1 15,7-14-2-15,0 0-2 0,-2 15-2 0,2-15-5 16,0 0-2-16,0 0-5 0,15 13-10 15,-15-13-8-15,0 0-10 0,23 0-2 16,-23 0 2-16,0 0 2 0,26-5 6 0,-26 5 3 16,0 0 30-16,18-8 20 0,-18 8 21 15,0 0 8-15,14-8 2 0,-14 8-3 0,0 0-10 16,0 0-4-16,0 0 3 0,0 0 0 16,0 0-4-16,0 0-4 0,20 10-6 15,-20-10 1-15,2 15-5 0,-2-15-5 0,2 23-2 16,-2-23-1-16,5 27-7 15,-1-10 1-15,0 2-5 0,3 2-3 0,-3 0-1 16,5 2-4-16,-3 1-2 0,0 1 0 0,0 2-1 16,0 0-5-16,-2-2 2 0,2 1-2 15,-2 1-2-15,-4-3 3 0,2-2 3 16,-2 0 5-16,-2-3 14 0,-2 2 9 0,-2-4 4 16,0 2 3-16,-4-5-24 0,2 0-3 15,-3-3 3-15,0-4-4 0,-1 1-3 0,12-8-5 16,-23 3 5-16,23-3-22 0,0 0-22 15,-34-16-35-15,21 6-43 0,4-4-48 16,1-1-50-16,2 0-53 0,1-5-77 0,3 0-137 16,2-1-518-16,0 0-442 0</inkml:trace>
  <inkml:trace contextRef="#ctx0" brushRef="#br0" timeOffset="177408.15">6680 10533 3045 0,'0'0'-36'0,"0"0"19"0,4-14 20 16,-4 14 46-16,0 0 42 0,0 0 22 0,0 0 0 15,0 0 0-15,0 0-4 0,0 0-3 16,0 57-9-16,2-39 2 0,-2 2 3 16,2 3 2-16,0 2-8 0,0 2-6 15,1-1-9-15,-1 1-8 0,3 2-4 0,-1-3-11 16,-2-1-8-16,4 2-1 0,-2-5-9 15,0 3 0-15,0-2-9 0,1-6-21 0,-1 0-28 16,1-2-31-16,-3 1-40 0,-2-16-43 16,6 24-50-16,-4-14-62 0,0-2-73 15,-2-8-157-15,0 0-506 0,4 13-435 0</inkml:trace>
  <inkml:trace contextRef="#ctx0" brushRef="#br0" timeOffset="178680.38">7015 10608 2924 0,'-4'-13'-76'0,"4"13"42"0,0 0 30 15,0 0 24-15,0-20 28 0,0 20 30 16,0 0 23-16,0 0 20 0,2-24 4 16,-2 24 2-16,0 0-10 0,0 0-5 0,0-21-8 15,0 21-8-15,0 0-25 0,0 0-7 16,0 0-6-16,0 0-6 0,0-19-7 0,0 19-6 15,0 0-4-15,0 0-5 0,0 0-1 16,0 0-2-16,0 0-6 0,0 0 0 16,0 0 0-16,0 0-3 0,0 0 1 0,2-17-2 15,-2 17-3-15,0 0 1 0,0 0-4 16,0 0-1-16,0 0-3 0,0 0-2 0,0 0-4 16,0 0-1-16,0 0 1 0,0 0 0 15,4-17 0-15,-4 17 0 0,0 0 5 0,0 0 2 16,0 0 3-16,0 0 4 0,0 0 9 15,0 0-1-15,0 0 0 0,0 0 1 16,0 0 2-16,-17-12 6 0,17 12 1 0,0 0 2 16,0 0 3-16,0 0 2 0,-34 27-3 15,26-15-1-15,-1-2 4 0,0 4-6 16,1 2-3-16,2 1-4 0,2 2 1 16,-2 0-2-16,4 0 1 0,-2 0-8 0,4 2 0 15,4-1 0-15,-2-1 2 0,4 3-3 16,2-1-5-16,2-2-4 0,5 0-7 0,0-3-21 15,4-3-18-15,3 0-15 0,-2-4-16 16,2 1-15-16,1-4-10 0,-1-2-6 16,-2-1-2-16,0-1 0 0,-4-2 4 0,1 0-3 15,-17 0 12-15,24-8 9 0,-16 4 6 16,-8 4 11-16,8-11 22 0,-8 11 24 16,0 0 21-16,0 0 23 0,0 0 16 0,0 0 20 15,-18-32 10-15,18 32 0 0,-13-5 6 16,13 5-2-16,0 0-2 0,0 0-7 0,-21-4-10 15,21 4-6-15,0 0 2 0,0 0-7 16,0 0-5-16,0 0-3 0,0 0-11 16,0 0-23-16,0 0-24 0,0 0-45 0,0 0-52 15,0 0-58-15,34-7-64 0,-34 7-63 0,0 0-129 16,24-12-155-16,-14 6-334 0,-4 0-321 16</inkml:trace>
  <inkml:trace contextRef="#ctx0" brushRef="#br0" timeOffset="178891.96">7404 10646 2813 0,'0'0'9'0,"0"0"47"0,0 0 4 16,0 0-1-16,0 0-1 0,0 0 8 0,0 0 2 16,0 0 11-16,-17 39 5 0,17-39-1 15,-10 25-5-15,5-10-7 0,1-1-7 16,4-14-6-16,0 32-5 0,2-17-6 0,2 0-12 15,1 0-28-15,3 0-44 0,0-1-56 16,6-3-58-16,-4 1-79 0,2-3-136 16,2-1-537-16,-4-3-287 0</inkml:trace>
  <inkml:trace contextRef="#ctx0" brushRef="#br0" timeOffset="179123.83">7629 10761 2872 0,'0'0'47'15,"0"0"5"-15,0-19 3 0,0 19 2 16,0 0 2-16,0 0 3 0,0 0 12 16,0 0 0-16,0 0 5 0,0 0-6 0,0 0 1 15,0 0 0-15,-12 55 1 0,12-55-3 16,3 25-3-16,-3-10-6 0,0-15-2 16,0 28-7-16,0-15 4 0,0-13-7 0,-5 27-12 15,3-13-1-15,2-14-8 0,-8 21-22 16,8-21-33-16,-10 15-49 0,10-15-57 15,-13 12-60-15,13-12-57 0,-17 1-90 0,17-1-640 16,0 0-429-16</inkml:trace>
  <inkml:trace contextRef="#ctx0" brushRef="#br0" timeOffset="179274.73">7540 10614 3119 0,'10'-17'87'0,"-10"17"14"0,8-14-8 16,-8 14-9-16,9-11-7 0,-9 11-7 0,0 0-10 15,9-13-6-15,-9 13-18 0,0 0-39 16,0 0-44-16,6-13-65 0,-6 13-59 0,0 0-75 16,0 0-162-16,0 0-448 0,0 0-204 15</inkml:trace>
  <inkml:trace contextRef="#ctx0" brushRef="#br0" timeOffset="179654.44">7756 10664 2605 0,'0'0'-22'16,"2"13"30"-16,-2-13 13 0,2 17 12 15,-2-17 10-15,0 0 14 0,-2 27 5 16,2-27 0-16,2 19 1 0,-2-19-5 0,2 18 4 16,-2-18 4-16,4 14-1 0,-4-14-2 15,4 14-10-15,-4-14-5 0,11 9-5 16,-11-9-15-16,0 0-18 0,15 6-12 0,-15-6-13 15,0 0-2-15,0 0-5 0,0 0 9 16,27-11-2-16,-27 11 8 0,0 0 4 0,12-14 20 16,-12 14 18-16,0 0 11 0,14-9 11 15,-14 9 11-15,0 0 2 0,10-8 7 16,-10 8 5-16,0 0 5 0,0 0-4 0,21-6 8 16,-21 6-3-16,0 0 3 0,17-2-4 15,-17 2-2-15,0 0-4 0,21-4-9 0,-21 4-8 16,16-5-4-16,-16 5-9 0,0 0-10 15,14-12-15-15,-14 12-13 0,8-11-27 16,-8 11-25-16,7-12-55 0,-7 12-77 0,2-11-79 16,-2 11-126-16,0 0-195 0,0 0-413 15,-11-19-445-15</inkml:trace>
  <inkml:trace contextRef="#ctx0" brushRef="#br0" timeOffset="179853.16">8031 10654 3175 0,'16'4'20'0,"-16"-4"9"16,0 0 15-16,20 10 16 0,-20-10 14 16,10 9 13-16,-10-9 9 0,11 13 8 0,-11-13-2 15,8 20-1-15,-8-20-16 0,6 18-10 16,-3-6-5-16,-3-12-6 0,4 22-11 0,-2-8-6 16,-2-14-11-16,0 25-33 0,0-25-49 15,-4 22-58-15,2-8-68 0,-3-5-69 16,5-9-126-16,-10 22-189 0,3-15-311 15,1 1-227-15</inkml:trace>
  <inkml:trace contextRef="#ctx0" brushRef="#br0" timeOffset="180268.92">8281 10292 2643 0,'0'0'2'0,"0"0"14"0,0 0 28 16,6-14 23-16,-6 14 12 0,0 0 19 16,0 0 14-16,0 0 17 0,0 0-1 0,0 0-4 15,2 47-9-15,2-32-6 0,-2 4-8 16,0 0-4-16,3 6-5 0,-1-1-6 0,2 3-8 16,0 2-7-16,1-1-10 0,0 0-2 15,-1 1-8-15,0-2-9 0,-2 1-1 16,0-1-3-16,2 0-4 0,-1 0-16 0,0-5-29 15,-1-1-32-15,0-3-41 16,-2-1-48-16,2-2-54 0,0-2-60 0,-4-13-105 16,4 17-149-16,-1-11-405 0,-3-6-294 0</inkml:trace>
  <inkml:trace contextRef="#ctx0" brushRef="#br0" timeOffset="180585.13">8702 10459 2718 0,'0'0'-75'16,"0"0"12"-16,0 0 4 0,0 0 13 0,0 0 3 15,0 0 5-15,0 0 12 0,-35 42 23 16,25-32 18-16,-2 0 24 0,1-1 18 16,-2 1 15-16,3-3 12 0,-3 4 8 0,13-11 4 15,-17 14-7-15,8-8-6 0,9-6-13 16,-10 12 5-16,10-12 7 0,-8 11 2 0,8-11 0 15,0 0-3-15,-2 22-2 0,2-22 0 16,6 22-2-16,0-9 1 0,0-2-1 16,3 5-1-16,0-4-11 0,3 6-4 0,1-3-6 15,1 2-7-15,2 1-4 0,0-1-8 16,2 0-3-16,0 0-19 0,-3-4-34 0,0 3-45 16,0-7-60-16,-3 2-75 0,2-5-84 15,-4 1-179-15,-2-2-481 0,-8-5-367 16</inkml:trace>
  <inkml:trace contextRef="#ctx0" brushRef="#br0" timeOffset="180901.54">9009 10654 2853 0,'12'-4'-37'16,"-12"4"31"-16,0 0 16 0,0 0 0 0,0 0 3 15,0 0 2-15,13 23 2 0,-13-23 4 16,0 0 18-16,0 0 11 0,-9 27 12 16,9-27 13-16,0 0 1 0,-14 19 8 15,14-19 8-15,-11 9 10 0,11-9 23 0,-10 8 17 16,10-8-7-16,0 0-8 0,0 0-5 16,-20 3-14-16,20-3-12 0,0 0-6 0,0 0-11 15,0 0-1-15,0 0-21 0,-2-38 4 16,2 38-12-16,0 0-3 0,13-23-12 15,-13 23-22-15,15-14-22 0,-15 14-31 0,13-14-40 16,-13 14-53-16,14-9-70 0,-7 3-76 16,-7 6-159-16,11-8-186 0,-11 8-291 15,0 0-313-15</inkml:trace>
  <inkml:trace contextRef="#ctx0" brushRef="#br0" timeOffset="199198.24">16880 5670 199 0,'0'0'93'0,"0"0"1"0,0 0-12 16,0 0-7-16,0 0 0 0,0 0-5 0,0 0-6 16,0 0-9-16,0 0 9 0,0 0-1 15,0 0 3-15,0 0-14 0,0 0-4 0,0 0 5 16,0 0-2-16,0 0-8 0,0 0 6 16,0 0 6-16,0 0-7 0,0 0-2 15,0 0 0-15,0 0 1 0,0 0-1 0,0 0-1 16,0 0-2-16,0 0 5 0,0 0-8 15,0 0-11-15,27 0 12 0,-27 0 1 0,0 0-5 16,0 0-8-16,15 3-1 0,-15-3 2 16,0 0-8-16,0 0 2 0,21 2-8 15,-21-2 2-15,0 0-1 0,22 2-4 16,-22-2-1-16,0 0 1 0,21 5-5 0,-21-5 6 16,17 0-6-16,-17 0 0 0,0 0-1 15,21 1-5-15,-21-1 6 0,0 0 0 0,21 0-4 16,-21 0-2-16,0 0 6 0,23 0-5 15,-23 0-3-15,19-1-3 0,-19 1 12 0,0 0-6 16,30 0-3-16,-30 0 0 0,21 1 5 16,-21-1-4-16,23 2-2 0,-23-2-1 15,22 0 5-15,-22 0 0 0,23 1-4 16,-23-1-2-16,19 0-2 0,-19 0 4 0,21 3 2 16,-21-3-4-16,20 0 3 0,-20 0 5 15,18 0-7-15,-18 0-1 0,17 2 3 0,-17-2-2 16,0 0 10-16,21 0-5 0,-21 0 0 15,0 0 1-15,21 0 10 0,-21 0-13 0,0 0 10 16,0 0-3-16,22-2 7 0,-22 2-6 16,0 0-2-16,0 0 5 0,0 0-1 0,18-3-2 15,-18 3-4-15,0 0-10 0,0 0-14 16,0 0-22-16,14 0-24 0,-14 0-36 16,0 0-52-16,0 0-103 0,10-3-288 15,-10 3 271-15</inkml:trace>
  <inkml:trace contextRef="#ctx0" brushRef="#br0" timeOffset="199999.75">17701 5670 1445 0,'0'0'-89'0,"0"0"13"16,26 0 21-16,-26 0 7 0,0 0 8 0,0 0 14 16,0 0 10-16,0 0 5 15,0 0 6-15,18 1-2 0,-18-1 1 16,0 0 3-16,0 0 10 0,26-1-14 0,-26 1 7 15,0 0 3-15,28 0-3 0,-28 0 6 16,21 0 6-16,-21 0-3 0,23 0 7 16,-23 0 0-16,23 0 3 0,-23 0 0 0,28-2-5 0,-28 2 4 15,29 0 1-15,-14 0-3 0,-15 0 5 0,29 0 3 16,-29 0-1-16,32 0 2 16,-16 0 1-16,3 0 7 0,-19 0 1 15,30 0 0-15,-16-2 9 0,-14 2-3 0,28 0-10 16,-28 0 9-16,27 0-4 0,-27 0-2 15,26 0-1-15,-14-2-14 0,-12 2 2 16,24 2 3-16,-24-2-4 0,20 0-2 0,-20 0 2 16,20 0-7-16,-20 0 1 0,21 0 2 0,-21 0-11 0,18 0 5 15,-18 0-6-15,0 0 6 16,26-2-4-16,-26 2 0 16,0 0 0-16,26 0 2 0,-26 0-7 0,0 0 0 15,19 0 6-15,-19 0-3 0,0 0-1 0,16-1-9 0,-16 1-7 16,0 0-17-16,0 0-23 15,18 0-23-15,-18 0-46 0,0 0-91 0,0 0-239 16,12-3 388-16</inkml:trace>
  <inkml:trace contextRef="#ctx0" brushRef="#br0" timeOffset="200569.67">18823 5643 1179 0,'19'-2'-70'0,"-19"2"13"0,0 0 16 0,19-2 11 0,-19 2 5 15,0 0 12-15,23-2 20 16,-23 2 0-16,18-2 10 0,-18 2-3 0,20-1 2 16,-20 1-11-16,24-3 6 0,-24 3 0 15,23-2-8-15,-23 2 4 0,26 0 1 16,-26 0-5-16,27 0 1 0,-27 0 1 16,28 0-1-16,-16-1 3 0,-12 1-4 15,28 0 1-15,-28 0 6 0,23 0-6 0,-23 0 3 0,25-3-4 16,-25 3 6-16,22 0 2 15,-22 0 12-15,21 0-2 0,-21 0 5 0,16-1 4 0,-16 1 5 16,0 0 5-16,26 0-4 16,-26 0 19-16,0 0-11 0,19 0 2 0,-19 0-5 15,0 0-6-15,19-3-5 0,-19 3-8 0,0 0-10 16,0 0-34-16,19-1-20 0,-19 1-37 16,0 0-67-16,0 0-286 0,11-2 412 0</inkml:trace>
  <inkml:trace contextRef="#ctx0" brushRef="#br0" timeOffset="201099.96">19625 5634 1135 0,'0'0'-74'16,"0"0"10"-16,20 1 5 0,-20-1 5 0,0 0 1 0,18 0 6 16,-18 0 1-16,0 0 14 0,21 2 3 0,-21-2 9 15,0 0-3-15,24 0 3 16,-24 0 11-16,16 0 20 0,-16 0 5 16,20 0 7-16,-20 0 6 0,19 0 8 15,-19 0 5-15,21 2-1 0,-21-2-10 16,21-2 5-16,-21 2 4 0,22 2-8 0,-22-2 0 15,23-2-5-15,-23 2-2 0,21 0 13 0,-21 0-7 16,23 0 3-16,-23 0-1 16,24 0 11-16,-24 0 5 0,20-2-6 0,-20 2-5 15,20 2 3-15,-20-2-5 0,0 0 4 16,25-2-10-16,-25 2 2 0,0 0-3 0,22 0-4 16,-22 0 5-16,0 0-11 0,0 0-9 0,22 0-7 15,-22 0-30-15,0 0-20 0,0 0-42 16,22 0-57-16,-22 0-284 0,8 0 415 15</inkml:trace>
  <inkml:trace contextRef="#ctx0" brushRef="#br0" timeOffset="201579.6">20472 5649 1184 0,'0'0'-35'0,"0"0"14"0,0 0 5 15,0 0 15-15,21 1 2 16,-21-1 3-16,0 0 15 0,0 0 8 0,21 0-5 16,-21 0 8-16,0 0 0 0,24 0-4 0,-24 0 2 15,16 2 6-15,-16-2-6 16,22 2 1-16,-22-2-4 0,23 2 3 16,-23-2-10-16,24 1 1 0,-10 2-2 0,-14-3-7 15,26 0 0-15,-26 0-5 0,25 3 6 0,-25-3-13 16,24 0 7-16,-24 0 5 15,18 1-12-15,-18-1 11 0,20 0-1 0,-20 0 2 0,0 0 7 16,22 0-4-16,-22 0-1 16,0 0 6-16,16 2 1 0,-16-2-3 0,0 0 9 15,0 0-13-15,0 0 1 0,21 2 2 0,-21-2-7 16,0 0-3-16,0 0-8 0,0 0-27 16,0 0-36-16,18 0-58 0,-18 0-119 0,0 0-174 15,0 0 132-15</inkml:trace>
  <inkml:trace contextRef="#ctx0" brushRef="#br0" timeOffset="202089.62">21270 5654 1096 0,'0'0'-44'0,"0"0"14"16,21-2 12-16,-21 2 2 0,0 0 5 0,17-3 8 15,-17 3 6-15,0 0 17 16,26 0 8-16,-26 0 4 0,18-2 2 16,-18 2-6-16,22 2-1 0,-22-2-1 15,23 0 2-15,-23 0-3 0,26 0-1 0,-26 0-7 0,28 1-5 16,-16-1 1-16,-12 0-1 15,27 0 17-15,-12 0-19 0,-15 0 1 16,25 2-1-16,-25-2 9 0,26-2 0 16,-26 2 8-16,26-1 2 0,-26 1-5 0,23 0 8 15,-23 0-5-15,18-2 0 0,-18 2 8 0,18-2-15 0,-18 2 5 16,0 0-15-16,22-2-7 16,-22 2-8-16,0 0-25 0,20-2-21 0,-20 2-34 15,0 0-50-15,0 0-108 0,19-6-121 16,-19 6 115-16</inkml:trace>
  <inkml:trace contextRef="#ctx0" brushRef="#br0" timeOffset="202511.9">22204 5645 1008 0,'21'2'-11'0,"-21"-2"7"0,0 0 1 0,23 0 12 0,-23 0 8 15,0 0 3-15,23 0 10 16,-23 0-1-16,0 0 4 0,22-2-5 0,-22 2 2 16,0 0 5-16,23-2 2 0,-23 2-1 15,0 0 4-15,23 0-9 0,-23 0-2 0,21 0 8 16,-21 0 4-16,22 0-5 16,-22 0 3-16,18 0-6 15,-18 0 6-15,0 0-3 0,26 2-9 0,-26-2 3 0,19 0 1 16,-19 0-13-16,0 0-13 0,26 0-8 15,-26 0-12-15,16 0-15 0,-16 0-21 0,0 0-32 16,24 0-41-16,-24 0-70 0,0 0-219 16,19 0 131-16</inkml:trace>
  <inkml:trace contextRef="#ctx0" brushRef="#br0" timeOffset="202924.16">22905 5656 1158 0,'0'0'-14'0,"16"-4"5"16,-16 4-1-16,0 0 4 0,0 0 10 16,0 0-1-16,19-2 6 0,-19 2-7 15,0 0 5-15,0 0 0 0,24 0-9 16,-24 0 9-16,0 0 2 0,24-1-9 0,-24 1 12 16,20-2-3-16,-20 2 9 0,19-2-1 15,-19 2-1-15,23-2-4 0,-23 2 2 16,21-2-5-16,-21 2 8 0,24-2-10 15,-24 2-5-15,21-2 1 0,-21 2 2 0,19-2-5 16,-19 2-7-16,19-1 4 0,-19 1-4 16,0 0-9-16,24-3-1 0,-24 3-2 0,0 0-7 15,18-2-15-15,-18 2-6 0,0 0-31 0,18-1-42 16,-18 1-186-16,0 0 100 0</inkml:trace>
  <inkml:trace contextRef="#ctx0" brushRef="#br0" timeOffset="203231.97">23482 5654 959 0,'27'-2'72'0,"-27"2"16"0,0 0 14 16,0 0-10-16,0 0-1 0,22 0 11 16,-22 0-4-16,0 0-3 0,19 0-16 0,-19 0-6 15,0 0 0-15,21 0-10 0,-21 0-11 16,0 0-7-16,27 2-1 0,-27-2-8 16,20 2-19-16,-20-2-17 0,18 0-16 0,-18 0-10 15,24 1-17-15,-24-1-23 0,23 6-35 16,-23-6-26-16,26 1-31 0,-26-1-39 0,23 2-271 15,-10-2 367-15</inkml:trace>
  <inkml:trace contextRef="#ctx0" brushRef="#br0" timeOffset="203751.86">24183 5692 1289 0,'0'0'-42'15,"19"0"16"-15,-19 0 12 0,0 0 11 16,0 0 1-16,28 0 11 0,-28 0 5 15,18 0 5-15,-18 0 14 0,23 0 8 0,-23 0-6 16,22 3-3-16,-22-3-4 0,28 0-3 16,-12 0 1-16,-16 0-9 0,37 1 6 15,-19-1-7-15,2-1-8 0,-2 2 12 0,-18-1-1 16,39-1-7-16,-23 1-1 0,4 0 4 16,-20 0 12-16,28-3 5 0,-28 3 1 15,23-1 6-15,-23 1-4 0,23 0-17 0,-23 0 5 16,19 0-8-16,-19 0-19 0,21 0-22 15,-21 0-28-15,16-2-25 0,-16 2-52 16,0 0-87-16,20-3-210 0,-20 3 419 0</inkml:trace>
  <inkml:trace contextRef="#ctx0" brushRef="#br0" timeOffset="213943.25">25142 5652 127 0,'0'0'-4'16,"0"0"10"-16,0 0-4 0,0 0-6 15,0 0 4-15,0 0-2 0,0 0 2 16,0 0-2-16,0 0 6 0,0 0 2 0,0 0 4 16,0 0-6-16,0 0 2 0,0 0 4 15,0 0-1-15,0 0-5 0,0 0 4 0,0 0-4 16,0 0-4-16,0 0-8 0,0 0 6 15,0 0 0-15,0 0-2 0,0 0-2 16,0 0 6-16,0 0 6 0,0 0 6 0,0 0 3 16,0 0 9-16,0 0-7 0,0 0 4 15,0 0 1-15,0 0-3 0,0 0-8 16,0 0 1-16,0 0-16 0,0 0-21 0,0 0-27 16,0 0-31-16,0 0 28 0</inkml:trace>
  <inkml:trace contextRef="#ctx0" brushRef="#br0" timeOffset="214286.5">25106 5668 313 0,'0'0'81'0,"0"0"8"0,0 0 1 16,0 0-3-16,0 0 9 0,0 0-10 15,0 0 8-15,0 0 8 0,0 0-10 0,0 0 15 16,0 0-7-16,0 0 8 0,0 0-3 16,0 0-13-16,0 0 6 0,0 0-8 0,0 0 7 15,0 0 12-15,0 0-14 0,0 0-9 16,0 0-5-16,0 0-9 0,0 0-13 0,0 0-1 16,50 0-7-16,-50 0-3 0,0 0-7 15,26 0-4-15,-26 0-9 0,21 0 6 0,-21 0-5 16,0 0-7-16,27-2-2 0,-27 2 0 15,20 0-1-15,-20 0-13 0,0 0-10 16,23 0-12-16,-23 0-38 0,0 0-19 16,22 2-29-16,-22-2-21 0,0 0-28 0,0 0-48 15,18 0-96-15,-18 0-288 0,11 0 219 16</inkml:trace>
  <inkml:trace contextRef="#ctx0" brushRef="#br0" timeOffset="214668.3">25695 5647 1609 0,'0'0'-52'0,"0"0"18"0,0 0 21 16,22 2-1-16,-22-2 19 0,0 0 2 0,0 0 5 16,23-2-2-16,-23 2 0 0,0 0-2 15,20 0 6-15,-20 0-1 0,0 0 9 16,27-2-5-16,-27 2 13 0,25 0-7 15,-25 0-1-15,25 0-3 0,-25 0-2 0,25 0-6 16,-25 0 4-16,25 0-6 0,-25 0-1 16,28 0-2-16,-28 0-22 0,27 0-20 15,-27 0-24-15,23 0-42 0,-9 0-45 0,-14 0-312 16,19-2 383-16</inkml:trace>
  <inkml:trace contextRef="#ctx0" brushRef="#br0" timeOffset="-214488.79">26443 5621 1254 0,'0'0'-33'0,"0"0"9"15,0 0 4-15,16-3-1 0,-16 3 4 16,0 0 15-16,20-2 0 0,-20 2 7 0,0 0-1 16,20-2-2-16,-20 2 1 0,0 0 1 15,25-1-1-15,-25 1-3 0,20-3 2 0,-20 3-2 16,18-1 2-16,-18 1-6 0,22 0 1 15,-22 0-13-15,21-2-14 0,-21 2-18 16,21 0-16-16,-21 0-40 0,21 0-192 0,-21 0 97 16</inkml:trace>
  <inkml:trace contextRef="#ctx0" brushRef="#br0" timeOffset="-214219.94">27024 5613 815 0,'0'0'-8'0,"0"0"8"16,21-3 0-16,-21 3-2 0,0 0 1 0,0 0 1 15,27 0-6-15,-27 0 8 0,18 0-6 16,-18 0-3-16,0 0-11 0,30 0-8 16,-30 0-20-16,21 0-28 0,-21 0-135 0,23 3 68 15</inkml:trace>
  <inkml:trace contextRef="#ctx0" brushRef="#br0" timeOffset="-213866.75">27746 5625 664 0,'15'3'42'0,"-15"-3"-3"0,0 0-8 15,0 0-7-15,23 0 1 0,-23 0 5 0,18 1-5 16,-18-1 4-16,0 0 5 0,29 0-3 16,-29 0-3-16,20 0 1 0,-20 0 3 15,23 0 1-15,-7 2-3 0,-16-2-3 16,24 0 1-16,-24 0-7 0,31 0-12 15,-16 0-15-15,-15 0-22 0,33 3-30 0,-14-3-43 16,-19 0-113-16,31 1-53 0,-16-1 87 16</inkml:trace>
  <inkml:trace contextRef="#ctx0" brushRef="#br0" timeOffset="-213600.25">28466 5668 778 0,'15'2'67'0,"-15"-2"2"15,0 0-13-15,24 3-1 0,-24-3-17 16,18 2 1-16,-18-2-4 0,26 2-9 15,-12 0-10-15,-14-2-14 0,30 3-9 0,-15-3-18 16,4 1-21-16,-19-1-19 0,32 2-26 16,-17-2-58-16,-15 0-116 0,29 1 86 15</inkml:trace>
  <inkml:trace contextRef="#ctx0" brushRef="#br0" timeOffset="-205204.03">16909 11433 209 0,'0'0'102'0,"0"0"-4"15,0 0-11-15,0 0-5 0,0 0-2 16,0 0 2-16,0 0 0 0,0 0-2 0,0 0 9 16,0 0-1-16,0 0 10 0,0 0 5 15,0 0-13-15,0 0-8 0,0 0-1 0,0 0-27 16,0 0 4-16,0 0-3 0,0 0-5 15,-16 8-11-15,16-8-8 0,0 0 7 0,0 0-9 16,0 0 5-16,0 0 1 0,0 0 15 16,0 0 5-16,0 0 9 0,0 0-2 15,0 0 13-15,0 0 4 0,0 0 0 0,0 0 10 16,0 0 7-16,0 0 10 0,0 0 2 16,0 0-3-16,0 0-2 0,0 0-4 0,0 0-6 15,0 0-7-15,0 0-3 0,0 0-7 16,0 0 0-16,0 0-5 0,0 0 2 15,0 0-4-15,0 0-2 0,50 0-3 0,-50 0-4 16,0 0-3-16,0 0-4 0,26-6-4 16,-26 6-2-16,0 0-2 0,19-3-2 15,-19 3-4-15,0 0 1 0,0 0-9 0,17-5 2 16,-17 5-8-16,0 0 1 0,0 0-7 16,0 0-1-16,0 0-2 0,17-3-1 0,-17 3-3 15,0 0 0-15,0 0-4 0,0 0 0 16,0 0-1-16,0 0-2 0,0 0 0 0,0 0-2 15,0 0-6-15,0 0-6 0,0 0-21 16,0 0-23-16,0 0-30 0,0 0-40 16,0 0-27-16,0 0-34 0,16-2-24 0,-16 2-25 15,0 0-40-15,0 0-122 0,0 0-467 16,0 0-214-16</inkml:trace>
  <inkml:trace contextRef="#ctx0" brushRef="#br0" timeOffset="-204393.83">17276 11376 2422 0,'0'0'-106'0,"0"0"35"0,0 0 17 0,0 0 16 15,23-1 14-15,-23 1 31 0,0 0 19 16,15-6 31-16,-15 6 17 0,0 0 15 16,0 0 7-16,21-2 3 0,-21 2 1 0,0 0-5 15,0 0-5-15,22-2-3 0,-22 2-9 16,0 0-1-16,0 0-10 0,20 0 1 0,-20 0-2 15,0 0 5-15,17-6-7 0,-17 6 3 16,0 0 1-16,24-1-1 0,-24 1 3 16,16-5-1-16,-16 5-7 0,20-3-6 0,-20 3-6 15,0 0-5-15,22-3-4 0,-22 3-5 16,0 0-5-16,22-1-11 0,-22 1-15 0,0 0-12 16,0 0-21-16,0 0-28 0,21 0-34 15,-21 0-52-15,0 0-32 0,0 0-32 16,13 7-40-16,-13-7-77 0,0 0-549 0,0 0-233 15</inkml:trace>
  <inkml:trace contextRef="#ctx0" brushRef="#br0" timeOffset="-203890.04">17701 11432 2463 0,'0'0'-124'0,"0"0"27"15,0 0 22-15,0 0 20 0,0 0 19 16,28-2 23-16,-28 2 8 0,0 0 24 16,0 0 7-16,0 0-1 0,0 0 8 0,0 0 14 15,23 0-1-15,-23 0 1 0,0 0-7 16,19 0 1-16,-19 0 0 0,17 2-9 0,-17-2 6 15,0 0-8-15,32 0 4 0,-32 0 8 16,23 0-11-16,-8 0-6 0,-15 0-6 0,26 1 5 16,-26-1-2-16,29 0-2 0,-14 2 2 15,-15-2-6-15,27 0-3 0,-11 0 2 16,-16 0-7-16,24 2 4 0,-24-2-2 0,24 0 10 16,-24 0-13-16,21 0-22 0,-21 0-16 15,16 0-17-15,-16 0-29 0,0 0-16 16,22 2-33-16,-22-2-48 0,10 0-116 15,-10 0-346-15,0 0 141 0</inkml:trace>
  <inkml:trace contextRef="#ctx0" brushRef="#br0" timeOffset="-203561.95">18290 11443 1807 0,'0'0'-46'0,"0"0"12"0,0 0 12 16,18-4 4-16,-18 4 16 0,0 0 14 0,0 0 13 16,18-4 24-16,-18 4 8 0,0 0 7 15,0 0 3-15,23-3-4 0,-23 3-6 16,0 0 8-16,24 0 2 0,-24 0-2 0,20 0-2 15,-20 0 0-15,22 0-7 0,-22 0-5 16,25 1-1-16,-25-1-7 0,26 0-13 16,-26 0 2-16,26-1-38 0,-12 2-19 0,-14-1-25 15,27-1-24-15,-12 1-15 0,-2 0-15 16,-13 0-23-16,22-2-31 0,-10-1-51 16,-12 3-373-16,18-1 220 0</inkml:trace>
  <inkml:trace contextRef="#ctx0" brushRef="#br0" timeOffset="-203250.28">18898 11426 1664 0,'0'0'-32'0,"20"-4"14"15,-20 4 8-15,0 0 13 0,0 0 9 16,24-4 16-16,-24 4 14 0,0 0 4 16,21-2-13-16,-21 2 4 0,19-3 11 0,-19 3-9 15,21-3 7-15,-21 3-17 0,26-3 2 16,-26 3-14-16,23-2 18 0,-23 2 0 16,28 0-8-16,-28 0-16 0,26 0 3 0,-10 2-4 15,-16-2-9-15,25 1-28 0,-25-1-14 16,26 0-17-16,-14 2-13 0,-12-2-16 0,26 3-16 15,-16-3-34-15,-10 0-83 0,0 0-236 16,32 1 386-16</inkml:trace>
  <inkml:trace contextRef="#ctx0" brushRef="#br0" timeOffset="-202939.17">19591 11408 1294 0,'16'2'12'0,"-16"-2"12"16,0 0 14-16,20 0-4 0,-20 0 11 16,0 0-3-16,24 3 7 0,-24-3 22 0,21 0-13 15,-21 0-3-15,19 0-8 0,-19 0-1 16,23-3 5-16,-23 3-12 0,26-2-2 0,-26 2-8 15,29 0-4-15,-9 0 1 0,-20 0-6 16,32 0-1-16,-14-1-4 0,1 1-11 0,-19 0-13 16,36 0-10-16,-18 0-8 0,-18 0-15 15,28 0-7-15,-12 0-18 0,-4 0-14 16,3 0-35-16,-15 0-58 0,22-2-309 16,-10 2 348-16</inkml:trace>
  <inkml:trace contextRef="#ctx0" brushRef="#br0" timeOffset="-202639.86">20316 11410 1396 0,'22'0'-4'15,"-22"0"28"-15,0 0 10 0,0 0 14 16,0 0 6-16,26-3 16 0,-26 3 3 0,0 0 0 15,19-2 5-15,-19 2 5 0,19-2-6 16,-19 2 5-16,19-2-14 0,-19 2-5 16,24-2-12-16,-24 2 4 0,27 0-10 15,-27 0-1-15,30-2-18 0,-16 0 7 0,-14 2 3 16,32 0-10-16,-17 0-7 0,-15 0 2 16,32-1-12-16,-18 1-4 0,-14 0-32 15,30 1-11-15,-30-1-19 0,26 0-22 0,-26 0-33 16,23 0-50-16,-23 0-119 0,19-4-303 15,-12 3 213-15</inkml:trace>
  <inkml:trace contextRef="#ctx0" brushRef="#br0" timeOffset="-202392.05">21001 11414 1692 0,'0'0'-10'0,"20"2"10"16,-20-2 7-16,0 0 7 0,18 0 5 0,-18 0 7 16,0 0 2-16,24-3 11 0,-24 3-13 15,16-3-11-15,-16 3 1 0,24-2 7 16,-24 2-18-16,23 0 8 0,-23 0-1 0,26-1-12 16,-26 1-8-16,29 0-14 0,-12 1-11 15,-17-1-9-15,32 0-2 0,-15 2-22 0,-3 1-17 16,4-2-29-16,-4-1-57 0,-1 2-268 15,-13-2 406-15</inkml:trace>
  <inkml:trace contextRef="#ctx0" brushRef="#br0" timeOffset="-202151.29">21659 11462 1179 0,'0'0'-21'15,"22"0"12"-15,-22 0 4 0,0 0-9 0,0 0 0 16,25-2-9-16,-25 2-5 0,0 0-12 16,24 0 5-16,-24 0 1 0,18 0 5 0,-18 0-14 15,24 0-16-15,-24 0-10 0,27 2-36 16,-27-2-112-16,28 0 69 0</inkml:trace>
  <inkml:trace contextRef="#ctx0" brushRef="#br0" timeOffset="-201397.16">22620 11422 734 0,'0'0'82'15,"0"0"0"-15,0 0 8 0,0 0 15 16,0 0 11-16,0 0 12 0,26 0-1 15,-26 0-1-15,0 0 2 0,0 0-11 0,25-2 2 16,-25 2-26-16,20-2 2 0,-20 2-8 16,25-2-5-16,-10 0-8 0,-15 2-7 0,29 0-14 15,-29 0-4-15,30 0-4 0,-13 0-5 16,-17 0 1-16,30 0-11 0,-30 0-20 0,27-1-12 16,-14-2-30-16,-13 3-17 0,28 3-29 15,-14-6-26-15,-1 3-40 0,-13 0-46 16,23-3-95-16,-12 1-300 0,-1 0 212 15</inkml:trace>
  <inkml:trace contextRef="#ctx0" brushRef="#br0" timeOffset="-201050.58">23277 11387 1703 0,'26'0'-18'0,"-26"0"25"0,0 0 9 16,0 0 6-16,22 0-1 0,-22 0 24 15,0 0 2-15,22-3 11 0,-22 3-3 0,17-2 1 16,-17 2-5-16,0 0-4 0,28-2 4 15,-28 2-18-15,20-4-1 0,-20 4 4 0,24-1-8 16,-10-2 3-16,-14 3-5 0,26-1-12 16,-26 1-1-16,27 0-19 0,-27 0-12 15,26-2-28-15,-26 2-21 0,27 0-28 0,-27 0-14 16,24 0-7-16,-10 2-2 0,-14-2-12 16,24 0-23-16,-24 0-40 0,18 0-237 15,-18 0 415-15</inkml:trace>
  <inkml:trace contextRef="#ctx0" brushRef="#br0" timeOffset="-200822.68">23933 11371 1221 0,'0'0'23'16,"0"0"13"-16,19 4 18 0,-19-4 4 15,0 0-5-15,0 0 12 0,17 1-25 0,-17-1 4 16,0 0-4-16,0 0-7 0,25 0-3 16,-25 0-4-16,18 2-22 0,-18-2-31 15,0 0-36-15,24 0-29 0,-12 0-39 0,-12 0-76 16,0 0-187-16,29 2 124 0</inkml:trace>
  <inkml:trace contextRef="#ctx0" brushRef="#br0" timeOffset="-200551.98">24405 11416 1137 0,'0'0'44'16,"13"4"12"-16,-13-4-1 0,0 0 19 0,0 0-9 15,22 0 3-15,-22 0 2 0,0 0-12 16,22-2-3-16,-22 2-14 0,21-2 4 0,-21 2 2 16,24-3-21-16,-24 3 7 0,30-3-17 15,-16 1-5-15,1-1-16 0,-15 3-4 16,31-4-20-16,-31 4-24 0,27-2-24 0,-15 0-29 16,-12 2-45-16,21-3-325 0,-21 3 359 15</inkml:trace>
  <inkml:trace contextRef="#ctx0" brushRef="#br0" timeOffset="-200354.68">24903 11403 1245 0,'0'0'-97'0,"0"0"-2"0,0 0-23 0,0 0-184 16,0 0 98-16</inkml:trace>
  <inkml:trace contextRef="#ctx0" brushRef="#br0" timeOffset="-200121">25068 11407 887 0,'0'0'47'0,"0"0"16"0,17 1 12 16,-17-1 6-16,0 0 6 0,21 0 14 16,-21 0 1-16,0 0 13 0,19 0-9 0,-19 0 22 15,0 0 5-15,20 0-9 0,-20 0-6 16,0 0-12-16,26-1-9 0,-26 1-9 0,19-2-4 16,-19 2-14-16,0 0-11 0,29 0-6 15,-29 0-24-15,18-2-15 0,-18 2-30 16,20 0-27-16,-20 0-25 0,20-2-24 0,-9 2-27 15,-11 0-34-15,17-2-41 0,-17 2-48 16,17-2-346-16,-17 2 214 0</inkml:trace>
  <inkml:trace contextRef="#ctx0" brushRef="#br0" timeOffset="-199831.05">25571 11401 1687 0,'0'0'-8'0,"0"0"24"16,0 0 19-16,0 0 21 0,23-2-1 0,-23 2 13 16,0 0-5-16,0 0 4 0,23-4 6 15,-23 4 1-15,0 0-3 0,20-1 3 0,-20 1 1 16,0 0-2-16,27-3-4 15,-27 3-5-15,18-1-3 0,-18 1-11 0,20-4 1 16,-20 4-12-16,18-4-4 0,-18 4-14 16,21-2-21-16,-21 2-27 0,19-2-37 0,-19 2-37 15,21-3-49-15,-11-1-81 0,2 0-488 16,-1 0 20-16</inkml:trace>
  <inkml:trace contextRef="#ctx0" brushRef="#br0" timeOffset="-199532.27">26111 11401 2053 0,'0'0'-41'0,"0"0"28"0,0 0 13 15,0 0 19-15,17 4 32 0,-17-4 16 0,0 0 23 16,0 0 8-16,21 2 4 0,-21-2 2 16,0 0-1-16,18 3-6 0,-18-3 0 0,16 4-5 15,-16-4-8-15,20 4-9 0,-20-4-9 16,20 4-10-16,-20-4-21 0,24 4-22 16,-10-3-31-16,-14-1-68 0,26 6-55 15,-13-4-35-15,-1 0-57 0,-12-2-111 0,21 2-361 16,-10-2 38-16</inkml:trace>
  <inkml:trace contextRef="#ctx0" brushRef="#br0" timeOffset="-198286.85">15244 11465 2023 0,'-9'-19'-35'16,"9"19"37"-16,0 0 23 16,-2-19 33-16,2 19 22 0,0 0 29 0,0-20 17 0,0 20 9 15,0 0 9-15,2-25 3 0,-2 25 7 0,5-15-1 16,-5 15 6-16,0 0 3 16,4-20 2-16,-4 20-11 0,0 0-7 0,4-15-17 15,-4 15-14-15,0 0-21 0,0 0-8 16,0 0-4-16,0 0-11 0,0 0-8 0,0 0-4 15,0 0-8-15,0 0-4 16,0 0-9-16,0 0 0 0,-20 44-5 0,20-44-5 16,-6 23-2-16,4-9 0 0,2-14-1 0,-7 24-3 0,7-11-6 15,0-13-21-15,-3 25-26 16,3-25-34-16,-2 21-39 0,2-21-40 16,-2 21-55-16,0-11-49 0,2-10-50 15,0 16-122-15,0-16-144 0,0 0-313 0,0 15-244 16</inkml:trace>
  <inkml:trace contextRef="#ctx0" brushRef="#br0" timeOffset="-197924.06">15316 11482 2535 0,'15'-7'-95'0,"-15"7"20"0,0 0 15 15,14-7 8-15,-14 7 21 0,0 0 3 16,0 0 25-16,10-8 9 0,-10 8 19 0,0 0 20 15,0 0 6-15,0 0-15 16,0 0 7-16,0 0-5 0,0 0-6 0,0 0-5 16,0 0-1-16,0 0 2 0,0 0 1 0,-29 33 12 15,29-33 2-15,-13 11 9 0,13-11 3 16,-12 10-3-16,12-10 0 0,-12 11-5 0,12-11-4 16,-10 7-2-16,10-7-1 15,0 0 0-15,-8 12 1 0,8-12-3 0,0 0 5 16,0 0 1-16,0 0-3 0,0 0 1 15,0 0 2-15,0 0 7 0,0 0 2 16,15 23 4-16,-15-23 3 0,0 0 0 0,21 4-6 16,-21-4-3-16,17 1-7 0,-17-1-2 15,17 4-10-15,-17-4-15 0,17 2-32 16,-17-2-39-16,17 4-42 0,-17-4-49 0,15 4-47 16,-15-4-57-16,0 0-141 0,16 5-455 15,-16-5-188-15</inkml:trace>
  <inkml:trace contextRef="#ctx0" brushRef="#br0" timeOffset="-197589.03">15553 11496 2556 0,'6'-17'1'0,"-6"17"36"16,0 0 20-16,0 0 9 0,6-11 10 15,-6 11 3-15,0 0 3 0,0 0-10 16,0 0-5-16,15-8-7 0,-15 8-5 0,0 0-3 16,0 0-3-16,0 0-7 0,0 0-1 15,36 15-5-15,-28-11 10 0,-8-4-16 0,20 10-5 16,-12-5-4 0,-8-5 0-16,17 10-3 0,-9-4-2 0,-8-6 1 0,13 13 3 15,-13-13 6-15,7 16 9 0,-7-16 6 0,4 16 1 16,-4-16 0-16,0 0-3 0,-9 27-4 15,9-27-3-15,-8 17-5 0,8-17 0 16,-9 18-6-16,3-9-22 0,6-9-46 0,-11 13-56 16,5-3-61-16,2-5-52 0,4-5-91 15,-8 11-647-15,8-11-385 0</inkml:trace>
  <inkml:trace contextRef="#ctx0" brushRef="#br0" timeOffset="-197413.72">15838 11485 3082 0,'15'-6'84'0,"-15"6"7"15,0 0-8-15,15-8-9 0,-15 8-6 0,0 0-10 16,13-6-13-16,-13 6-11 0,0 0-42 16,0 0-75-16,0 0-71 0,2-7-92 15,-2 7-183-15,0 0-401 0,0 0-161 0</inkml:trace>
  <inkml:trace contextRef="#ctx0" brushRef="#br0" timeOffset="-196677.43">15525 11426 2397 0,'2'-16'-82'0,"-2"16"37"0,0 0 28 16,0 0 26-16,0 0 28 0,6-16 25 15,-6 16 24-15,0 0 12 0,0 0 0 0,0 0-9 16,0 0-8-16,0 0-5 0,0 0 8 15,0 0 2-15,0 0-3 0,0 0-2 0,0 0 3 16,0 0 4-16,0 0 1 0,0 0 2 16,-44 24 1-16,36-16-2 0,8-8-3 0,-24 15-8 15,14-7-8-15,-4-1-3 0,5 1-5 16,-5-1-8-16,14-7-3 0,-22 14-6 0,11-6-2 16,11-8-7-16,-17 11-4 0,17-11-4 15,-17 7 2-15,17-7 0 0,-12 8 5 16,12-8 4-16,-12 8 3 0,12-8 1 0,0 0 2 15,-12 8-5-15,12-8 5 0,0 0-5 16,0 0-5-16,0 0 1 0,0 0-5 16,-12 9-6-16,12-9-1 0,0 0-3 0,0 0 2 15,0 0-10-15,0 0 2 0,0 0-1 16,0 0 2-16,0 0-4 0,0 0 0 0,0 0 0 16,0 0-2-16,2 21 5 0,-2-21 3 15,0 0 7-15,0 0-3 0,19 15-2 16,-19-15 3-16,19 7-3 0,-9 0 1 0,-10-7-2 15,23 9-2-15,-14-5-3 0,-9-4 1 16,21 10-7-16,-11-7-7 0,-10-3 4 16,18 10-11-16,-18-10-11 0,12 9-14 0,-6-5-22 15,-6-4-25-15,9 8-33 0,-9-8-46 16,0 0-52-16,4 11-48 0,-4-11-58 0,0 0-100 16,0 0-136-16,0 0-412 0,0 0-402 15</inkml:trace>
  <inkml:trace contextRef="#ctx0" brushRef="#br0" timeOffset="-196237.28">15265 11475 2849 0,'0'0'-119'0,"-2"-15"26"0,2 15 19 16,0 0 22-16,-5-21 19 0,5 21 16 0,0 0 17 15,0-19 21-15,0 19 18 0,0 0 23 16,3-19 18-16,-3 19 22 0,0 0 12 0,0 0 9 16,0-19-1-16,0 19-3 0,0 0-2 15,0 0-3-15,0 0-8 0,0 0-6 16,0-17-3-16,0 17-4 0,0 0-9 0,0 0-1 15,0 0 1-15,0 0 5 0,0 0 0 16,0 0 1-16,0 0-15 0,0 0 5 16,0 0 3-16,0 0-1 0,0 0-3 0,0 0-6 15,-21 38-2-15,21-38 6 0,-3 21-19 0,3-21 6 16,-2 30-6-16,2-13-1 0,-2 1-14 16,0-2 2-16,2 4-3 0,0-20-8 15,-3 37-2-15,3-21-3 0,-2 1-18 0,2 1-24 16,0-4-38-16,0 0-48 0,0-1-68 15,0-13-85-15,-2 23-107 0,2-13-211 16,0-10-34-16,-2 17 21 0,2-17-269 0,0 0-202 16</inkml:trace>
  <inkml:trace contextRef="#ctx0" brushRef="#br0" timeOffset="-193423.73">16903 16593 2426 0,'0'0'-139'0,"0"0"21"0,0 0 12 15,0 0 34-15,0 0 0 0,0 0 12 16,0 0 13-16,0 0 6 0,0 0 15 15,0 0 16-15,17-7-2 0,-17 7 2 16,0 0 14-16,0 0 12 0,0 0 6 0,0 0 1 16,0 0 19-16,0 0 9 0,0 0 2 15,0 0 19-15,0 0-2 0,0 0 15 0,0 0 4 16,0 0 4-16,0 0 2 0,0 0 6 16,0 0-1-16,0 0 3 0,0 0-5 0,0 0-12 15,0 0-2-15,0 0-6 0,0 0-9 16,0 0 6-16,0 0-6 0,0 0 4 15,0 0 3-15,0 0-3 0,19-2 2 0,-19 2 3 16,0 0-1-16,0 0-1 0,0 0-3 16,0 0-10-16,20-3-5 0,-20 3 0 0,0 0-7 15,0 0-3-15,24-1-2 0,-24 1-10 16,0 0-2-16,28-3-1 0,-28 3-1 16,21 0-3-16,-21 0-4 0,24-1-2 15,-24 1 0-15,25-3 0 0,-10 2-4 0,-15 1-2 16,27-2 0-16,-27 2-1 0,26 0-2 15,-26 0 4-15,28-1-6 0,-28 1 0 16,25 0-3-16,-25 0 2 0,21 1-1 0,-21-1-1 16,21 0-1-16,-21 0-2 0,16 0-3 15,-16 0-8-15,0 0-14 0,22 2-25 0,-22-2-34 16,0 0-57-16,19 0-65 0,-19 0-79 16,0 0-176-16,15-7-123 0,-15 7-296 15,0 0-236-15</inkml:trace>
  <inkml:trace contextRef="#ctx0" brushRef="#br0" timeOffset="-192969.26">17504 16573 2553 0,'0'0'-97'0,"0"0"26"0,0 0 24 16,17 3 24-16,-17-3 16 0,0 0 14 0,0 0 11 16,0 0 8-16,0 0 9 0,0 0 6 15,15 5 9-15,-15-5 24 0,0 0-1 16,0 0 15-16,17 3 12 0,-17-3 6 0,0 0-4 15,22 0 6-15,-22 0-3 0,0 0-2 16,24 0-12-16,-24 0-6 0,22-3-13 16,-22 3-5-16,25-1-10 0,-10-2-4 15,-15 3-4-15,31-1-7 0,-11-2 1 0,-3 2-2 16,-17 1 0-16,36-2-2 0,-18 2-1 0,2-1 3 16,1 1 3-16,-2 0 3 0,-19 0 1 15,33-3-5-15,-17 3-10 0,-16 0 2 16,29 0-5-16,-29 0-2 0,28 0-6 0,-28 0-5 15,22 3-24-15,-22-3-23 0,18 0-28 16,-18 0-34-16,17 0-44 0,-17 0-41 16,0 0-48-16,17 1-69 0,-17-1-147 0,0 0-465 15,0 0-300-15</inkml:trace>
  <inkml:trace contextRef="#ctx0" brushRef="#br0" timeOffset="-192659.74">18248 16580 2643 0,'0'0'-95'16,"0"0"40"-16,18-4 25 0,-18 4 16 0,0 0 14 15,16-4 26-15,-16 4 10 0,0 0 15 16,16-3 1-16,-16 3 14 0,17-4 7 15,-17 4-3-15,0 0 1 0,26-4-2 16,-26 4-2-16,22-4-11 0,-22 4-5 0,22 0-1 16,-22 0-5-16,26-4-5 0,-26 4-3 15,25 0-5-15,-25 0-5 0,25-2-1 16,-25 2-9-16,23-2-16 0,-23 2-11 0,24 0-33 16,-24 0-34-16,25 0-32 0,-25 0-47 15,21-2-44-15,-21 2-109 0,21 0-469 0,-13-3-74 16</inkml:trace>
  <inkml:trace contextRef="#ctx0" brushRef="#br0" timeOffset="-192358.68">18787 16538 2295 0,'0'0'-28'0,"26"3"46"0,-26-3 1 16,0 0 10-16,0 0 14 0,12 4 10 0,-12-4 8 16,0 0-4-16,0 0-2 0,0 0-5 15,28 0-4-15,-28 0-4 0,0 0-4 16,23-1-2-16,-23 1-2 0,20-3-6 0,-20 3-3 16,20 0-4-16,-20 0 1 0,21-1 2 15,-21 1-7-15,22-2-5 0,-22 2-7 0,20-2-8 16,-20 2-23-16,22-2-8 0,-22 2-19 15,21-2-8-15,-21 2-25 0,21 0-26 16,-21 0-21-16,19-2-42 0,-19 2-84 16,0 0-392-16,22-1 120 0</inkml:trace>
  <inkml:trace contextRef="#ctx0" brushRef="#br0" timeOffset="-191976.3">19380 16541 1832 0,'21'3'-22'0,"-21"-3"22"0,0 0 13 0,0 0-9 16,22 0 5-16,-22 0 9 0,0 0-8 16,20 0-2-16,-20 0 12 0,0 0-4 15,24-3 13-15,-24 3 1 0,21-3-2 0,-21 3 2 16,24-2 21-16,-24 2-21 0,22-4-5 16,-22 4 5-16,28-3-7 0,-13 0 8 0,-15 3-1 15,28 0-4-15,-12-1-12 0,-16 1-4 16,26-3 10-16,-26 3-11 0,25-1-3 15,-25 1 3-15,24-2-4 0,-24 2-30 0,22 0-21 16,-22 0-36-16,20 0-27 0,-12 0-78 16,-8 0-124-16,17-4-200 0,-17 4 316 15</inkml:trace>
  <inkml:trace contextRef="#ctx0" brushRef="#br0" timeOffset="-191632.78">20011 16519 1504 0,'0'0'16'0,"20"-2"26"16,-20 2 6-16,0 0 14 0,0 0 1 0,24-2 6 15,-24 2 14-15,0 0-1 0,25 2 14 16,-25-2 3-16,20 0 11 0,-20 0-5 0,20 0 6 16,-20 0 1-16,28 0-6 0,-13 0-1 15,-15 0-16-15,28 0-11 0,-14 0-4 16,-14 0-9-16,30-2-6 0,-13 2-6 0,-17 0-15 16,30 0-9-16,-30 0-20 0,27-2-15 15,-14 0-22-15,-13 2-41 0,26-3-18 16,-26 3-24-16,20-3-23 0,-20 3-24 0,21-2-29 15,-21 2-69-15,16-3-455 0,-16 3 29 16</inkml:trace>
  <inkml:trace contextRef="#ctx0" brushRef="#br0" timeOffset="-191327.69">20625 16505 2033 0,'0'0'-2'0,"0"0"32"0,24 0 23 15,-24 0 9-15,0 0 2 0,20 0 4 16,-20 0 6-16,0 0 13 0,25 0-3 0,-25 0-1 16,22 0-9-16,-22 0-10 0,24-2-9 15,-8 4-3-15,-16-2-7 0,29 0-2 16,-14 0-5-16,-15 0-7 0,35 0 0 15,-21 0-4-15,5 0-4 0,-19 0-2 0,30 0 1 16,-30 0-23-16,25 3-21 0,-25-3-21 16,25 0-32-16,-25 0-27 0,22 1-29 15,-12-1-31-15,-10 0-62 0,0 0-137 0,28-4-284 16,-20 4 127-16</inkml:trace>
  <inkml:trace contextRef="#ctx0" brushRef="#br0" timeOffset="-191039.35">21332 16530 1879 0,'20'4'24'0,"-20"-4"19"0,18 2 7 15,-18-2-7-15,16 2-3 0,-16-2-4 0,20 2 11 16,-20-2 8-16,21 1-2 0,-21-1-8 16,24 3-12-16,-12-2 7 0,-12-1-2 15,25 2-9-15,-25-2-3 0,26 2-4 0,-14 0-7 16,-12-2-19-16,28 0-23 0,-28 0-28 16,28 2-29-16,-16-2-31 0,1 0-30 15,-1 0-51-15,-12 0-407 0,26-2 192 16</inkml:trace>
  <inkml:trace contextRef="#ctx0" brushRef="#br0" timeOffset="-190773.76">21928 16563 1695 0,'0'0'-3'15,"0"0"31"-15,0 0 15 0,18 3 3 16,-18-3 9-16,0 0-3 0,16 3 6 16,-16-3-6-16,0 0-2 0,24 0-6 0,-24 0 5 15,18 0 7-15,-18 0-11 0,20 0 1 0,-20 0-8 16,23 0-5-16,-23 0-11 0,24-3-8 16,-24 3-26-16,24 0-26 0,-24 0-22 15,24 0-33-15,-24 0-24 0,23 0-49 16,-23 0-86-16,24-1-289 0,-24 1 275 0</inkml:trace>
  <inkml:trace contextRef="#ctx0" brushRef="#br0" timeOffset="-190517.22">22437 16573 1640 0,'0'0'87'0,"0"0"22"0,18 3 1 0,-18-3-18 16,0 0-10-16,0 0-11 0,28-3-11 16,-28 3 0-16,17-1-12 0,-17 1-2 15,19-2-2-15,-19 2-3 0,21-1-10 0,-21 1 7 16,22 0-7-16,-22 0-4 0,20 0-9 0,-20 0-2 16,0 0-9-16,30 0-22 15,-30 0-22-15,0 0-25 0,23 1-32 0,-14-1-31 16,-9 0-46-16,0 0-82 0,19-1-352 0,-19 1 187 15</inkml:trace>
  <inkml:trace contextRef="#ctx0" brushRef="#br0" timeOffset="-190182.11">22944 16584 1859 0,'0'0'73'15,"18"6"-36"-15,-18-6-10 0,0 0 2 0,18 3 6 16,-18-3-19-16,0 0 9 0,24 0-3 16,-24 0 5-16,19 0-8 0,-19 0-2 15,21 0-3-15,-21 0-2 0,25 0 2 0,-25 0 8 16,26 0-14-16,-14 2 15 0,-12-2-7 15,28 0 2-15,-13 2-4 0,-15-2-2 16,34 2 2-16,-18 0-8 0,4-2-3 0,-4 2-15 16,-16-2-2-16,37 2-9 0,-21-2-25 15,2 1-6-15,-18-1-10 0,29 0-23 0,-14 2-19 16,-15-2-20-16,25 0-38 0,-25 0-96 16,28 0-196-16,-18 0 386 0</inkml:trace>
  <inkml:trace contextRef="#ctx0" brushRef="#br0" timeOffset="-189886.51">23630 16620 1320 0,'0'0'84'0,"0"0"8"0,0 0-4 0,19 2-12 0,-19-2-8 16,0 0-7-16,0 0-7 15,26-2-5-15,-26 2-4 0,0 0 3 0,26-4 0 16,-26 4 1-16,20 0-6 16,-20 0 2-16,24-1 5 0,-24 1-2 0,27-3 2 15,-27 3-6-15,26 0-3 0,-26 0-4 16,30 3 1-16,-16-3-19 0,-14 0-13 0,30 1-10 16,-15-1-25-16,-15 0-4 0,26 0-10 0,-12 3-10 15,-14-3-6-15,25 0-6 16,-25 0-8-16,23 0-16 0,-23 0-26 15,19-3-33-15,-19 3-65 0,20-4-296 0,-12 3 317 16</inkml:trace>
  <inkml:trace contextRef="#ctx0" brushRef="#br0" timeOffset="-189566.79">24282 16586 1503 0,'0'0'54'16,"21"0"11"-16,-21 0 0 0,18 1-2 16,-18-1-14-16,0 0-2 0,31-1-13 0,-31 1-5 15,22 0-6-15,-22 0 6 16,25 0-5-16,-25 0 0 0,25 0 14 0,-25 0 2 15,29 1-4-15,-18-1 10 16,-11 0-21-16,30 0 3 0,-15 0-17 0,-15 0-11 0,30 0-18 16,-16 3-16-16,-14-3-22 15,30-3-17-15,-15 6-25 0,-15-3-16 0,28-3-24 16,-28 3-34-16,24-1-322 0,-24 1 336 0</inkml:trace>
  <inkml:trace contextRef="#ctx0" brushRef="#br0" timeOffset="-189256.95">24968 16577 1594 0,'0'0'95'0,"19"3"15"16,-19-3-17-16,0 0 6 0,19 1-5 15,-19-1 22-15,0 0-9 0,24 0 2 16,-24 0 3-16,0 0-1 0,25-1 5 16,-25 1-7-16,18-3-12 0,-18 3-9 0,18-1-12 15,-18 1-8-15,22-3-5 0,-22 3-11 16,20-1-14-16,-20 1-18 0,23-2-16 16,-23 2-19-16,25 0-13 0,-25 0-18 0,22 0-20 15,-22 0-18-15,23 0-17 0,-23 0-4 0,26 2-22 16,-26-2-5-16,23 0-21 0,-23 0-28 15,22 0-70-15,-22 0-406 0,18 0 110 0</inkml:trace>
  <inkml:trace contextRef="#ctx0" brushRef="#br0" timeOffset="-188970.76">25506 16584 1967 0,'0'0'8'0,"0"0"7"0,17 2 9 0,-17-2-12 16,0 0 11-16,0 0 15 0,26 0 0 0,-26 0 12 15,0 0-2-15,22 0 5 0,-22 0 4 16,21 0 1-16,-21 0 6 16,18 0-16-16,-18 0 5 0,18 0-10 15,-18 0-7-15,22 0-3 0,-22 0 1 0,21 0-4 16,-21 0-6-16,24 1-2 0,-24-1-16 15,22 0-15-15,-22 0-15 0,26 0-32 16,-26 0-16-16,26 0-22 0,-26 0-12 0,25 0-26 16,-25 0-31-16,27-1-75 0,-27 1-363 15,24 0 190-15</inkml:trace>
  <inkml:trace contextRef="#ctx0" brushRef="#br0" timeOffset="-188706.87">26077 16615 1807 0,'18'7'20'16,"-18"-7"9"-16,0 0-16 0,18 4 1 16,-18-4-5-16,23 1 16 0,-23-1 3 15,19 2 2-15,-19-2 1 0,25 2 10 0,-11-2 11 16,-14 0-3-16,29 3 1 0,-11-3-5 0,2 0-9 15,-2 0 0-15,2 0-4 0,1 0-3 16,-2 0-5-16,2 0-21 0,0 0 8 16,0 0-34-16,0 1-37 0,0-1-26 0,-2 0-44 15,-19 0-72-15,39-1-407 0,-22-2 183 16</inkml:trace>
  <inkml:trace contextRef="#ctx0" brushRef="#br0" timeOffset="-78101.7">15151 16494 2689 0,'8'-21'-160'16,"-2"2"22"-16,1 0 32 0,-1 4 24 0,0 0 18 15,0 1 34-15,1 3 33 16,-7 11 29-16,13-25 35 0,-10 15 18 0,-3 10 16 0,11-15 14 16,-11 15 6-16,9-15-1 15,-9 15 3-15,0 0 1 0,4-16-9 0,-4 16 1 16,0 0 0-16,0 0-4 0,0 0 4 0,0 0 0 0,0 0-8 16,0 0-7-16,0 0-9 15,0 0-13-15,0 0-5 0,0 0-9 0,0 0-10 16,0 0-5-16,0 0-21 15,0 0-27-15,0 0-29 0,0 0-33 0,0 0-29 0,0 0-35 16,0 0-37 0,-35 26-26-16,35-26-32 0,0 0-89 0,0 0-646 15,-12 7-385-15</inkml:trace>
  <inkml:trace contextRef="#ctx0" brushRef="#br0" timeOffset="-77461.89">15218 16215 2799 0,'0'0'-57'15,"0"0"47"-15,0 0 29 0,0 0 11 0,0 0 15 16,0 0 11-16,0 0 14 15,0 0 8-15,0 0 3 0,0 0 3 0,0 0 7 0,0 0-9 16,0 0 0-16,0 0-12 16,0 0-2-16,0 0-6 0,0 0 6 0,-26 33 5 15,26-33 6-15,-4 25 2 0,2-9 2 0,0 0-4 16,-2 4 2-16,2 0-6 0,-3 3-6 16,2 4 2-16,0-2-1 0,1 0-14 0,-2 0 2 15,2 1-9-15,2 0-5 16,-2-4-6-16,0 0-2 0,2-1-6 0,0-2-2 0,0 1-8 15,0-20-14-15,-2 28-26 16,2-15-29-16,0-13-37 0,0 19-36 0,0-19-41 16,0 0-50-16,2 22-53 0,-2-22-81 0,0 0-121 0,0 0-470 15,0 0-356 1</inkml:trace>
  <inkml:trace contextRef="#ctx0" brushRef="#br0" timeOffset="-77091.95">15345 16347 2866 0,'0'0'-30'0,"0"0"26"0,9-9 4 0,-9 9 11 15,0 0 15-15,0 0 13 0,0 0 16 16,0 0 12-16,0 0 8 0,0 0 0 16,0 0 1-16,0 0-7 0,0 0 1 15,0 0-6-15,0 0-3 0,0 0-6 0,-45 23-6 16,45-23-3-16,-12 7-8 0,12-7-1 0,0 0-7 0,-13 12-3 15,13-12 0-15,0 0-4 16,-15 11 0-16,15-11 4 0,-8 10 1 0,8-10-2 16,0 0 5-16,-12 15 2 0,12-15 4 0,0 0 2 15,-5 15 4-15,5-15 0 16,0 0 1-16,-2 17 5 0,2-17-4 0,0 0 0 0,6 19-5 16,-6-19-3-16,8 12 0 15,-8-12-7-15,9 11 0 0,-9-11-7 0,10 13-1 16,-10-13-7-16,13 12-12 15,-13-12-19-15,11 10-22 0,-11-10-23 0,10 9-25 0,-10-9-34 16,12 11-26-16,-12-11-32 16,14 8-26-16,-14-8-37 0,16 5-76 15,-16-5-642-15,15 5-399 0</inkml:trace>
  <inkml:trace contextRef="#ctx0" brushRef="#br0" timeOffset="-76668.73">15582 16326 2884 0,'0'0'-91'0,"0"0"24"0,2-17 20 0,-2 17 32 15,0 0 12-15,0 0 28 0,0 0 12 16,0 0 7-16,0 0 3 0,0 0-26 0,0 0 2 15,0 0 8-15,0 0 5 0,-36 31 2 16,36-31-1-16,-15 13 4 0,15-13-2 0,-12 12 2 16,12-12-7-16,-12 15 1 0,12-15-3 15,-13 13-5-15,13-13 2 0,-9 12-6 16,9-12-6-16,-8 11 4 0,8-11-4 0,0 0 5 16,-11 15-6-16,11-15-2 0,0 0 4 15,0 0 0-15,-6 14-3 0,6-14 8 16,0 0-1-16,0 0 2 0,0 0 3 0,0 0 10 15,0 0 3-15,12 25 12 0,-12-25-1 16,9 13 2-16,-9-13-3 0,8 13-9 16,-8-13-1-16,10 17-5 0,-2-9-2 0,-8-8-5 15,10 17-2-15,-4-10-3 0,-6-7-6 16,10 16-16-16,-10-16-32 0,11 12-39 16,-11-12-52-16,11 13-44 0,-5-12-55 0,-6-1-80 15,0 0-653-15,12 4-385 0</inkml:trace>
  <inkml:trace contextRef="#ctx0" brushRef="#br0" timeOffset="-76292.15">15725 16373 2852 0,'0'0'-100'15,"5"-12"19"-15,-5 12 19 0,0 0 3 16,0 0 15-16,0 0 16 0,7-11 8 15,-7 11 5-15,0 0 3 0,0 0 15 0,0 0 3 16,0 0-2-16,0 0 5 0,0 0 13 16,0 0 9-16,0 0 16 0,0 0 9 0,0 0 6 15,0 0 12-15,0 0 7 0,0 0 1 16,0 0 2-16,0 0 7 0,0 0-1 0,0 0 4 16,0 0-5-16,0 0-6 0,0 0-9 15,0 0-6-15,0 0-7 0,0 0-3 16,0 0-6-16,0 0-7 0,0 0 1 0,0 0-12 15,0 0-3-15,0 0-4 0,0 0-5 16,2-20-4-16,-2 20-1 0,0 0-7 16,8-9 4-16,-8 9-1 0,0 0-6 0,0 0 0 15,0 0-3-15,0 0 3 0,0 0-7 16,0 0-19-16,19 29-27 0,-19-29-53 16,0 0-43-16,-2 22-56 0,2-22-50 15,0 0-129-15,-13 17-514 0,13-17-265 0</inkml:trace>
  <inkml:trace contextRef="#ctx0" brushRef="#br0" timeOffset="-45217.36">15757 5542 369 0,'0'0'93'0,"0"0"-22"16,0 0-26-16,0 0 0 0,0 0-4 15,0 0 1-15,-1-17 3 0,1 17 8 16,0 0 1-16,0 0 8 0,0 0-1 0,0 0-1 16,0 0 1-16,0 0 0 0,-2-19-6 0,2 19 9 15,0 0 0-15,0 0-4 0,0 0 6 16,0 0 15-16,0 0-2 0,0 0 11 16,0-21 20-16,0 21-13 0,0 0 5 0,0 0 6 15,0 0-7-15,0 0-6 0,2-17 5 16,-2 17 1-16,0 0-4 0,0 0 5 0,0 0 5 15,0 0 3-15,0 0 4 0,-2-21 2 16,2 21 1-16,0 0 0 0,0 0-1 16,0 0-3-16,0 0-3 0,0 0-8 0,0 0-5 15,2-18-9-15,-2 18-1 0,0 0-17 16,0 0-6-16,0 0-8 0,0 0 2 16,0 0 8-16,0 0 3 0,0 0-7 15,0 0 1-15,0 0 0 0,0 0-3 0,-11 50 4 16,11-50 12-16,-4 23-4 0,2-7-2 15,0-2-5-15,0 4-8 0,0-1-4 0,-1-1-1 16,3 3-3-16,-1-1-5 0,-1 1 1 16,2-1-5-16,-2 0-5 0,2-18-3 0,-4 35-4 15,4-18 3-15,0-17-10 0,0 26 0 16,0-12-4-16,0-14 0 0,0 22 3 16,0-22-5-16,0 21-4 0,0-21-1 0,0 18 1 15,0-18-7-15,0 0 2 0,0 22-8 16,0-22-3-16,0 0-25 0,0 16-2 15,0-16-33-15,0 0-37 0,0 9-45 0,0-9-42 16,0 0-45-16,0 0-39 0,0 0-43 16,0 0-105-16,0 0-138 0,0 0-44 0,0 0-240 15,0 0-184-15</inkml:trace>
  <inkml:trace contextRef="#ctx0" brushRef="#br0" timeOffset="-44797.62">15818 5573 2414 0,'2'-18'-109'0,"-2"18"19"16,0 0 26-16,4-21 14 0,-4 21 10 15,0 0 18-15,0 0 22 0,0 0 24 0,2-15 27 16,-2 15 13-16,0 0 0 0,0 0 10 16,0 0-13-16,0 0 2 0,0 0-1 15,0 0 10-15,0 0-13 0,0 0-3 16,-20 48 0-16,20-48-4 0,-11 13-4 15,6-4-5-15,5-9-6 0,-17 16 0 0,8-11-3 16,9-5-3-16,-17 14-1 0,9-9-4 16,8-5-4-16,-14 12 1 0,14-12-3 0,-12 8 5 15,12-8 3-15,0 0 8 0,-12 11-1 16,12-11 4-16,0 0 5 0,0 0-3 16,-9 11 6-16,9-11 2 0,0 0 4 0,0 0 3 15,0 0 4-15,0 0 3 0,27 15 3 16,-27-15 2-16,18 10 2 0,-8-6 1 0,-10-4-4 15,24 11-5-15,-14-3-5 0,1-2-6 16,-11-6-8-16,19 13-2 0,-10-7-1 0,-9-6-8 16,16 13-3-16,-8-7-2 0,-8-6-6 15,14 11-15-15,-14-11-28 0,14 10-36 16,-14-10-42-16,11 9-45 0,-11-9-37 0,10 8-43 16,-10-8-39-16,0 0-94 0,13 4-583 15,-13-4-361-15</inkml:trace>
  <inkml:trace contextRef="#ctx0" brushRef="#br0" timeOffset="-44514.76">15947 5468 2832 0,'0'0'-96'15,"0"0"24"-15,0 0 26 0,0 0 27 16,0 0 34-16,0 0 17 0,0 0 20 0,0 0 18 16,0 0 4-16,18 34 12 0,-16-17 6 15,1 1 6-15,-1 2-5 0,0 1-7 16,0 0-11-16,-2 0-3 0,2 2-7 0,0-2-8 16,-2 0-4-16,2 1-10 0,0 0-26 15,-2-4-38-15,-2 2-52 0,2-1-56 16,0-3-48-16,0 0-48 0,0-16-102 15,-2 25-510-15,-2-12-175 0</inkml:trace>
  <inkml:trace contextRef="#ctx0" brushRef="#br0" timeOffset="-44126.5">15499 5504 2455 0,'0'0'-71'15,"2"-15"14"-15,-2 15 25 0,0 0 16 16,8-19 28-16,-8 19 30 0,0 0 22 15,8-14 17-15,-8 14 4 0,0 0 18 0,0 0 6 16,0 0 8-16,0 0-5 0,0 0-1 0,0 0-7 16,0 0-10-16,10 50-1 15,-8-33-7-15,-2 2-2 0,2 0-1 0,-2 2-7 16,0-1-7-16,2 2-5 16,0 1-7-16,-2 0-5 0,5-1-6 0,-3 4-3 0,2-2-3 15,-2-3-11-15,1 4-19 0,-1-4-33 16,0-2-46-16,0 0-51 0,2 0-49 15,0-3-45-15,-2-2-73 0,-2-14-157 0,5 22-419 16,-2-15-215-16</inkml:trace>
  <inkml:trace contextRef="#ctx0" brushRef="#br0" timeOffset="-43415.32">16200 5592 2484 0,'0'0'-96'16,"0"0"41"-16,0 0 17 0,0 0 24 0,0 0 29 15,0 0 28-15,0 0 26 0,-21-4 22 16,21 4 16-16,0 0 10 0,0 0 2 16,0 0 4-16,0 0 1 0,0 0 0 0,0 0-1 15,0 0-9-15,0 0-7 0,0 0-7 16,0 0-9-16,0 0-8 0,0 0-7 15,0 0-8-15,0 0-7 0,0 0-6 0,0 0-6 16,0 0-1-16,0 0-9 0,0 0-7 16,0 0 1-16,47 17-3 0,-47-17-6 15,16 5-3-15,-16-5-4 0,16 8 1 0,-16-8-3 16,14 7 0-16,-14-7 1 0,11 14 3 16,-11-14 2-16,8 15 3 0,-8-15 4 0,7 17 2 15,-7-17 6-15,0 20 2 0,0-20 2 16,-5 22 9-16,5-22-9 0,-8 27 5 0,0-14-2 15,-1 1-7-15,-1-1 3 0,1 0-11 16,0-1 2-16,-1 1-7 0,2-2 6 16,-1-1-11-16,0 1-4 0,9-11-16 0,-14 18-18 15,7-11-20-15,7-7-23 0,-8 12-35 16,8-12-43-16,0 0-43 0,-10 12-41 16,10-12-37-16,0 0-49 0,0 0-105 0,0 0-104 15,0 0-336-15,0 0-206 0</inkml:trace>
  <inkml:trace contextRef="#ctx0" brushRef="#br0" timeOffset="-43126.15">16424 5511 2574 0,'0'0'-38'0,"8"-11"14"0,-8 11 14 16,0 0 16-16,8-11 21 0,-8 11 16 16,0 0 43-16,0 0 28 0,0 0 16 0,0 0 16 15,0 0-3-15,0 0-3 0,0 0-7 16,16 36-11-16,-14-23-6 0,-2-13-14 16,5 32-10-16,-5-14-9 0,2 1-9 0,0-1-6 15,0 2-9-15,0-1-16 0,1 0-28 16,1 0-45-16,-2 0-55 0,0 0-72 15,2 0-62-15,-4-2-103 0,0 0-190 0,0-1-376 16,0-16-265-16</inkml:trace>
  <inkml:trace contextRef="#ctx0" brushRef="#br0" timeOffset="-40678.66">16959 8200 2545 0,'0'0'-122'0,"0"0"32"0,0 0 24 0,0 0 13 16,0 0 30-16,0 0 26 0,0 0 20 15,0 0 33-15,0 0 13 0,0 0 9 16,0 0 8-16,0 0-8 0,0 0-10 15,0 0-3-15,0 0-10 0,0 0 3 0,0 0-13 16,0 0-4-16,0 0-3 0,0 0-4 16,0 0-6-16,0 0-4 0,0 0-5 0,0 0-6 15,0 0-19-15,0 0-16 0,0 0-29 16,0 0-38-16,0 0-40 0,24 0-26 16,-24 0-25-16,18-1-41 0,-8 1-477 0,-10 0 55 15</inkml:trace>
  <inkml:trace contextRef="#ctx0" brushRef="#br0" timeOffset="-40500.97">17129 8203 1934 0,'14'0'-76'0,"-14"0"20"0,22 1 15 16,-22-1 5-16,22 2 28 0,-22-2 18 0,21 1 18 16,-21-1 29-16,19 4 29 0,-19-4 9 15,17 0 13-15,-17 0-17 0,0 0 1 0,22 3 0 16,-22-3-10-16,0 0-10 0,22 1-6 16,-22-1-13-16,0 0-4 0,19-1-7 15,-19 1-20-15,0 0-15 0,22 0-37 16,-22 0-32-16,0 0-34 0,20 0-24 0,-20 0-26 15,16 0-24-15,-16 0-45 0,14-3-398 16,-14 3 174-16</inkml:trace>
  <inkml:trace contextRef="#ctx0" brushRef="#br0" timeOffset="-40021.71">17834 8206 1717 0,'0'0'-42'0,"0"0"31"0,0 0 7 16,0 0 16-16,16 9 18 0,-16-9 0 16,0 0 11-16,0 0-22 0,0 0 4 15,18 2 2-15,-18-2-16 0,0 0 4 0,20 2-3 16,-20-2-3-16,0 0-11 0,23-2-10 16,-23 2-17-16,19 2-10 0,-19-2-12 0,19 0-6 15,-19 0-16-15,24 0-24 0,-24 0-34 16,20-2-67-16,-20 2-183 0,22-2 122 0</inkml:trace>
  <inkml:trace contextRef="#ctx0" brushRef="#br0" timeOffset="-39699.14">18383 8204 1146 0,'21'0'28'15,"-21"0"9"-15,0 0 1 0,17-1 7 16,-17 1 27-16,0 0-1 0,21-3-2 16,-21 3 19-16,0 0 7 0,22-1-2 0,-22 1-1 15,18-3-8-15,-18 3-9 0,20-1-5 16,-20 1-14-16,20 0-4 0,-20 0-15 15,22-3 5-15,-22 3-5 0,25 0-3 16,-25 0-7-16,26 0 2 0,-12-2-8 0,-14 2 5 16,26 0-41-16,-26 0-31 0,29 0-29 15,-13 0-42-15,-2-1-64 0,-14 1-147 0,30-4-218 16,-16 2 268-16</inkml:trace>
  <inkml:trace contextRef="#ctx0" brushRef="#br0" timeOffset="-39423.18">19240 8177 1562 0,'26'0'-19'0,"-26"0"28"15,18 0-1-15,-18 0 26 0,24 0 22 0,-24 0 11 16,23-2 15-16,-23 2 2 0,23 0 2 15,-23 0 0-15,23-1-23 0,-23 1 3 0,28-2-11 16,-28 2 1-16,28 0-4 16,-14-2-9-16,-14 2-4 0,35-2 1 0,-19 2-9 15,4-1 2-15,-20 1-10 0,35 0-17 0,-15 0-27 16,-2 0-33-16,2 0-33 0,-2 0-34 16,0 0-60-16,-18 0-130 0,35-3-260 15,-15 0 233-15</inkml:trace>
  <inkml:trace contextRef="#ctx0" brushRef="#br0" timeOffset="-39129.18">20481 8190 1629 0,'23'5'-19'0,"-23"-5"13"0,24 0-3 16,-24 0 11-16,22 1 11 0,-22-1 17 15,22 0 9-15,-22 0 5 0,25 0 11 0,-25 0 21 16,28 0-6-16,-10 0-9 0,-18 0 7 16,30-1-7-16,-11 1-3 0,-19 0-10 15,38-3 0-15,-20 3-8 0,0 0-4 0,4-2-24 16,-3 2-38-16,-19 0-34 0,38-1-32 15,-20-1-47-15,2-2-83 0,-1 2-358 16,0 0 221-16</inkml:trace>
  <inkml:trace contextRef="#ctx0" brushRef="#br0" timeOffset="-38852.91">21503 8189 1629 0,'0'0'-45'0,"23"0"23"0,-23 0 5 16,24 0 4-16,-24 0 4 0,25 1 6 16,-25-1-11-16,30 0 7 0,-30 0-3 0,29-1 3 15,-14 1 2-15,-15 0 2 0,34-2-4 16,-15 2 0-16,-2 0 4 0,-17 0-2 0,38 0-4 15,-19 0-6-15,2 0-7 0,-2 0-2 16,-19 0-31-16,37-2-42 0,-21 2-81 0,1-2-168 16,2 0 111-16</inkml:trace>
  <inkml:trace contextRef="#ctx0" brushRef="#br0" timeOffset="-38598.09">22534 8177 1139 0,'26'2'117'0,"-26"-2"5"15,20 2-7-15,-20-2-19 0,22 2-21 16,-22-2 2-16,18-2-4 0,-18 2 1 16,0 0-17-16,28-2 4 0,-28 2-12 0,17-2 2 15,-17 2-15-15,0 0 11 0,28-3-22 16,-28 3-2-16,21-2-3 0,-21 2 2 0,21-4-22 15,-21 4-18-15,23-1-23 0,-23 1-23 16,24-3-23-16,-12 3-23 0,1-3-19 16,2 3-22-16,-3-1-54 0,3-1-272 0,-15 2 358 15</inkml:trace>
  <inkml:trace contextRef="#ctx0" brushRef="#br0" timeOffset="-38368.94">23222 8139 1533 0,'27'0'96'0,"-27"0"7"16,26 2 3-16,-26-2 1 0,20 0 3 0,-20 0 11 15,26 0-6-15,-26 0-3 0,26-2-10 16,-26 2-7-16,29 0-9 0,-29 0-3 16,28-1-4-16,-14 1-11 0,-14 0-1 15,35-3-12-15,-19 1-13 0,-16 2-26 0,36-1-15 16,-18 1-30-16,-2-3-20 0,-16 3-44 0,39-1-19 15,-21-2-31-15,4 2-34 0,-4-1-43 16,2 0-492-16,1 0 28 0</inkml:trace>
  <inkml:trace contextRef="#ctx0" brushRef="#br0" timeOffset="-38118.48">24412 8147 2042 0,'18'1'-59'0,"2"2"19"16,-4-1 14-16,-16-2 18 0,32 2 24 0,-17 1 26 15,1-1 32-15,-16-2 24 0,37 1 22 16,-16-1 21-16,-2 3 10 0,5-3-4 16,-4 0-5-16,4 0-2 0,0 0-8 0,1-3-17 15,0 3-9-15,-2 0-11 0,0-1-11 16,0-1-24-16,-4 2-38 0,2-3-41 15,-5 1-67-15,-16 2-59 0,32-5-63 0,-32 5-83 16,15-5-579-16,-12 3-227 0</inkml:trace>
  <inkml:trace contextRef="#ctx0" brushRef="#br0" timeOffset="-36622.51">16010 7974 2456 0,'0'0'-115'16,"-8"-16"17"-16,8 16 6 0,0 0 7 15,-9-13 1-15,9 13 10 0,0 0 9 0,0 0 8 0,-9-16 19 16,9 16 13-16,0 0 12 16,0 0 5-16,-6-17 24 0,6 17 17 0,0 0 20 15,0 0 23-15,-4-13 26 0,4 13 1 0,0 0 12 0,0 0 4 16,0 0-6-16,0 0-4 16,0 0-5-16,0 0 2 0,-4-17-6 0,4 17-3 15,0 0-4-15,0 0-4 16,0 0 1-16,0 0 12 0,0 0-1 0,0 0 5 0,0 0-7 15,0 0-2-15,0 0 6 16,0 0-8-16,0 0-5 0,4 57-3 0,-4-57-5 16,2 28-2-16,-2-9-16 0,0-3-1 15,2 1-9-15,-2-17-5 0,0 35-6 0,0-18-1 16,0-1-9-16,0 0-1 0,2 1-7 16,-2-17-3-16,2 28-10 0,-2-16-18 15,0-12-27-15,2 21-27 0,-2-21-30 0,0 18-34 16,0-18-51-16,0 0-46 0,5 16-44 15,-5-16-97-15,0 0-122 0,0 0-394 0,0 0-247 16</inkml:trace>
  <inkml:trace contextRef="#ctx0" brushRef="#br0" timeOffset="-36053.87">16209 7924 2527 0,'13'-7'-101'15,"-13"7"25"-15,0 0 19 0,0 0 14 0,14-9 7 0,-14 9 14 16,0 0 5-16,0 0 17 16,0 0 22-16,0 0 4 0,0 0 13 0,0 0 17 15,0 0 11-15,0 0-9 16,0 0 5-16,0 0-7 0,0 0-4 0,0 0-11 16,0 0 3-16,-30 44-4 0,18-38-2 15,-1 0-5-15,13-6-3 0,-27 13-4 0,14-4 2 16,-1-5-6-16,-2 2 4 0,4 0-12 0,12-6 1 0,-23 9 0 15,12-5-1-15,11-4 2 16,-19 8-4-16,19-8 1 0,-14 4 10 0,14-4 9 16,0 0 5-16,-16 8-4 0,16-8 2 0,0 0-5 15,0 0 7-15,0 0 4 0,0 0 9 16,0 0 9-16,0 0-3 0,0 0 6 0,0 0-1 16,0 0 6-16,0 0-5 15,0 0-6-15,42 16-4 0,-33-10-3 0,-9-6-6 16,21 16 6-16,-10-9-5 15,-3 3-6-15,2 1-3 0,2-3-2 0,-2 1-3 0,-2 2-3 16,3-2-5-16,-11-9-6 16,17 16-24-16,-11-9-25 0,-6-7-24 15,15 14-30-15,-15-14-28 0,13 14-24 0,-13-14-15 16,11 11-11-16,-11-11-18 0,10 10-28 0,-6-9-54 16,-4-1-593-16,0 0-209 15</inkml:trace>
  <inkml:trace contextRef="#ctx0" brushRef="#br0" timeOffset="-35752.14">16349 7932 2502 0,'0'0'-74'0,"6"-14"28"15,-6 14 17-15,0 0 6 0,6-13 14 16,-6 13 6-16,0 0 16 0,0 0 33 16,0 0 27-16,0 0 24 0,0 0 10 0,0 0 1 15,0 0 6-15,0 0-4 0,0 0-7 16,6 40-6-16,-6-40-7 0,3 26-7 0,-3-8-10 16,0-1-10-16,2 0-3 0,-2 2-9 15,0-3-7-15,0 2-10 0,0-1-39 0,0-17-39 16,-2 31-53-16,2-16-42 0,0-15-47 15,-5 25-68-15,5-25-133 0,-4 19-407 16,-2-12-106-16</inkml:trace>
  <inkml:trace contextRef="#ctx0" brushRef="#br0" timeOffset="-35196.18">15826 7897 2242 0,'0'0'-88'0,"0"0"29"0,0 0 21 16,0 0 6-16,0 0 25 0,0 0 14 16,0 0 14-16,0 0 9 0,0 0 4 0,0 0 9 15,0 0 1-15,0 0 15 0,0 0 18 16,0 0 19-16,0 0 20 0,0 0 3 0,0 0 1 16,-15 27 1-16,15-27-5 0,-3 23 2 15,3-23-4-15,0 27-6 0,0-8-9 16,0-1-12-16,0 2-10 0,3-1-3 0,-3 2-11 15,0-1-8-15,0 2-4 0,0-2-5 16,2 1-5-16,-2-1-3 0,0 1-15 16,3-5-25-16,-1 2-35 0,-2-18-39 0,2 32-52 15,-2-16-34-15,0-16-58 0,4 22-91 16,-2-15-620-16,0 1-339 0</inkml:trace>
  <inkml:trace contextRef="#ctx0" brushRef="#br0" timeOffset="-34362.3">16654 7911 2673 0,'0'0'-123'0,"0"0"26"0,0 0 17 15,0 0 22-15,0 0 17 0,0 0 20 16,0 0 27-16,2-18 28 0,-2 18 24 16,0 0 8-16,0 0 11 0,0 0 4 15,0 0-10-15,0 0-6 0,0 0-1 0,0 0 3 16,0 0 7-16,0 0 0 0,0 0 1 15,0 0 0-15,0 0-4 0,0 0 0 0,0 0-5 16,0 0 1-16,-30 32-8 0,30-32 1 16,-13 16-7-16,13-16-3 0,-15 13-3 15,9-6-5-15,6-7-1 0,-15 13-7 0,15-13 1 16,-14 12-1-16,14-12-4 0,-12 10-1 16,12-10-4-16,-8 10-3 0,8-10-1 0,0 0-2 15,-12 9 1-15,12-9-4 0,0 0 1 16,0 0-3-16,-9 9 2 0,9-9-2 0,0 0-5 15,0 0 0-15,0 0 5 0,-9 12 5 16,9-12 8-16,0 0 1 0,0 0 3 16,0 0 2-16,5 22 1 0,-5-22-3 0,0 0 1 15,9 20-3-15,-3-11-1 0,-6-9 1 16,12 16-7-16,-6-6-2 0,4-1 1 0,-10-9-6 16,14 19 4-16,-6-7-4 0,1-4 1 15,-9-8-5-15,15 20 0 0,-9-12-6 16,-6-8-11-16,13 15-22 0,-13-15-35 0,12 11-35 15,-12-11-44-15,12 10-50 0,-6-6-46 16,-6-4-49-16,0 0-122 0,12 0-541 16,-12 0-380-16</inkml:trace>
  <inkml:trace contextRef="#ctx0" brushRef="#br0" timeOffset="-34078.1">16741 7871 2853 0,'0'0'-81'15,"6"-13"29"-15,-6 13 2 0,0 0 28 16,0 0 31-16,0 0 32 0,0 0 25 15,0 0 10-15,0 0 0 0,0 0-7 16,0 0-9-16,10 47-1 0,-10-28-8 0,0-1-2 16,0 4-11-16,0 0-17 0,0 0-61 0,0 5-73 15,-2-5-93-15,2 1-208 0,-2 2-359 16,0-2-66-16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9T10:38:01.9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7538 3805 682 0,'0'0'63'16,"-10"-16"-24"-16,10 16-23 0,0 0-12 15,-10-13-4-15,10 13 1 0,-8-10 1 16,8 10 6-16,0 0-1 0,-10-13-2 0,10 13 10 15,0 0 14-15,-9-15 14 0,9 15-7 0,0 0 2 16,-4-14 5-16,4 14-17 0,0 0-1 16,0 0 2-16,0 0 1 0,0 0 5 15,8-28 23-15,-8 28 19 0,0 0 4 0,7-12 17 16,-7 12 27-16,0 0 14 0,0 0 25 16,10-11 9-16,-10 11 5 0,0 0 4 0,8-11 0 15,-8 11 2-15,0 0-8 0,0 0-3 16,8-12-9-16,-8 12-5 0,0 0-10 15,0 0-10-15,8-13-9 0,-8 13-10 16,0 0-17-16,0 0-12 0,0 0-9 0,0 0-14 16,0 0-6-16,0 0-4 0,0 0-6 15,-20-22-6-15,20 22-9 0,0 0-1 0,-27-3-4 16,27 3-6-16,-26 2 0 0,26-2-4 16,-34 3-2-16,18 1 0 0,-6 2-3 15,3 0-1-15,-2 2-1 0,-2 1-2 0,1 4 0 16,-1 1-1-16,0 4 0 0,0 0 2 15,1 3 6-15,0 2 3 0,0 4-1 16,3-1 3-16,-2 1-1 0,6 3 5 0,1-1 2 16,0 3 1-16,6 0-1 0,-2 1 2 15,3-5-4-15,5 3 5 0,2-2-4 0,0-1-1 16,2 1-5-16,0-1 1 0,5-1-4 16,-1-3 1-16,2 1-5 0,3-4 5 0,4 1-5 15,-1-5-2-15,4-2-3 0,1-1 0 16,0-2-2-16,2-4-8 0,-3 0-1 15,0-4 0-15,1-1-3 0,-2-3 1 0,2 0-3 16,-19 0 0-16,30-7-1 0,-18 1 0 16,-1-1-3-16,0-3 7 0,-11 10-2 15,10-21-2-15,-6 9-4 0,-4 12 6 0,2-21-2 16,-2 21-1-16,0 0 3 0,-10-30-1 16,10 30-1-16,-13-18 1 0,4 11 2 0,9 7 10 15,-12-13 1-15,12 13 7 0,-12-12 0 16,12 12 5-16,-10-9 6 0,10 9-3 15,0 0 1-15,-8-14 22 0,8 14-9 0,0 0-1 16,0 0-6-16,0 0 3 0,30-16-14 16,-30 16 2-16,23-6-25 0,-8 4-24 0,-2 0-35 15,-1 0-48-15,1-2-48 0,0 3-55 16,-1-2-56-16,-12 3-89 0,22-4-158 0,-14 1-105 16,-8 3-347-16,15-4-416 0</inkml:trace>
  <inkml:trace contextRef="#ctx0" brushRef="#br0" timeOffset="278.48">7696 4020 2949 0,'0'0'-71'0,"6"-12"6"0,-6 12 24 16,0 0 20-16,2-17 41 0,-2 17 36 0,0 0 28 15,0 0 11-15,0 0 4 0,0 0 4 16,0 0 5-16,0 0 2 0,0 0 9 0,0 0 9 15,0 0-4-15,-37 23-1 0,30-10-7 16,-2 5 5-16,3 3-7 0,-2 1-15 16,2 4 3-16,2-2-8 0,0 3-7 0,1-1-11 15,0 0-8-15,3 3-6 0,3-2-5 16,0-2-23-16,3 0-32 0,0-2-37 0,0-3-55 16,2-1-61-16,3 1-77 0,0-9-87 15,1 0-179-15,-3-5-145 0,3 0-271 16,0-2-302-16</inkml:trace>
  <inkml:trace contextRef="#ctx0" brushRef="#br0" timeOffset="558.64">7950 4208 2875 0,'4'-19'41'0,"-4"19"12"0,0 0 16 15,2-15 12-15,-2 15 16 0,0 0 9 16,0 0 4-16,0 0-4 0,0 0-7 0,0 0-7 15,0 0-11-15,0 0-3 0,0 0-4 16,0 0 0-16,4 65 0 0,-1-44 2 16,-1 0-5-16,0 4-1 0,0 0-5 15,1 1 3-15,-3-1-5 0,0-1-6 0,-3 1 4 16,1 0-3-16,0-2-7 0,-5 0 5 16,1-2-8-16,0-4-4 0,-2 2-13 0,-3-4 2 15,-2-1-15-15,-1-1-29 0,1-4-44 16,-2-3-55-16,0-2-69 0,5-3-79 15,-8-2-127-15,4-5-210 0,1-2-36 16,0-3-214-16,1-6-188 0</inkml:trace>
  <inkml:trace contextRef="#ctx0" brushRef="#br0" timeOffset="721.59">7978 3997 2932 0,'12'-10'164'0,"-12"10"-11"0,0 0 10 15,9-9 0-15,-9 9-13 0,0 0-21 0,0 0-15 16,0 0-29-16,0 0-56 0,4-13-69 16,-4 13-88-16,0 0-82 0,0 0-130 15,0 0-197-15,0 0-328 0,0 0-219 0</inkml:trace>
  <inkml:trace contextRef="#ctx0" brushRef="#br0" timeOffset="1181.67">8094 4153 2609 0,'0'0'-62'0,"0"0"36"16,-2 23 40-16,2-23 57 0,0 19 43 15,0-19 31-15,-2 21 13 0,0-6-2 0,2-15-7 16,0 30-13-16,0-12-8 0,2-1-12 16,0 1-5-16,0-1-10 0,2-1-8 15,3 2-12-15,-3-4-5 0,3 2-10 0,-1-2-6 16,2-2-8-16,0 0-1 0,-8-12-8 15,16 15-5-15,-8-10-6 0,-8-5-10 16,14 6-4-16,-14-6-2 0,0 0-3 0,0 0 0 16,26-18 0-16,-22 4-2 0,-4 14 5 15,9-22 12-15,-5 8 10 0,-4 14 16 0,6-21 11 16,-4 10 14-16,-2 11-1 16,4-17 11-16,-4 17-6 0,8-15-10 0,-8 15-6 0,6-12-13 15,-6 12-1-15,0 0-4 0,0 0-8 16,16-8-5-16,-16 8-2 0,0 0 2 15,0 0-8-15,30 7-1 0,-30-7-3 16,0 0-5-16,23 9 1 0,-23-9-8 0,18 5 5 16,-18-5 4-16,14 6-1 0,-14-6 2 15,12 4 5-15,-12-4 7 0,0 0 3 0,16 4-3 16,-16-4-2-16,0 0-2 0,0 0-10 16,0 0-3-16,0 0-13 0,0 0-19 15,23-8-42-15,-23 8-44 0,2-7-49 0,-2 7-47 16,0 0-48-16,2-12-44 0,-2 12-26 0,0 0-43 15,-6-19-58-15,6 19-50 0,-5-15-552 16,5 15-513-16</inkml:trace>
  <inkml:trace contextRef="#ctx0" brushRef="#br0" timeOffset="1557.56">8453 4006 3245 0,'0'0'-18'0,"0"0"17"15,16 15 28-15,-16-15 27 0,0 0 31 0,8 20 24 16,-8-20 7-16,6 21-1 0,1-6 3 16,1 0-13-16,-1 4-3 0,1 2-8 15,3 0-7-15,-3 2-10 0,2-1-2 0,0 1-1 16,-4 2-15-16,2 0-6 0,-4-1-4 0,-2-4-4 16,0 3-8-16,-2-2-2 0,0-2-25 15,-2 0-22-15,0 0-32 0,-2-1-34 16,2-2-42-16,-2 1-49 0,0-3-50 0,2 0-55 15,-2-3-103-15,-1-2-160 0,5-9-352 16,-7 13-266-16</inkml:trace>
  <inkml:trace contextRef="#ctx0" brushRef="#br0" timeOffset="1876.78">8877 4311 2701 0,'0'0'32'15,"0"0"32"-15,0 0 8 0,0 0 20 16,0 0 29-16,0 0 28 0,0 0 20 15,0 0 3-15,0 0-9 0,0 0-20 0,0 0-18 16,15-9-9-16,-15 9-16 0,0 0-15 16,26-4-7-16,-26 4-17 0,20 0-23 0,-20 0-32 15,20-3-41-15,-20 3-43 0,18-6-58 16,-18 6-44-16,16-3-53 0,-16 3-45 16,10-5-87-16,-10 5-592 0,0 0-390 0</inkml:trace>
  <inkml:trace contextRef="#ctx0" brushRef="#br0" timeOffset="2031.1">8901 4220 2835 0,'-15'-6'-2'0,"2"2"63"0,13 4 27 16,-18-5 27-16,18 5 38 0,-14-7 27 16,14 7 16-16,0 0-3 0,0 0-37 0,-10-11-18 15,10 11-16-15,0 0-16 0,0 0-12 16,0 0-12-16,0 0-18 0,28-21-19 0,-28 21-37 16,18-7-47-16,-18 7-62 0,26-9-68 15,-14 5-66-15,3-4-93 0,0 2-177 16,-2 1-471-16,-1-1-427 0</inkml:trace>
  <inkml:trace contextRef="#ctx0" brushRef="#br0" timeOffset="2448.28">9873 3631 2952 0,'0'0'-31'0,"0"0"32"0,0 0 33 16,4-16 26-16,-4 16 14 0,0 0 11 0,0 0 26 16,0 0 29-16,0 0 6 0,0 0-2 15,0 0-1-15,0 0-8 0,10 41 26 16,-8-24-5-16,0 2 1 0,-2 4-38 0,4 1-8 16,0 5-15-16,-1-2-13 0,-1 1-4 15,2 2-9-15,1-1-6 0,-3 3-10 16,2-4-5-16,0 0-32 0,-2-1-27 0,2-3-50 15,-4 0-67-15,2-3-91 0,-2-5-97 0,3 2-183 16,-8-3-139-16,1-3 45 0,-2-1-252 16,6-11-187-16</inkml:trace>
  <inkml:trace contextRef="#ctx0" brushRef="#br0" timeOffset="2716.03">9574 4289 2481 0,'0'0'9'0,"0"0"34"15,0 0 11-15,0 0-8 0,0 0 20 0,0 0 7 16,0 0 7-16,0 0 3 0,0 0-2 0,0 0 0 16,55-14-7-16,-32 12 5 0,4-2 19 15,3 2 8-15,2-2 4 0,1 2-4 16,6 0-12-16,-5-1-6 0,2 0-15 0,-4 0-7 15,-1 1-9-15,1 0-17 0,-4 1-32 16,-5-2-47-16,0 2-54 0,-4 1-67 0,1 0-52 16,-8 0-63-16,-12 0-136 0,19 0-473 15,-19 0-260-15</inkml:trace>
  <inkml:trace contextRef="#ctx0" brushRef="#br0" timeOffset="3141.06">9695 4614 2637 0,'0'0'-28'16,"0"0"46"-16,0 0 32 0,0 0 22 0,25-32 32 16,-25 32 36-16,0 0 20 0,0 0 5 15,4-18 4-15,-4 18-12 0,0 0-11 16,0 0-11-16,0 0-17 0,0 0-16 0,0 0-10 16,0 0-6-16,0 0-7 0,0 0-7 15,0 0-6-15,0 0-9 0,0 0-6 16,0 0-5-16,2 46-5 0,-2-29-1 0,2-1-7 15,-2 2-2-15,0-18-5 0,-2 37 3 16,0-18 26-16,0 0-1 0,-2 0 3 0,-1-2 4 16,1 2-29-16,-2-1 4 15,-2-3-4-15,-2 0-9 0,0-2-5 0,0-1-14 16,2-1-22-16,-3-5-30 0,0-1-46 0,11-5-56 0,-19 5-69 16,19-5-61-16,-19-8-115 0,8 0-185 0,1-3-46 15,2-1-245-15,-1-1-236 16</inkml:trace>
  <inkml:trace contextRef="#ctx0" brushRef="#br0" timeOffset="3330.77">9718 4418 2745 0,'8'-9'140'15,"-8"9"26"-15,0 0-12 0,9-14-19 0,-9 14-11 16,0 0-10-16,0 0-13 15,8-13-14-15,-8 13-22 0,0 0-42 16,0 0-73-16,0 0-106 0,7-12-86 0,-7 12-168 16,0 0-499-16,0 0-300 0</inkml:trace>
  <inkml:trace contextRef="#ctx0" brushRef="#br0" timeOffset="3810.75">9881 4593 2768 0,'0'0'-31'0,"0"0"39"15,0 0 27-15,10 12 30 0,-10-12 25 16,0 0 23-16,4 13 18 0,-4-13 6 16,0 0 1-16,4 23-9 0,-4-23-8 15,0 20-2-15,0-20-4 0,3 21-5 0,-1-8-3 16,-2-13-13-16,2 22-7 0,-2-22-7 15,0 23-8-15,0-23 11 0,2 17-6 0,-2-17-11 16,3 17-3-16,-3-17-5 16,6 11-6-16,-6-11-12 0,0 0-1 0,0 0-11 15,0 0-13-15,0 0 1 0,0 0-4 0,0 0-7 0,0 0 5 16,31-28-8-16,-31 28 5 16,9-15-1-16,-9 15 6 0,9-14-1 15,-9 14-2-15,8-11-1 0,-8 11 5 16,8-10-6-16,-8 10 3 0,0 0 2 15,0 0-7-15,22-4 2 0,-22 4-5 0,0 0 3 16,29 3-2-16,-29-3 3 0,24 3 4 16,-24-3-4-16,22 5 5 0,-22-5-8 0,26 1 6 0,-11-2 9 15,-15 1 6-15,25-5 19 16,-25 5 7-16,23-6 11 0,-9 1 11 0,-2-2 3 0,-12 7-2 16,19-16-8-16,-12 7-7 15,1-1-8-15,-8 10-11 0,10-19-20 0,-10 19-37 16,11-16-58-16,-9 9-70 0,-2 7-97 15,0-16-105-15,0 16-227 0,0 0-46 0,-8-15 26 16,8 15-378-16,0 0-417 16</inkml:trace>
  <inkml:trace contextRef="#ctx0" brushRef="#br0" timeOffset="6275.82">1388 6225 2976 0,'2'-16'-54'0,"-2"16"16"16,0 0 15-16,3-20 25 0,-3 20 13 0,0 0 12 15,5-15 14-15,-5 15 2 0,0 0 3 16,0 0 2-16,5-15-2 0,-5 15 7 0,0 0 2 16,0 0 13-16,0 0 3 0,0 0 1 15,0 0-1-15,2-17-3 0,-2 17-1 16,0 0 1-16,0 0 9 0,0 0 4 0,0 0-2 15,0 0-6-15,0 0-3 0,0 0-5 16,0 0-2-16,0 0-3 0,0 0-2 0,0 0 3 16,0 0-1-16,0 0-5 0,0 0 1 15,0 0-5-15,0 0 4 0,0 0 4 16,0 0 0-16,0 0-1 0,0 0-11 0,0 0 4 16,0 0-3-16,4 47 15 0,-4-47-2 15,0 24-4-15,0-24-7 0,0 30 8 0,0-10-9 16,0-1 5-16,0 1-6 0,0 3-6 15,0 0-4-15,-2 3-1 0,2 1-3 0,0 0-5 16,0-1 6-16,-2 1-17 0,2 0 4 16,0-3 0-16,0 0-3 0,0-3 2 15,0-1-7-15,0 0-3 0,0-2-25 0,2-2-24 16,-2 0-28-16,0-6-33 0,2 2-40 16,-2-12-44-16,3 21-59 0,-1-13-55 15,-2-8-85-15,4 10-160 0,-4-10-91 0,0 0-316 16,0 0-379-16</inkml:trace>
  <inkml:trace contextRef="#ctx0" brushRef="#br0" timeOffset="6795.64">1907 6195 2866 0,'12'-17'-76'0,"-8"9"3"15,-4 8 14-15,9-14 30 0,-9 14 15 0,7-16 23 16,-7 16 22-16,4-13 2 0,-4 13 0 16,0 0-3-16,0 0-3 0,-13-19 7 15,13 19 15-15,0 0 14 0,-27-2 16 16,27 2 12-16,-29 7 4 0,15-1-6 0,-5 4-2 15,-2 1 3-15,1 5 2 0,2 1-3 16,-4 2 2-16,1 3-6 0,1 2-5 0,0-2-11 16,4 3-5-16,2-4-7 0,4 2-4 15,2-1-3-15,-1 1-5 0,5 2-5 16,4-6-6-16,2 2-5 0,2-1 0 0,3-1-5 16,3-1-12-16,5-3-8 0,-1 1-9 15,3-5-12-15,4 1-15 0,-3-6-14 0,1-1-10 16,0-1-10-16,-3-2 1 0,4 0 1 15,-20-2 6-15,27-2 5 0,-27 2 7 16,22-6 4-16,-22 6 8 0,12-9 16 16,-12 9 12-16,0 0 26 0,4-15 20 0,-4 15 14 15,0 0 9-15,0 0 0 0,0 0 0 16,0 0 4-16,0 0-6 0,-18-27-4 16,18 27-6-16,0 0-4 0,0 0-8 0,0 0-17 15,14-15-23-15,-14 15-48 0,24-9-52 16,-10 4-72-16,3 2-76 0,2-3-118 0,0-2-193 15,3 3-334-15,-4-1-275 0</inkml:trace>
  <inkml:trace contextRef="#ctx0" brushRef="#br0" timeOffset="7021.57">2235 6299 2657 0,'0'0'-20'0,"0"0"41"0,-9-16 20 15,9 16 25-15,0 0 11 0,0 0 10 0,-26 4 17 16,26-4-4-16,-18 13 1 0,6-3-3 16,5 1-7-16,-2 0-7 0,1 3-6 0,4-1-6 15,-1 2-7-15,3 3-6 0,2-18-7 16,0 32-10-16,4-17-12 0,3 2-31 0,-1-1-44 16,5 1-47-16,0 0-64 0,1-2-65 15,-2-4-90-15,4-1-620 0,-4 0-339 16</inkml:trace>
  <inkml:trace contextRef="#ctx0" brushRef="#br0" timeOffset="7291.55">2446 6445 2952 0,'0'0'76'16,"0"0"-7"-16,7-13-6 0,-7 13 14 0,0 0 23 15,0 0 9-15,0 0 4 0,0 0-4 16,0 0-10-16,0 0-9 0,0 0-4 0,0 0-11 15,4 47-6-15,0-30-6 0,-2 1-3 16,3 0-2-16,1 6-8 0,-2-1-2 16,1 0 0-16,-1 0 1 0,-2-1 6 15,-2 0 16-15,2-2 2 0,-4-1-11 0,0 1-12 16,-2-6 1-16,-3 1-7 0,-1 1-13 16,-1-4-17-16,-1-4-31 0,-3-1-38 0,13-7-44 15,-24 3-64-15,14-3-78 0,10 0-90 16,-23-14-186-16,10 5-135 0,2-1-215 15,1-9-227-15</inkml:trace>
  <inkml:trace contextRef="#ctx0" brushRef="#br0" timeOffset="7440.5">2461 6232 2627 0,'0'0'102'0,"11"-10"22"0,-11 10-2 15,0 0-7-15,0 0-1 0,13-11-8 0,-13 11-9 16,0 0-15-16,0 0-21 0,0 0-49 15,0 0-71-15,0 0-88 0,0 0-85 16,0 0-166-16,-2-12-440 0,2 12-172 0</inkml:trace>
  <inkml:trace contextRef="#ctx0" brushRef="#br0" timeOffset="7865.93">2582 6414 2487 0,'0'0'-38'0,"-2"18"50"16,2-18 39-16,0 0 39 0,-6 22 32 0,6-22 10 16,-3 16-6-16,3-16-8 15,0 17-9-15,0-17-8 0,5 17-9 0,-5-17-7 16,4 17-11-16,-4-17-7 0,10 16-7 0,-4-8-5 16,-6-8-8-16,14 12-4 0,-14-12-3 15,14 10-4-15,-14-10-5 0,15 3-1 16,-15-3-8-16,0 0-4 0,0 0-5 0,28-9-1 15,-28 9-4-15,10-15 1 0,-10 15-2 16,6-15 3-16,-6 15 11 0,7-17 12 0,-7 17 12 16,7-14 14-16,-7 14 9 0,6-11-1 15,-6 11-25-15,0 0-6 0,8-11-5 0,-8 11-1 16,0 0-2-16,0 0-3 0,0 0-3 16,0 0 1-16,24 0-1 0,-24 0-5 15,0 0-1-15,0 0-1 0,25 8-1 16,-25-8 0-16,0 0-3 0,21-3 7 0,-21 3-9 15,0 0 3-15,21-8 7 0,-21 8-1 16,8-8 7-16,-8 8 2 0,10-13-8 16,-10 13-1-16,0 0-8 0,8-15-28 0,-8 15-54 15,0 0-87-15,2-19-102 0,-2 19-172 16,-2-9-200-16,2 9 12 0,0 0-206 0,0 0-154 16</inkml:trace>
  <inkml:trace contextRef="#ctx0" brushRef="#br0" timeOffset="8078.48">3012 6359 2574 0,'0'0'13'0,"0"0"21"15,16 6 40-15,-16-6 41 0,7 9 34 0,-7-9 22 16,0 0 9-16,5 25-4 0,-3-15-14 16,-2-10-14-16,2 30-18 0,0-13-11 15,0 1-17-15,-2 1-11 0,-2-1-5 0,2 3-15 16,-2 1-9-16,0 3-21 0,0-2-34 15,-6-1-39-15,2 0-46 0,2-5-64 16,0 1-70-16,-2-3-62 0,0-1-134 0,-1-2-189 16,0-5-249-16,7-7-192 0</inkml:trace>
  <inkml:trace contextRef="#ctx0" brushRef="#br0" timeOffset="8538.57">3179 6056 2429 0,'0'0'-73'0,"0"0"35"0,0 0 36 0,0 0 25 16,0 0 29-16,2-15 21 0,-2 15 28 15,0 0 17-15,0 0 35 0,0 0 23 16,0 0 7-16,0 0-2 0,0 0-11 16,0 0-7-16,0 0-7 0,0 0-18 0,0 0-10 15,0 0-10-15,4 54-5 0,-4-54-6 16,5 30-32-16,-3-13-6 0,2 4-5 15,0 2-9-15,2 2-3 0,0-1-10 0,2 4 0 16,-2-2 2-16,2 3-4 0,0-3 0 16,1 0-2-16,0 3-6 0,-3-4 0 0,2 2-6 15,-1-3-3-15,-1 1-3 0,0-4-1 16,-2 3 1-16,0-8-6 0,1 2-4 16,-1-4-13-16,1 2-27 0,-5-16-36 0,2 23-40 15,-2-23-58-15,4 19-64 0,-4-14-91 16,0-5-165-16,0 0-145 0,-4 18-332 0,4-18-397 15</inkml:trace>
  <inkml:trace contextRef="#ctx0" brushRef="#br0" timeOffset="8884.59">3689 6565 3089 0,'0'0'64'0,"0"0"10"0,0 0 4 15,0 0 20-15,0 0 27 0,0 0 10 16,0 0 12-16,0 0-8 0,0 0-14 0,0 0-14 15,0 0-13-15,0 0-12 0,0 0-8 16,0 0-9-16,0 0-7 0,30 9-7 0,-30-9-5 16,32-1-7-16,-16 2-5 0,3-1-8 15,-19 0-18-15,36 0-28 0,-18-1-40 16,-2-2-47-16,-16 3-56 0,28-1-58 0,-18-1-53 16,-10 2-66-16,13-8-194 0,-13 8-411 15,0 0-359-15</inkml:trace>
  <inkml:trace contextRef="#ctx0" brushRef="#br0" timeOffset="9074.6">3749 6472 2962 0,'-22'-5'68'0,"22"5"23"0,-12-7 10 15,12 7 16-15,0 0 27 0,0 0 14 16,-15-6-3-16,15 6-17 0,0 0-13 16,0 0-17-16,0 0-13 0,0 0-9 0,0 0-10 15,0 0-12-15,31-22-4 0,-31 22-4 16,28-7-28-16,-11 3-5 0,-2 3-18 0,-15 1-30 15,31-7-36-15,-15 3-56 0,-16 4-64 16,26-6-61-16,-14 2-79 0,-12 4-153 0,18-7-497 16,-11 2-419-16</inkml:trace>
  <inkml:trace contextRef="#ctx0" brushRef="#br0" timeOffset="10796.92">4601 5984 2812 0,'0'0'-129'0,"0"0"37"0,0 0 31 16,0 0 24-16,0 0 31 0,0 0 28 0,2-17 16 16,-2 17 15-16,0 0 8 0,0 0 14 15,0 0 6-15,0 0 11 0,0 0 11 16,5-16 15-16,-5 16 9 0,0 0 6 0,0 0 5 16,0 0-9-16,0 0 1 0,0 0-3 15,0 0-3-15,0 0 6 0,0 0 11 16,0 0-1-16,0 0-28 0,0 0-6 15,0 0 6-15,0 0-13 0,0 0-7 0,0 0 8 16,4 50 1-16,-4-50 12 0,2 24 1 16,0-6-10-16,-2-1-3 0,2 2-6 0,0 2-7 15,0 0-10-15,1-2-11 0,-3 2-6 16,2 0-5-16,0 0-9 0,0 0-3 16,0-2-7-16,-2 1-17 0,3-6-31 0,-3 4-35 15,2-3-55-15,-2-4-71 0,2 5-98 16,-2-16-111-16,-2 19-230 0,2-19-18 0,0 0 26 15,-7 24-402-15,7-24-484 0</inkml:trace>
  <inkml:trace contextRef="#ctx0" brushRef="#br0" timeOffset="13686.51">4284 6013 2992 0,'0'0'-111'0,"0"0"30"0,0 0 39 15,0 0 24-15,0 0 33 0,0 0 20 16,0 0 11-16,0 0 4 0,0 0 6 16,0 0 16-16,0 0 22 0,0 0 10 15,0 0 6-15,0 0 4 0,0 0-1 0,0 0-8 16,-4 36-5-16,0-21-4 0,2 3-10 15,-1 0-24-15,1 3-1 0,-3 4-3 0,3 2 0 16,0 1-4-16,0 3 1 0,0 0-1 16,0 1-3-16,0-2 0 0,2 2-1 15,0 3-2-15,0-2-1 0,0 6-5 0,0-4-3 16,0-2-5-16,0 2 0 0,0-3-3 16,2 0-5-16,-2 0 0 0,0-2-4 0,0-3-4 15,2 1-2-15,-2-6-10 0,2 0-22 16,-2-3-29-16,0-2-44 0,0-17-52 15,2 29-63-15,-2-18-58 0,0-11-99 0,0 15-176 16,0-15-430-16,0 0-412 0</inkml:trace>
  <inkml:trace contextRef="#ctx0" brushRef="#br0" timeOffset="14038.89">4472 6597 2784 0,'0'0'-113'0,"0"0"44"15,11-13 29-15,-11 13 34 0,0 0 30 16,0 0 29-16,0 0 18 0,0 0 10 15,0 0 6-15,0 0-5 0,23-2-5 0,-23 2-3 16,0 0-8-16,25 2-2 0,-25-2-1 16,26 0-8-16,-7 0-2 0,-19 0 1 15,40 0-2-15,-14 0 7 0,4-2 5 0,1 2-1 16,5 0-4-16,0-2-6 0,0 2-9 16,2 0-4-16,-2-1-18 0,0 1-24 15,-2-2-35-15,-4-1-44 0,-1 3-57 0,-3 0-54 16,-6 0-55-16,0-1-103 0,-4 1-524 15,-5 0-243-15</inkml:trace>
  <inkml:trace contextRef="#ctx0" brushRef="#br0" timeOffset="14340.49">4761 6835 2554 0,'0'0'-40'0,"0"0"67"0,-12 10 28 0,12-10 20 15,0 0 19-15,0 0 3 16,-8 12 14-16,8-12 8 0,0 0 4 0,-2 18 1 16,2-18-1-16,0 20-9 0,0-20-2 0,0 24-10 15,0-6-5-15,0-18 1 16,2 32-8-16,-2-13-4 0,0-1 1 0,2 1-4 16,-2 3 2-16,-2-2-4 0,2 0-4 15,0 1-2-15,-2-2-4 0,0 0-25 0,0-1-3 16,-2-1-2-16,-1-2-6 15,5-15-4-15,-8 27-13 0,1-14-22 0,7-13-37 0,-12 15-43 16,-1-9-56-16,13-6-66 16,-14 6-58-16,2-8-102 0,12 2-156 0,-16-11-83 15,3 2-225-15,4-4-164 0</inkml:trace>
  <inkml:trace contextRef="#ctx0" brushRef="#br0" timeOffset="14531.07">4775 6735 2609 0,'0'0'71'0,"10"-10"33"15,-10 10 17-15,0 0 15 16,0 0 3-16,9-10-12 0,-9 10-15 0,0 0-19 16,0 0-41-16,0 0-52 0,9-13-60 15,-9 13-69-15,0 0-74 0,0 0-97 16,4-3-576-16,-4 3-242 0</inkml:trace>
  <inkml:trace contextRef="#ctx0" brushRef="#br0" timeOffset="15020.74">4942 6891 2611 0,'0'0'18'16,"0"0"42"-16,3 21 18 0,-3-21 6 0,0 0 6 0,0 0 2 16,0 0 14-16,-9 25 3 15,9-25 0-15,-5 14-2 0,5-14 0 16,-2 18-7-16,2-18-4 0,-2 19-11 0,2-19-9 0,0 18-2 16,0-18-6-16,0 0-6 15,2 22-3-15,-2-22-5 0,2 13-3 0,-2-13-3 0,0 0-8 16,11 12-4-16,-11-12-1 15,0 0-7-15,0 0-1 0,0 0-4 0,0 0-3 16,0 0-4-16,35-19 2 16,-35 19-5-16,10-21 1 0,-4 7-5 0,-2 1 0 0,2 0-2 15,-6 13 11-15,7-22 8 0,-7 22 4 0,8-16-2 16,-8 16-10-16,7-13 2 16,-7 13 7-16,0 0 5 0,8-10-3 0,-8 10-5 15,0 0 3-15,0 0-6 16,0 0-1-16,0 0 0 0,0 0-6 0,27 6 10 0,-27-6-1 15,0 0-3-15,0 0 9 16,28 6 0-16,-28-6 0 0,0 0 0 0,22 0-19 16,-22 0-1-16,16-8-1 0,-16 8 2 15,17-10-7-15,-6 3 4 0,-11 7-3 0,15-20-2 16,-9 13-10-16,-6 7-19 0,12-18-29 0,-7 9-48 16,-5 9-64-16,7-14-67 15,-5 5-79-15,-2 9-143 0,0 0-161 0,-4-19-354 16,4 19-420-16</inkml:trace>
  <inkml:trace contextRef="#ctx0" brushRef="#br0" timeOffset="15700.93">5503 6138 2836 0,'3'-11'-96'0,"-3"11"36"16,4-16 26-16,-4 16 31 0,6-15 27 0,-6 15 27 0,0 0 25 16,4-13 28-1,-4 13 29-15,0 0 15 0,0 0 6 0,0 0 0 16,0 0-6-16,0 0-8 0,0 0-30 15,-4 57-1-15,2-38-3 0,0 2-5 0,0 5-7 16,0 2-3-16,0-2 2 16,-1 5-3-16,1 1-1 0,0 1-2 0,2 2-5 0,-3 2-2 15,6 2 14-15,-3 2-4 0,0-1-9 0,2 1-4 16,-2 1-7-16,2-3-9 0,-2-1-3 16,3 0-17-16,-1-6 0 0,-2 1-3 0,2-2-2 15,-2-5-4-15,2 1-5 16,-2-4-4-16,2-4-18 0,-2-2-30 0,2-1-31 15,-2 2-37-15,0-7-45 16,0-11-56-16,2 21-73 0,-2-13-101 0,0-8-175 0,0 0-75 16,0 0-388-16,0 0-489 0</inkml:trace>
  <inkml:trace contextRef="#ctx0" brushRef="#br0" timeOffset="16005.89">5806 6748 3115 0,'0'0'-26'0,"0"0"22"16,0 0 12-16,0 0 28 0,-11-23 19 0,11 23 13 15,0 0 2-15,0 0-1 0,0 0-4 16,0 0-2-16,24-5-7 0,-24 5-4 0,0 0-6 16,29-2 1-16,-29 2-5 0,22-4-9 0,-22 4-7 15,22-3-21-15,-22 3-36 16,24-5-58-16,-24 5-63 0,19-4-63 0,-19 4-103 16,13-6-597-16,-13 6-313 0</inkml:trace>
  <inkml:trace contextRef="#ctx0" brushRef="#br0" timeOffset="16162.29">5842 6635 2878 0,'0'0'38'0,"0"0"31"0,0 0 8 0,-17-3 3 15,17 3-2-15,0 0 7 0,0 0-6 0,0 0-15 16,0 0-3-16,0 0-9 16,0 0-9-16,0 0-21 0,38-27-26 15,-38 27-54-15,25-6-60 0,-9 3-72 0,-2-4-120 16,-1 2-586-16,2 1-276 0</inkml:trace>
  <inkml:trace contextRef="#ctx0" brushRef="#br0" timeOffset="16734.5">6735 6054 2645 0,'0'0'-71'0,"0"0"15"0,0 0 2 16,0 0 12-16,0 0 16 0,0 0 18 16,0 0 34-16,15-9 41 0,-15 9 36 0,0 0 26 15,0 0 13-15,0 0 6 0,0 0 4 16,0 0 4-16,0 0-3 0,0 0-2 0,0 0 6 16,0 0-9-16,0 0-10 0,2 40-33 15,-2-40-5-15,0 0-5 0,-2 23-1 16,2-23-6-16,0 0-3 0,-2 24-4 0,2-24-6 15,0 18 13-15,0-18-4 0,-2 17-9 16,2-17-10-16,0 0-3 0,4 22-9 0,-4-22-1 16,0 16-4-16,0-16-4 0,2 19-1 15,-2-19-1-15,4 17 2 0,-4-17-9 16,5 19-7-16,-5-19-2 0,6 22 1 16,-2-13-4-16,-4-9-4 0,4 20 2 0,-2-6-14 15,-2-14 10-15,5 26 4 0,-1-12-5 0,-4-14-10 16,4 26 7-16,-1-14 4 0,1-1-2 15,-4-11-2-15,2 21-1 0,-2-21-2 16,4 19-1-16,-4-19 1 0,4 18-12 16,-2-11-35-16,-2-7-41 0,4 14-71 0,-4-14-92 15,0 0-104-15,0 0-220 0,0 0-63 0,0 0 18 16,0 0-344-16,0 0-385 0</inkml:trace>
  <inkml:trace contextRef="#ctx0" brushRef="#br0" timeOffset="17262.34">6470 6696 2995 0,'0'0'-9'16,"0"0"-1"-16,0 0-3 0,0 0 5 16,0 0-6-16,0 0 7 0,0 0 2 15,0 0-5-15,0 0 12 0,0 0-8 0,60-7 3 16,-43 5 2-16,-17 2 6 0,38-4 11 15,-14 2 11-15,2 0 16 0,4 0 12 16,0 1 17-16,1-1-6 0,4 0 12 0,-1 2 10 16,2-2-2-16,-1 2-7 0,-1 0-4 15,2-1-8-15,-2 1-5 0,-2-2-11 16,-1-1-14-16,-7 3-26 0,-1 0-44 0,-1 0-52 16,-4 0-72-16,-18 0-65 0,28 0-101 0,-15 3-590 15,-13-3-305-15</inkml:trace>
  <inkml:trace contextRef="#ctx0" brushRef="#br0" timeOffset="17902.64">6638 6984 2797 0,'0'0'-25'0,"0"0"20"0,0 0 13 0,0-19 40 16,0 19 28-16,0 0 18 0,0 0 5 16,0 0-2-16,0 0-7 0,0 0 5 0,0 0 1 15,0 0 4-15,0 0-11 0,0 0-5 16,0 0-7-16,0 0-4 0,0 0-6 15,-17 46-4-15,17-46-7 0,0 27-8 16,0-12-5-16,0-15-1 0,6 29-6 16,-4-14-5-16,2-2 1 0,3 0-4 0,-1-1 1 15,-6-12-6-15,15 21-2 0,-9-16 0 0,-6-5-2 16,15 13-5-16,-15-13-5 16,15 7-2-16,-15-7-6 0,0 0 0 0,0 0 0 15,27-14-1-15,-27 14 0 0,13-18 2 0,-8 6 2 16,-5 12 12-16,6-22 8 0,-6 22 20 15,4-18 13-15,-4 18 3 0,4-18-19 16,-4 18-2-16,7-12-6 0,-7 12 0 16,0 0-2-16,0 0-2 0,0 0-3 0,0 0 1 15,0 0-2-15,0 0-2 0,0 0-2 16,0 0 5-16,0 0-14 0,0 0 3 0,0 0 2 16,0 0-4-16,34 19-2 0,-34-19 0 15,14 6 0-15,-14-6-1 0,0 0 0 0,24 3-3 16,-24-3 1-16,0 0 3 0,25-9-4 15,-25 9-1-15,15-14 2 0,-6 5 11 16,-1-3 7-16,-2-1 27 0,2 0 3 0,-2 1 3 16,-6 12 0-16,10-25-6 0,-8 14-10 15,-2 11-3-15,6-20-5 0,-6 20-18 16,4-16-13-16,-4 16-39 0,6-14-44 0,-4 6-56 16,-2 8-62-16,7-9-73 0,-7 9-84 15,0 0-177-15,2-11-119 0,-2 11 40 0,0 0-250 16,0 0-208-16</inkml:trace>
  <inkml:trace contextRef="#ctx0" brushRef="#br0" timeOffset="30293.33">1254 8278 867 0,'9'-29'319'16,"-9"29"-94"-16,0 0-47 0,6-13-49 0,-6 13-19 16,0 0-14-16,12-17-21 0,-12 17-9 15,7-9-11-15,-7 9-2 0,11-11-6 16,-11 11-2-16,13-12-9 0,-13 12 4 0,14-8-16 15,-14 8 7-15,18-7 13 0,-18 7 6 16,13-5 13-16,-13 5 11 0,0 0 10 0,25 0 2 16,-25 0 6-16,0 0 4 0,18 7-5 15,-18-7-2-15,9 13 3 0,-9-13 2 16,5 17-9-16,-5-17 8 0,-5 25 5 16,5-25 0-16,-14 32-3 0,5-15 8 15,1 2 0-15,-6 0-4 0,3 0 1 0,0 0 0 16,-1 0 1-16,2 1-6 0,0-1-23 15,-1-2-2-15,2 0-2 0,2-2-3 0,-2-2-10 16,6 1-2-16,3-14-1 0,0 24-8 16,0-24 0-16,3 20-6 0,-3-20-6 0,16 13 0 15,-5-7-1-15,-11-6-6 0,25 5-3 16,-9-5-5-16,-16 0 2 0,32-3-9 16,-16-1-19-16,-1-2-29 0,2-1-35 0,-2-2-40 15,-1 0-42-15,-3-3-46 0,2 2-49 16,-3-2-50-16,0-1-74 0,0 0-107 0,-3-1-499 15,2-1-438-15</inkml:trace>
  <inkml:trace contextRef="#ctx0" brushRef="#br0" timeOffset="30560.54">1592 8269 2909 0,'0'0'-84'0,"10"-10"39"16,-10 10 37-16,11-5 26 0,-11 5 25 16,0 0 20-16,25-5 12 0,-25 5 9 0,19 0 7 15,-19 0-3-15,0 0-5 0,30 6 0 16,-22 0-1-16,-8-6-7 0,19 13-5 0,-10-3 0 15,-4-1-9-15,-5-9 1 0,9 21-2 16,-4-12 0-16,-5-9 3 0,-3 26 3 16,3-26 5-16,-4 23 3 0,4-23 2 0,-10 23 1 15,4-15 1-15,-3 4 3 0,9-12-3 16,-15 16-2-16,9-9-3 0,6-7-2 16,-13 9-6-16,13-9-2 0,0 0-9 0,0 0-10 15,0 0-18-15,0 0-17 0,0 0-32 16,-15-16-41-16,15 16-51 0,0 0-68 0,0 0-70 15,20-35-102-15,-12 26-188 0,-2-3-117 16,2 1-220-16,-8 11-251 0</inkml:trace>
  <inkml:trace contextRef="#ctx0" brushRef="#br0" timeOffset="31051.28">2148 7970 2556 0,'8'-10'-60'0,"-8"10"22"0,0 0 11 15,0 0 7-15,9-13 28 0,-9 13 22 0,0 0 18 16,0 0 27-16,0 0 20 0,0 0 7 16,0 0 17-16,0 0 6 0,0 0 1 15,0 0 3-15,0 0 1 0,0 0-2 0,-2 46-5 16,2-46-5-16,-4 31-2 0,1-11-12 15,-1 1-1-15,2 1-10 0,-2 4-1 16,0-1-5-16,-1 1 1 0,0-1-11 0,2 1 1 16,-1 0-14-16,2 0 8 0,0 0-5 15,0-3-4-15,0-1-4 0,2 0 2 0,0-1-17 16,0-2 0-16,2-2-4 0,-2-17-7 16,2 33 3-16,0-22-8 0,-2-11-7 15,4 23-11-15,0-14-34 0,-4-9-53 0,0 0-75 16,8 13-101-16,-8-13-131 0,0 0-212 15,0 0-43-15,0 0-302 0,0 0-362 16</inkml:trace>
  <inkml:trace contextRef="#ctx0" brushRef="#br0" timeOffset="31364.49">2330 8322 2800 0,'19'-9'-112'0,"-19"9"21"16,17-7 24-16,-17 7 27 0,17-3 46 15,-17 3 22-15,19-2 14 0,-19 2 13 16,0 0 6-16,22 5 5 0,-22-5 11 16,10 10 3-16,-10-10 1 0,8 12 4 0,-8-12 8 15,4 15 0-15,-4-15 9 0,0 17-1 16,0-17 9-16,0 0-7 0,-12 23 2 0,12-23-5 16,-17 16-2-16,10-12 0 0,7-4-4 15,-18 12-1-15,18-12 26 0,-20 8-1 16,20-8-14-16,-21 4-11 0,21-4-9 0,-19-2-11 15,19 2-3-15,0 0-17 0,-19-13-7 16,19 13-26-16,-6-16-25 0,6 16-30 0,-2-18-40 16,2 18-33-16,0 0-30 0,12-29-32 15,-3 21-39-15,0-2-51 0,1 4-66 16,-3 1-141-16,5-1-507 0,-2 2-422 16</inkml:trace>
  <inkml:trace contextRef="#ctx0" brushRef="#br0" timeOffset="31837.39">2618 8293 2956 0,'0'0'-60'0,"0"0"43"15,0 0 22-15,0 0 29 0,0 0 19 16,0 0 13-16,0 0 2 0,0 0-1 16,-32 25-2-16,32-25-3 0,-15 10-5 0,15-10-9 15,-10 10 4-15,10-10-7 0,0 0-6 16,-4 13-1-16,4-13-6 0,0 0-10 15,0 0-2-15,0 0-18 0,27 10-20 0,-27-10-14 16,20-1-17-16,-20 1-3 0,0 0 1 16,24-9 9-16,-24 9 3 0,18-13 29 15,-18 13 14-15,12-10 23 0,-12 10 23 0,11-10 19 16,-11 10 12-16,0 0 0 0,10-13-1 16,-10 13-14-16,0 0-1 0,0 0 1 0,0 0-2 15,0 0-4-15,0 0-2 0,0 0-5 16,0 0-3-16,18 33-9 0,-14-20-2 15,-2 0-3-15,2 2-4 0,0 5-4 0,-2-2-2 16,4 5-2-16,-2 0-2 0,1 2 0 16,0-1-5-16,-1 3 1 0,0 1-4 15,-2 0-18-15,-2-1 2 0,2 1 3 0,-4 0 4 16,0-1-6-16,-2 0 0 0,-2-1 1 16,-6 1 2-16,4-4 1 0,-4-2 10 15,-2-2 4-15,2-2 6 0,-3-1 5 0,-2-6-1 16,4-2-2-16,-1-2-3 0,14-6 1 15,-28 2-9-15,28-2-16 0,-27-14-32 0,16 3-43 16,2-4-54-16,3 0-66 0,2-4-68 16,0-4-117-16,2 0-200 0,6-1-349 0,0-1-339 15</inkml:trace>
  <inkml:trace contextRef="#ctx0" brushRef="#br0" timeOffset="32206.51">3026 7880 2740 0,'6'-15'-33'0,"-6"15"46"16,0 0 15-16,10-14 11 0,-10 14 23 15,0 0 27-15,0 0 24 0,0 0 11 0,0 0 2 16,0 0-4-16,0 0-3 0,0 0 2 16,8 49 1-16,-8-27 1 0,0 1-1 15,0 3-3-15,0 3-9 0,-2 2-1 0,2 1-5 16,0 0-9-16,0 1-8 0,0-1-6 16,-2 3-29-16,2-4-6 0,0 2-1 15,0-2-3-15,0-1-4 0,0 1-8 16,2-3-1-16,-2 1-6 0,2-5-14 0,-2-2-27 15,2-2-31-15,0-1-35 0,-2-3-43 0,4-1-57 16,-4-15-57-16,7 25-65 0,-3-18-132 16,0-2-162-16,-4-5-311 0,8 10-302 15</inkml:trace>
  <inkml:trace contextRef="#ctx0" brushRef="#br0" timeOffset="32822.43">3774 7986 2630 0,'0'-19'-121'0,"0"19"15"0,0 0 16 16,0 0 20-16,-17-13 32 0,17 13 41 16,-20-2 20-16,20 2 28 0,-24 2 26 0,24-2 25 15,-35 10 6-15,15-3 12 0,-2 3 13 16,-1 2-3-16,2 1 1 0,-5 5 2 15,3 2-2-15,4 1-4 0,-2 1-12 0,0 4-4 16,3-1-7-16,4-2-6 0,2 1-9 16,2 1-3-16,2 0-11 0,2-3-7 0,2 3-9 15,4-2-2-15,0-3-6 0,4 6-6 16,2-4-6-16,2 0-5 0,4-2-1 16,2 1-4-16,1-3-9 0,2-1-12 0,0-4-18 15,-1-1-12-15,4-4-17 0,-4 3-9 16,2-7-10-16,-1 1-10 0,-3-4-3 0,-14-1-3 15,26 0 2-15,-26 0 3 0,21-7 8 16,-21 7 14-16,13-12-2 0,-13 12 7 16,2-14 23-16,-2 14 17 0,0 0 17 0,0 0 20 15,0 0 16-15,-15-32 9 0,15 32 16 16,-11-9 6-16,11 9-5 0,0 0-9 16,-16-7-2-16,16 7-7 0,0 0-7 0,0 0 1 15,0 0-7-15,0 0-5 0,0 0 1 16,0 0-17-16,0 0-23 0,0 0-39 15,46-6-40-15,-33 4-51 0,-13 2-62 0,30-1-69 16,-16-3-103-16,4 0-171 0,-4 0-405 16,1 0-354-16</inkml:trace>
  <inkml:trace contextRef="#ctx0" brushRef="#br0" timeOffset="39235.24">3960 8181 1015 0,'0'0'118'0,"0"0"-18"0,0 0-22 15,0 0 8-15,0 0 13 0,0 0 20 16,0 0 16-16,-11 48-2 0,5-35 17 0,6-13 8 16,-10 29 7-16,6-16 3 0,-1 2-10 15,1 2-14-15,1-2-5 0,1 3 0 0,0 1-4 16,2-19-2-16,2 35-9 0,0-19-13 15,3 3-6-15,-1-2-13 0,1 1-11 0,-1-3-10 16,0 1-6-16,2-2-4 0,0 1-17 16,1-3-27-16,-7-12-45 0,13 22-51 15,-5-14-72-15,-8-8-76 0,13 14-109 16,-9-10-195-16,-4-4-323 0,13 2-205 0</inkml:trace>
  <inkml:trace contextRef="#ctx0" brushRef="#br0" timeOffset="39590.74">4276 8343 2455 0,'0'0'-76'0,"6"-20"21"0,-6 20 7 0,0 0 15 16,0 0 37-16,0 0 30 0,0 0 18 15,0 0 17-15,0 0 2 0,0 0-2 0,0 0 6 16,0 0-6-16,-11 49-7 0,11-49-7 16,-4 24 4-16,4-24-10 0,0 26-29 15,-3-13 11-15,3-13 10 0,-2 28 13 0,0-14 7 16,2-14 11-16,-6 27 1 0,2-13 0 16,0 0-3-16,4-14-4 0,-10 22-1 15,3-15-5-15,7-7 0 0,-15 18-4 16,7-11-5-16,8-7-8 0,-19 9-2 0,19-9-6 15,-22 4-16-15,22-4-24 0,0 0-33 16,-28-8-38-16,28 8-52 0,-14-12-38 16,14 12-47-16,-13-19-95 0,7 6-594 0,2-2-286 15</inkml:trace>
  <inkml:trace contextRef="#ctx0" brushRef="#br0" timeOffset="39812">4353 8086 2739 0,'0'0'-60'16,"0"0"10"-16,0 0 11 0,0 0-7 15,0 0 4-15,0 0 1 0,0 0 3 0,0 0 3 16,0 0-9-16,0 0-10 0,0 0-14 15,0 0-36-15,-6-28-60 0,6 28-146 16,0 0-218-16,0 0 290 0</inkml:trace>
  <inkml:trace contextRef="#ctx0" brushRef="#br0" timeOffset="40427.25">4487 8381 1592 0,'23'-9'83'0,"-23"9"13"16,0 0 15-16,0 0 5 0,0 0 1 0,0 0 2 16,0 0 12-16,0 0 6 0,0 0-2 15,0 0-3-15,-42 28-15 0,42-28-11 16,-12 15-9-16,5-5-13 0,7-10-7 0,-11 22-6 16,7-11-10-16,4-11-4 0,-4 20-7 15,4-20 1-15,0 21-10 0,0-21-3 0,4 18-2 16,-4-18-6-16,6 15-2 0,-6-15-1 15,12 11-6-15,-12-11-4 0,14 10-8 0,-14-10-8 16,17 3-9-16,-17-3-10 0,0 0-4 16,23-3 0-16,-23 3 3 0,0 0 2 15,23-17 6-15,-16 8-1 0,-7 9 8 16,11-17 12-16,-11 17 13 0,8-17 16 16,-8 17 6-16,8-12 7 0,-8 12-6 0,8-12-8 15,-8 12-7-15,0 0-1 0,7-11-4 16,-7 11 2-16,0 0-7 0,0 0 1 0,0 0-2 15,23-3-2-15,-23 3 0 0,0 0-4 16,0 0-1-16,35 6-1 0,-35-6 0 16,16 2 0-16,-16-2-1 0,20 0 1 0,-20 0 1 15,0 0 5-15,22-3 6 0,-22 3 5 16,13-6 6-16,-13 6 7 0,9-12 2 16,-9 12-3-16,0 0-3 0,8-17 1 0,-8 17-9 15,0 0-11-15,2-19-28 0,-2 19-52 0,0 0-57 16,0-18-70-16,0 18-77 0,0 0-158 15,-6-15-176-15,6 15-265 0,-2-12-223 16</inkml:trace>
  <inkml:trace contextRef="#ctx0" brushRef="#br0" timeOffset="40701.53">4860 8328 2692 0,'0'0'61'0,"0"0"16"0,0 0-1 16,0 0-2-16,0 0 11 0,0 0 18 0,0 0 8 15,0 0 6-15,0 0-2 0,14 18-7 0,-14-18-10 16,11 24-9-16,-6-8-3 0,1-2-1 16,0 1-8-16,0 5-3 0,-1-4-7 15,1 2-3-15,-2-1-7 0,-2 0-5 16,0-1-8-16,-2 3-4 0,0-19-18 15,-4 33-30-15,2-18-42 0,-4-5-44 0,-3 4-58 16,9-14-62-16,-14 21-84 0,5-13-176 16,0-4-484-16,1 1-390 0</inkml:trace>
  <inkml:trace contextRef="#ctx0" brushRef="#br0" timeOffset="41626.43">5323 7981 2832 0,'0'0'-115'16,"0"0"12"-16,0 0 10 0,0 0 27 0,0 0 23 15,0 0 28-15,0 0 29 0,0 0 19 16,0 0 17-16,0 0 13 0,-8 48 10 15,8-48 7-15,-3 29 7 0,6-11 2 0,-3-1 1 16,2 3 14-16,0 0-1 0,2 5-7 16,0-2 5-16,1 2-5 0,1 2-5 0,1-3-6 15,-3 3-5-15,0-2-5 0,2 1 3 16,-2-1-12-16,2 1 3 0,0 0 1 0,-2-2-7 16,0 1-4-16,0 0-1 0,-2-7 3 15,2 3-2-15,0-1 3 0,-2-1-2 16,0-2 2-16,0-2 0 0,-2-15 11 0,3 31-8 15,-1-17-6-15,-2-14-3 0,0 22-5 16,0-22-14-16,2 21 3 0,-2-21-7 16,0 17-3-16,0-17 0 0,0 0-21 0,2 19-28 15,0-14-36-15,-2-5-48 0,0 0-65 16,2 14-70-16,-2-14-93 0,0 0-199 16,0 0-97-16,0 0-295 0,0 0-326 0</inkml:trace>
  <inkml:trace contextRef="#ctx0" brushRef="#br0" timeOffset="42334.53">5736 8450 2676 0,'0'0'-108'15,"0"0"24"-15,0 0 11 0,0 0 18 16,0 0 24-16,-10 15 17 0,10-15 25 16,0 0 29-16,0 0 14 0,0 0 6 0,0 0 0 15,0 0 15-15,0 0-1 0,0 0 3 16,0 0 4-16,0 0 7 0,0 0-5 16,0 0 0-16,33 8-1 0,-33-8-9 0,0 0-5 15,26 0-4-15,-26 0-6 0,21 0-7 16,-21 0-7-16,23 0-3 0,-23 0-6 0,19-2-15 15,-19 2-21-15,20-2-37 0,-20 2-34 16,0 0-40-16,24-2-46 0,-14 2-23 16,-10 0-58-16,0 0-118 0,10-7-411 15,-10 7-61-15</inkml:trace>
  <inkml:trace contextRef="#ctx0" brushRef="#br0" timeOffset="42552.59">5704 8383 2271 0,'0'0'14'0,"0"0"45"16,0 0 14-16,-18-4 13 0,18 4 14 0,0 0 7 15,0 0 10-15,0 0 15 0,0 0-4 16,0 0-7-16,0 0-12 0,0 0-14 0,0 0-8 16,37-19-11-16,-37 19-10 0,32-6-1 15,-15 5-24-15,2-3-41 0,0 1-44 16,0 0-63-16,0 1-61 0,1-1-63 0,-2 0-128 15,0-1-508-15,0 1-226 0</inkml:trace>
  <inkml:trace contextRef="#ctx0" brushRef="#br0" timeOffset="42956.57">6088 8219 2646 0,'0'0'-34'16,"-2"-19"33"-16,2 19 17 0,0 0 15 15,0 0 13-15,6-23 18 0,-6 23 12 0,6-13-4 16,-6 13-3-16,10-11-9 0,-10 11-5 16,16-10-6-16,-16 10-4 0,16-8-8 0,-16 8 3 15,17-6 0-15,-17 6 5 0,17-1 1 16,-17 1 8-16,0 0 4 0,0 0 4 15,29 10 15-15,-29-10 1 0,5 15-2 16,-5-15 0-16,-5 21-1 0,5-21 1 0,-12 29-2 16,4-15 3-16,-1 5 7 0,1-1 3 15,-3 2-6-15,3-2 4 0,-1-1-24 0,3-1 1 16,0 0-2-16,2 1 0 0,1-2 0 16,3-15-7-16,-2 27-1 0,2-27-8 0,5 23-1 15,3-10-5-15,0-3-3 0,3-2-11 16,1-1-3-16,4-1-20 0,-2-2-21 15,3-1-30-15,-17-3-37 0,30 0-53 0,-30 0-65 16,34-7-46-16,-20 0-41 0,0-2-83 16,0 0-105-16,-4-2-463 0,1-1-364 15</inkml:trace>
  <inkml:trace contextRef="#ctx0" brushRef="#br0" timeOffset="43193.57">6443 8257 2839 0,'11'-16'-29'0,"-11"16"42"15,12-12 9-15,-12 12 19 0,11-7 34 0,-11 7 22 16,0 0 16-16,17-7-4 0,-17 7 2 15,0 0-1-15,0 0-4 0,28 10-7 16,-28-10-4-16,12 13-7 0,-12-13-2 0,11 17-1 16,-7-8 6-16,-4-9-5 0,6 22 1 15,-6-22 2-15,2 20-1 0,-2-20-21 0,-6 19-7 16,6-19 4-16,-11 18 2 0,1-8-5 16,10-10 1-16,-18 8 1 0,18-8-11 0,-20 7 2 15,20-7-11-15,-17 2-15 0,17-2-26 16,0 0-32-16,-21-16-38 0,21 16-46 15,-11-19-66-15,11 7-64 0,-2-2-74 0,2 14-145 16,0-35-143-16,2 18-330 0,-2 17-350 16</inkml:trace>
  <inkml:trace contextRef="#ctx0" brushRef="#br0" timeOffset="43858.98">6839 7956 2839 0,'0'0'-59'0,"0"0"30"16,6-15 11-16,-6 15 27 0,0 0 17 0,9-9 9 15,-9 9 7-15,0 0 1 0,0 0 7 16,0 0 15-16,0 0 5 0,0 0 11 0,0 0-1 15,0 0 4-15,0 0 9 0,6 35 1 16,-6-35 1-16,-4 33-6 0,-1-14-3 16,3 0-4-16,-2 8-5 0,2-2-6 15,-2 2-1-15,2-1-2 0,-4 1 0 0,4 2 2 16,-3-6 2-16,2 4 1 0,1-4-2 16,0-2-5-16,0 0-4 0,2-2 0 15,0 1-11-15,2-5 7 0,-2-15-17 0,4 27 0 16,2-16-6-16,-6-11-4 0,10 16-9 15,-10-16-15-15,17 7-20 0,-17-7-17 0,0 0-15 16,23-6-26-16,-23 6-23 0,19-15-29 16,-11 3-32-16,0 2-37 0,2-6-29 15,0 0-17-15,-2 0-16 0,-1 0-12 0,1 0-13 16,1 3-629-16,-1-1-298 0</inkml:trace>
  <inkml:trace contextRef="#ctx0" brushRef="#br0" timeOffset="44062.35">7021 8207 2621 0,'8'-7'-115'15,"-8"7"35"-15,13-8 39 0,-13 8 41 16,0 0 27-16,0 0 25 0,23 0 20 15,-23 0 22-15,9 8 24 0,-9-8 8 0,10 11 4 16,-10-11 5-16,7 18 2 0,-7-18 2 16,4 17 0-16,-4-17 0 0,-2 17 1 0,2-17-7 15,-7 19-5-15,7-19-5 0,-12 17-2 16,1-7 18-16,1-5-9 0,10-5-19 16,-22 11-11-16,12-5-11 0,10-6-10 0,-19 2-12 15,19-2-18-15,0 0-32 0,-23-5-37 16,14-1-41-16,9 6-55 0,-10-16-68 0,10 16-56 15,-3-16-72-15,1 5-142 0,2 11-178 16,7-18-304-16,-3 8-350 0</inkml:trace>
  <inkml:trace contextRef="#ctx0" brushRef="#br0" timeOffset="44554.71">7173 8153 2941 0,'0'0'3'0,"0"0"-1"0,0 0 4 0,0 0 1 15,-10 28 10-15,10-28 21 0,0 0 24 16,-15 23 12-16,15-23 2 0,-8 15-3 16,8-15-5-16,-7 17-5 0,7-17-4 0,0 18-3 15,0-18-9-15,0 0-4 0,9 23-1 16,-1-18-6-16,-8-5-4 0,17 10-8 0,-7-5-16 16,-10-5-13-16,20 4-17 0,-20-4-7 15,18 2 1-15,-18-2 8 0,0 0-1 16,30-7 1-16,-30 7 18 0,13-10 16 0,-13 10 22 15,13-14 23-15,-13 14 14 0,8-11 14 16,-8 11 8-16,0 0 1 0,11-15 1 16,-11 15-15-16,0 0-10 0,8-10-9 0,-8 10-3 15,0 0-2-15,0 0-2 0,0 0-5 16,0 0-1-16,0 0-4 0,0 0-2 0,2 48-3 16,0-31-4-16,-2 2-6 0,2-1 0 15,-2 4-2-15,2 5-4 0,0-2-7 0,3 3 3 16,-5 1-1-16,3-1-6 0,-1 0 23 15,-2 3-8-15,0-1 1 0,-2-4-2 16,-1 1-1-16,1-3 1 0,-5 0 7 0,1-2 8 16,-2-2 4-16,-3-2-23 0,3-2 4 15,-5-7 7-15,2 0 4 0,-1-3-4 0,12-6-1 16,-24 4-4-16,24-4 10 0,0 0-12 16,-31-16-6-16,22 5-10 0,1-2-38 15,1-5-38-15,3 2-37 0,0-6-44 16,2 4-50-16,4-1-47 0,-2-3-72 0,4 1-140 15,-2 2-161-15,5-3-10 0,-3 1-255 16,4 0-248-16</inkml:trace>
  <inkml:trace contextRef="#ctx0" brushRef="#br0" timeOffset="45036.33">7857 7800 2530 0,'0'0'-60'16,"0"0"46"-16,0 0 36 0,0 0 33 15,0 0 33-15,0 0 23 0,0 0 20 0,0 0 18 16,0 0 3-16,-34 38 5 0,24-25-6 15,1 3-6-15,1 3-4 0,-3 1 0 16,5 6-9-16,-3-2-11 0,5 2-4 0,0 3-11 16,0 1-8-16,2 0-11 0,2 0-9 15,2 1-6-15,2-2-10 0,0 0-9 0,2 0-4 16,1 0 1-16,1-3-30 0,1-1-24 16,-1-2-33-16,1-4-42 0,-1-2-53 15,-2-2-58-15,4-1-55 0,-2-5-82 16,2 1-161-16,-4-4-115 0,3-1-264 0,-9-5-227 15</inkml:trace>
  <inkml:trace contextRef="#ctx0" brushRef="#br0" timeOffset="45370.85">8314 7706 2545 0,'0'0'-18'0,"0"0"66"16,0 0 25-16,0 0 15 15,0 0 21-15,0 0 19 0,0 0 10 16,-2 44 0-16,2-44 0 0,-6 33 0 15,4-13-9-15,0 0-5 0,2 0-10 0,2 4-9 0,-2 1-10 16,2-3-10-16,0 3-10 16,0-3-8-16,2 3-7 0,0-2-20 0,0-3-38 15,1-3-53-15,-3-2-71 0,3 0-75 0,-3-1-81 0,0-5-159 16,-2-9-156-16,0 19-249 16,0-19-181-16</inkml:trace>
  <inkml:trace contextRef="#ctx0" brushRef="#br0" timeOffset="45580.82">8164 8249 2456 0,'0'0'37'0,"0"0"50"0,0 0-15 16,0 0-1-16,0 0-7 0,0 0 10 0,0 0 21 0,0 0 14 16,0 0-1-16,0 0-10 15,0 0-10-15,61-7-7 0,-39 3-9 0,-2 2-5 16,6-1-7-16,1-1-6 15,1 1-7-15,2 2-12 0,-1-2-41 0,-1 3-42 0,-2-3-42 16,-4 3-46 0,2 0-61-16,-5 0-68 0,-3-2-138 0,0 2-409 0,-4 2-128 15</inkml:trace>
  <inkml:trace contextRef="#ctx0" brushRef="#br0" timeOffset="46116.01">8401 8467 2514 0,'-17'4'55'0,"17"-4"40"0,0 0 13 0,0 0 24 16,-19 3 9-16,19-3 7 15,0 0-1-15,0 0-8 0,-15 7 8 0,15-7-4 16,-10 9-5-16,10-9-11 15,-13 13-14-15,13-13-7 0,-11 21-5 0,7-7 10 0,0-1-6 16,-2 3-11-16,6-16-10 16,-5 29-10-16,5-13-9 0,0-16-1 0,0 27-11 15,0-27-7-15,5 21-1 0,-1-10-4 0,-4-11-27 16,8 15 1-16,-8-15-9 16,11 11-7-16,-11-11-4 0,13 4-1 0,-13-4-3 0,0 0-4 15,0 0-5-15,0 0-5 16,32-19 1-16,-32 19 4 0,12-15-4 0,-6 8 4 15,-6 7 0-15,11-14 4 0,-11 14 1 16,10-13 1-16,-10 13 3 0,9-10-3 0,-9 10 8 16,0 0-4-16,13-9 0 15,-13 9 3-15,0 0-1 0,22-2 2 0,-22 2-1 0,20 2 1 16,-20-2 0-16,21 3 0 0,-21-3 3 0,22 5 2 16,-22-5 0-16,18 1 8 15,-18-1 6-15,20-1 14 0,-20 1 7 0,0 0 5 0,18-8-2 16,-18 8 3-16,9-11 4 15,-9 11-11-15,0 0 0 0,4-25 0 0,-4 25-9 16,-2-22-2-16,2 22-5 0,-2-18-11 16,2 18-23-16,-2-19-25 0,-3 10-41 15,5 9-59-15,-6-14-79 0,2 6-73 0,4 8-157 0,-10-14-157 16,4 9-2-16,6 5-269 16,0 0-244-16</inkml:trace>
  <inkml:trace contextRef="#ctx0" brushRef="#br0" timeOffset="46760.79">8725 7722 2587 0,'0'0'-96'0,"0"0"14"0,0 0 18 15,0 0 37-15,0 0 17 0,9 46 23 0,-9-46 22 0,8 28 28 16,-2-11 17-16,0 1 15 0,0 5 19 16,4 1 16-16,-2 3 10 0,0 5 8 0,3 1 9 15,-3 3 3-15,1 0-5 16,-1 0-5-16,1 0-5 0,-3 3-12 0,0-2-4 15,-2-1-14-15,4 2-10 0,-6-1-11 16,2 0-10-16,0 0-6 0,-2-6-7 0,0-1-7 16,-2 1-5-16,0-1-10 0,0 0-4 15,0-3-6-15,-2 0-22 0,0 0-38 0,-2-8-52 16,0 2-72-16,-1-2-87 0,0-4-96 0,-1-2-199 16,-2 1-87-16,-3-3-304 15,1-2-321-15</inkml:trace>
  <inkml:trace contextRef="#ctx0" brushRef="#br0" timeOffset="65116.1">9218 8217 855 0,'0'0'284'16,"0"0"-43"-16,0 0-66 0,0 0-55 0,0 0-16 16,0 0 4-16,0 0-36 0,0 0-13 15,0 0 11-15,0 0 0 0,0 0 9 16,0 0 0-16,0 0 14 0,0 0 4 0,0 0-3 15,0 0 8-15,0 0 2 0,0 0-5 16,0 0-1-16,0 0-4 0,0 0-2 16,0 0-5-16,0 0-3 0,0 0-4 0,0 0 1 15,0 0-8-15,0 0 1 0,0 0-12 16,0 0 0-16,0 0-2 0,0 0-5 0,0 0 0 16,0 0-2-16,0 0-4 0,0 0-2 15,25-3-3-15,-25 3 1 0,0 0-3 16,26-4 0-16,-26 4-2 0,21-3-6 0,-21 3-4 15,21-3 4-15,-21 3-8 0,19-1-5 16,-19 1 3-16,20-4-9 0,-20 4-4 16,0 0-15-16,20-3-27 0,-20 3-29 0,0 0-38 15,18-1-43-15,-18 1-64 0,8-3-55 16,-8 3-138-16,0 0-171 0,0 0-275 0,0 0-187 16</inkml:trace>
  <inkml:trace contextRef="#ctx0" brushRef="#br0" timeOffset="65398.02">9156 8101 2500 0,'-16'-10'-30'0,"16"10"38"16,0 0 23-16,0 0 26 15,0 0 31-15,0 0 23 0,0 0 23 0,0 0 2 16,0 0 0-16,0 0-16 0,0 0-5 16,0 0-12-16,0 0 1 0,0 0-14 0,0 0-10 15,0 0-5-15,0 0-10 0,44-13-7 0,-31 11-3 16,-13 2-20-16,28-2-29 16,-14-1-52-16,1-1-65 0,-15 4-74 0,34-4-63 0,-19-1-111 15,2 2-585-15,-3 2-362 16</inkml:trace>
  <inkml:trace contextRef="#ctx0" brushRef="#br0" timeOffset="65718.45">9620 8038 2739 0,'0'0'-99'0,"0"0"33"0,0 0 10 0,0 0 19 16,0 0 9-16,0 0 13 16,0 0 26-16,0 0 21 0,19 6 10 0,-19-6 6 0,0 0 5 15,20 0 9-15,-20 0 1 16,0 0 0-16,26-2-6 0,-26 2 6 0,24 0-10 15,-24 0-5-15,24-4-8 16,-24 4-3-16,25-2-10 0,-25 2-32 0,24 0-51 16,-24 0-49-16,20-4-63 0,-20 4-111 15,17-3-504-15,-6 1-80 0</inkml:trace>
  <inkml:trace contextRef="#ctx0" brushRef="#br0" timeOffset="66505.58">9957 7877 2344 0,'0'0'-39'16,"0"0"7"-16,4-23 12 0,-4 23 0 0,0 0 10 15,7-12 21-15,-7 12 37 0,0 0 23 16,8-11 8-16,-8 11 21 0,0 0 5 0,0 0 4 16,12-13 8-16,-12 13 6 15,0 0 6-15,0 0-1 0,16-5 4 0,-16 5-3 16,0 0-1-16,16-5 4 0,-16 5-8 0,0 0-5 0,19-2-1 16,-19 2-7-16,0 0-8 15,0 0-7-15,28 0-9 0,-28 0-14 16,0 0-4-16,22 0-11 0,-22 0-3 15,0 0-7-15,18 4-1 0,-18-4-3 16,0 0 9-16,15 8-9 0,-15-8-2 0,0 0 2 16,2 20 0-16,-2-20-2 0,0 0-1 0,-13 27-4 15,7-15-1-15,-2-2 6 0,0 3-5 16,-2 4 1-16,0-1-1 0,0 3-1 16,-3-1-2-16,2 1-20 0,0-2 3 15,3 1-1-15,2-1-1 0,0-3-3 0,0 2-5 16,0-4 17-16,6-12-12 0,-4 26 3 15,2-15 3-15,2-11-2 0,4 19-7 16,-4-19 6-16,14 14-7 0,-14-14-1 0,18 5-11 16,-18-5-13-16,24 2-23 0,-11-4-19 15,1-1-23-15,2-1-25 0,-4-4-21 0,0 0-23 16,1-2-15-16,0 2-13 0,0-3-10 16,-3 0-1-16,1-1 10 0,-2 2 15 15,1-2 14-15,-2 1 12 0,0 2 22 0,-1-3 29 16,2 2 29-16,-3 2 30 0,0-1 25 0,-6 9 19 15,13-13 14-15,-7 5 14 0,-6 8 21 16,11-11 5-16,-4 8 5 0,-7 3 2 16,10-9-2-16,-10 9 0 0,10-6-2 0,-10 6 1 15,0 0 7-15,16-1-10 0,-16 1-2 16,0 0-2-16,0 0 2 0,18 10-8 0,-14-4-3 16,-4-6-1-16,0 0-2 0,3 23-8 15,-3-23-1-15,0 0 0 0,-7 27-4 16,7-27-2-16,-12 18 0 0,6-9 0 0,6-9-3 15,-20 14-2-15,12-7 1 0,8-7-1 16,-19 9-2-16,19-9-5 0,-19 6-1 0,19-6 0 16,-17-2-15-16,17 2-18 0,-15-7-19 15,6-1-29-15,9 8-31 0,-8-19-45 16,6 7-66-16,2 12-58 0,0-26-83 0,4 10-173 16,0 3-123-16,0 0-287 0,-4 13-321 0</inkml:trace>
  <inkml:trace contextRef="#ctx0" brushRef="#br0" timeOffset="66895.6">10622 7738 2772 0,'0'0'-67'16,"8"-14"20"-16,-8 14-5 0,0 0 20 15,11-15 20-15,-11 15 37 0,0 0 12 0,6-10 25 16,-6 10 24-16,0 0 23 0,0 0 12 16,0 0 7-16,0 0 6 0,0 0 2 0,0 0-4 15,0 0-7-15,-4 57 1 0,-1-38 6 16,3 1 10-16,-2 6-6 0,0 0-5 15,2 4-12-15,0-1-3 0,0 2 17 0,2-1-10 16,0 2-1-16,2 0-14 0,-2-5-19 16,2 2 0-16,0 1-12 0,0-4-6 0,0-1-10 15,0-4-9-15,2-3-18 0,-1 1-24 16,-1-1-33-16,2-3-36 0,0-3-59 16,-4-12-78-16,9 19-81 0,-3-13-106 0,-6-6-175 15,13 5-50-15,-5-3-380 0,-8-2-452 16</inkml:trace>
  <inkml:trace contextRef="#ctx0" brushRef="#br0" timeOffset="67443.52">10947 8048 2879 0,'0'0'-123'0,"0"0"31"16,0 0 22-16,0 0 9 0,0 0 31 15,0 0 29-15,0 0 17 0,0 0 25 16,0 0 12-16,0 0 14 0,0 0 12 0,0 0 6 16,-6-29-3-16,6 29-8 0,9-13-12 15,-9 13-8-15,9-13-3 0,-9 13-8 0,10-12-4 16,-10 12-8-16,11-10-3 0,-11 10 1 16,12-4-5-16,-12 4-2 0,0 0-6 15,22-3 1-15,-22 3 8 0,0 0 6 0,18 13 7 16,-18-13 6-16,11 16 5 0,-7-7 8 15,-4-9 9-15,4 21 3 0,-4-21 2 0,0 23 2 16,0-23-3-16,-6 25-1 0,1-13 7 16,-1 0 1-16,-2-1 5 0,-2 0 8 15,-2-3 2-15,0 0-1 0,-3-2 3 0,15-6 26 16,-25 12 0-16,12-12-3 0,13 0-15 16,-26-3-5-16,26 3-19 0,-19-9-17 15,7-1-21-15,12 10-14 0,-13-20-26 0,9 8-32 16,2 2-34-16,0-3-46 0,2 13-61 0,8-19-72 15,-2 8-62-15,3-1-125 0,1 3-179 16,-1 0 5-16,3 1-265 0,-12 8-236 16</inkml:trace>
  <inkml:trace contextRef="#ctx0" brushRef="#br0" timeOffset="67995.03">11212 7917 2578 0,'0'0'-3'0,"0"0"45"16,0 0 12-16,0 0 18 0,-51-3 2 16,51 3 11-16,-23 11-5 0,12-4 7 15,-1 0 10-15,2 3 0 0,-2-1-7 0,2 0-5 16,10-9-6-16,-10 22-8 0,10-22-10 16,-5 20-4-16,5-20-6 0,5 20-3 15,-5-20-17-15,10 19-17 0,-4-12-28 0,-6-7-20 16,20 12-25-16,-10-8-22 0,-10-4-13 15,22 2 10-15,-22-2 10 0,20-2 15 0,-20 2 21 16,18-8 19-16,-18 8 28 0,14-12 18 16,-14 12 27-16,11-13 30 0,-11 13 23 0,8-14 18 15,-8 14 3-15,8-9-10 0,-8 9-5 16,0 0-14-16,9-11-11 0,-9 11-12 0,0 0-10 16,0 0 1-16,0 0 2 0,0 0-3 15,0 0-8-15,0 0-6 0,0 0-3 16,15 27-1-16,-15-27-4 0,4 26-5 0,-4-9-5 15,2 2-2-15,0 2 0 0,0 4-6 16,-2 0 2-16,0 1-6 0,0 3 2 16,0 0-4-16,0 1-1 0,0 1-1 0,0-2 2 15,0 3-4-15,4-2 2 0,-4 1-4 16,0-1-16-16,1 1-2 0,-1-5 2 0,0-3 4 16,0 3 3-16,0-7 9 0,-5 1 4 15,1 3 22-15,0-6 8 0,0 0 8 0,-4-3 3 16,-2-1 5-16,3-4 0 0,7-9 0 15,-19 11-4-15,8-8-11 0,11-3-4 16,-21-6-9-16,21 6-9 0,-19-12-26 0,8 3-30 16,2-3-29-16,3-2-35 0,0-3-49 15,2 1-54-15,2 1-59 0,2-2-59 16,0-3-110-16,2 3-164 0,2-2-42 0,4-2-310 16,-2 4-360-16</inkml:trace>
  <inkml:trace contextRef="#ctx0" brushRef="#br0" timeOffset="68535.34">11561 7705 2780 0,'0'0'-89'0,"0"0"25"16,0 0 20-16,7-15 14 0,-7 15 30 16,0 0 34-16,0 0 25 0,0 0 37 0,0 0 23 15,0 0 9-15,0 0 7 0,0 0 25 16,0 0 19-16,0 0 7 0,0 0-7 15,0 0 6-15,0 0-18 0,0 0-9 0,-25 48-4 16,18-32-9-16,2 3-16 0,-1 1-10 16,2 2-18-16,2 3-9 0,1 2-7 0,-1-1-3 15,4 0-16-15,-2 0-8 0,1 0-13 16,1 2-22-16,2-4-32 0,2 1-25 16,-1-5-33-16,2-1-38 0,-1-3-48 0,4 1-67 15,-1-4-55-15,1-3-82 0,1 1-158 16,-2-5-108-16,-1 1-308 0,-2-2-339 15</inkml:trace>
  <inkml:trace contextRef="#ctx0" brushRef="#br0" timeOffset="69024.03">11716 7960 2809 0,'0'-25'4'0,"0"25"21"0,-3-17 3 15,3 17-2-15,0 0-4 0,-2-21-5 0,2 21 11 16,0 0 13-16,0 0 16 0,0 0 3 16,0 0 3-16,0 0 2 0,0 0 4 0,0 0 3 15,0 0-4-15,-15 45-7 0,15-45 0 16,0 29-2-16,2-14 0 0,-2-15-4 16,3 29-4-16,1-13-2 0,0-5-5 15,3 2-4-15,-7-13-5 0,11 18-1 0,-11-18-5 16,11 13-1-16,-11-13-6 0,14 7-1 15,-14-7-2-15,0 0-1 0,0 0-4 0,26-7 0 16,-26 7-4-16,12-15 1 0,-12 15-5 16,11-17 2-16,-5 5 2 0,-6 12-1 0,10-15-4 15,-10 15-1-15,7-13 1 0,-7 13-1 16,12-6 0-16,-12 6 2 0,0 0-3 16,0 0 3-16,39 16 1 0,-25-8-4 0,2 4 4 15,2-2-4-15,0 3 2 0,-1-2 0 16,1-2-1-16,-5 1 6 0,2-2 13 15,-3-3 22-15,-12-5 21 0,22 8 10 0,-22-8 6 16,0 0-3-16,0 0 4 0,24-12 26 16,-24 12-16-16,2-16-7 0,-2 16-7 0,-4-25-13 15,4 25-11-15,-10-33-15 0,6 18-16 16,-2-2-25-16,1-1-37 0,0 3-44 0,-4-1-63 16,2 0-83-16,3-1-84 0,-2 2-182 15,2 2-139-15,3 0 39 0,-1-1-258 16,2 14-199-16</inkml:trace>
  <inkml:trace contextRef="#ctx0" brushRef="#br0" timeOffset="69321.03">12184 7635 2497 0,'-2'-20'-60'15,"2"20"40"-15,0 0 17 16,0 0 11-16,0 0 39 0,0 0 55 0,0 0 40 0,0 0 29 16,0 0 9-16,0 0 1 0,0 0 2 0,0 0-2 15,30 30-7-15,-22-15-11 16,2 4-5-16,1 7-14 0,5 0-18 0,-5 4 5 0,6 4-15 16,-2-1-14-16,-2 2-10 15,-2 1-6-15,-6 0-18 0,3 3-27 0,-6-4-23 16,-4-3-44-16,-6 3-65 15,-1-1-89-15,-4 1-90 0,-9 1-197 0,-3-3-153 0,-1-1 43 16,-3-4-278-16,5-5-209 16</inkml:trace>
  <inkml:trace contextRef="#ctx0" brushRef="#br0" timeOffset="105848.58">24430 6228 382 0,'0'0'63'16,"0"0"-5"-16,0 0-5 0,0 0 14 0,-15 4-6 15,15-4 6-15,0 0-14 0,0 0-4 16,0 0-11-16,0 0 7 0,0 0-4 16,0 0 4-16,0 0 1 0,0 0-7 15,0 0 9-15,0 0-3 0,0 0 6 0,0 0 8 16,0 0 3-16,-19-16 3 0,19 16 4 16,0 0-10-16,0 0-5 0,0 0-6 0,0 0-7 15,0 0-3-15,0 0 12 0,0 0-19 16,0 0-4-16,0 0 14 0,0 0-22 0,0 0 1 15,0 0-3-15,30-21 1 0,-30 21 1 16,0 0-4-16,0 0 2 0,0 0 2 16,0 0 0-16,0 0 11 0,0 0 3 0,0 0-12 15,0 0-2-15,0 0-2 0,0 0 0 16,0 0 11-16,0 0-18 0,0 0 7 16,27 21-8-16,-27-21-6 0,0 0 8 0,0 0 1 15,0 0-2-15,3 15-4 0,-3-15-2 16,0 0 4-16,0 0 9 0,0 0 1 0,0 0 8 15,-2 19-1-15,2-19-2 0,0 0 4 16,0 0 6-16,0 0-9 0,0 0-1 16,0 0-2-16,0 0-2 0,0 0-4 15,0 0 10-15,0 0-7 0,-8 20-2 0,8-20 2 16,0 0-2-16,0 0 2 0,0 0 5 16,0 0-1-16,0 0-1 0,0 0 1 0,0 0-5 15,0 0-3-15,0 0 5 0,0 0 0 16,0 0-13-16,0 0 2 0,0 0 0 15,0 0 0-15,12-50-4 0,-12 50-1 0,8-9 7 16,-8 9-10-16,0 0 10 0,15-10-5 16,-15 10-3-16,0 0 1 0,17-6 0 0,-17 6-3 15,0 0 4-15,20 0-2 0,-20 0-1 16,0 0-4-16,0 0 3 0,0 0 3 16,0 0 7-16,25 10-13 0,-25-10 5 0,0 0-2 15,0 0 4-15,6 13-2 0,-6-13 2 16,0 0 0-16,0 0-1 0,0 16 0 0,0-16 7 15,0 0 5-15,0 0 8 0,0 0 4 16,0 0 2-16,-12 22-2 0,12-22-1 16,0 0 1-16,-14 8-3 0,14-8 1 0,0 0-1 15,-16 6 3-15,16-6 3 0,0 0 0 16,-16 4-3-16,16-4-3 0,0 0 5 16,0 0-5-16,-27 0-2 0,27 0 1 0,0 0 1 15,0 0-4-15,0 0 2 0,-20-7 1 16,20 7-5-16,0 0 0 0,0 0-3 0,0 0-1 15,-14-8 3-15,14 8-4 0,0 0 1 16,0 0-4-16,0 0 2 0,0 0-4 16,0 0-3-16,0 0 1 0,0 0 2 0,0 0-3 15,0 0-6-15,0 0 5 0,20-34 1 16,-20 34-3-16,0 0 0 0,14-5-1 16,-14 5 1-16,0 0 0 0,17-4-2 0,-17 4 0 15,0 0-2-15,0 0 1 0,0 0-1 16,22 0 3-16,-22 0-6 0,0 0 2 0,0 0 4 15,0 0-2-15,0 0 1 0,12 16-2 16,-12-16-1-16,0 0 3 0,0 0 0 16,4 15 0-16,-4-15 0 0,0 0 0 0,0 0 1 15,0 0 1-15,0 0-2 0,0 0 0 16,-12 24 2-16,12-24-1 0,0 0 3 16,0 0-4-16,-11 11 5 0,11-11 2 0,0 0-2 15,0 0 3-15,-19 3-1 0,19-3 2 16,0 0 1-16,0 0 6 0,0 0 0 0,-23 0 2 15,23 0-3-15,0 0 0 0,0 0-2 16,0 0-1-16,-14-15-1 0,14 15-1 16,0 0-1-16,0 0 0 0,-8-20-3 0,8 20 3 15,0 0-4-15,0 0-3 0,2-19 6 16,-2 19-2-16,0 0 1 0,0 0 3 16,0 0 0-16,7-22 0 0,-7 22-2 0,0 0-1 15,0 0-2-15,0 0-1 0,13-12 1 16,-13 12-5-16,0 0 2 0,0 0-2 0,0 0 0 15,0 0 1-15,0 0 2 0,0 0-1 16,0 0-2-16,0 0 1 0,0 0 0 16,0 0 2-16,0 0-3 0,0 0 0 0,27 21 0 15,-27-21 0-15,0 0 0 0,0 0 2 16,0 0 2-16,-4 21-2 0,4-21 3 0,0 0-3 16,0 0 7-16,0 0 1 0,0 0 2 15,0 0 2-15,-21 15 1 0,21-15 8 16,0 0 2-16,0 0 3 0,0 0-2 0,0 0 0 15,0 0-4-15,0 0-1 0,0 0-4 16,0 0 1-16,0 0-5 0,0 0-1 16,0 0-1-16,0 0-1 0,0 0 0 0,0 0 0 15,-28-23 3-15,28 23-7 0,0 0 0 16,0 0-3-16,0 0 1 0,0 0 0 16,0 0-1-16,0 0-1 0,0 0-2 0,0 0 2 15,0 0-2-15,32-25-1 0,-32 25 0 16,0 0 2-16,0 0-2 0,0 0 0 0,20 0 0 15,-20 0-2-15,0 0 2 0,0 0 0 16,0 0-1-16,0 0 1 0,0 0-18 0,0 0-43 16,0 0-57-16,0 0-77 0,0 0-80 15,0 0-166-15,0 0-541 0,0 0-443 16</inkml:trace>
  <inkml:trace contextRef="#ctx0" brushRef="#br0" timeOffset="119085.72">28211 7447 2783 0,'0'0'-205'15,"0"0"29"-15,0 0 30 0,0 0 21 16,0 0 24-16,0 0 19 0,0 0 11 16,0 0 17-16,0 0 12 0,0 0 12 0,0 0 7 15,0 0 10-15,0 0 6 0,0 0 9 16,0 0 20-16,0 0 1 0,0 0 4 0,0 0-9 15,0 0 7-15,0 0-1 0,0 0-1 16,0 0-8-16,-15-18 1 0,15 18-11 0,0 0 12 16,0 0 0-16,0 0-11 0,0 0 13 15,0 0-17-15,0 0 4 0,0 0 9 0,0 0 1 16,0 0 8-16,0 0 7 0,0 0 11 16,0 0 0-16,0 0 13 0,0 0-13 0,0 0 9 15,0 0-3-15,0 0-4 0,0 0-7 16,0 0-7-16,0 0-4 0,0 0 1 15,0 0-2-15,0 0 1 0,0 0-10 16,0 0 6-16,0 0-4 0,0 0-6 0,0 0-1 16,0 0 6-16,0 0-8 0,0 0-2 15,0 0 2-15,0 0-4 0,0 0-2 16,0 0 1-16,0 0-7 0,0 0 6 0,0 0-6 16,0 0 6-16,0 0-9 0,0 0 3 15,0 0 0-15,0 0-3 0,0 0 6 16,0 0 6-16,0 0-17 0,0 0 3 0,0 0-1 15,0 0 0-15,0 0 2 0,0 0-5 16,0 0 2-16,0 0-2 0,0 0-3 0,0 0 6 16,0 0-1-16,0 0-1 0,0 0-5 15,0 0-4-15,0 0 4 0,0 0-5 0,0 0 6 16,0 0-1-16,0 0 0 0,0 0 7 16,0 0 6-16,0 0-5 0,0 0-4 0,0 0 10 15,6-27-1-15,-6 27-6 0,0 0 3 16,0 0 0-16,0 0 15 0,0 0-18 15,0 0 10-15,0 0-2 0,0 0-10 0,20-9 8 16,-20 9 5-16,0 0-8 0,0 0 7 16,0 0-10-16,0 0 1 0,0 0 1 15,18-1 0-15,-18 1 9 0,0 0 1 16,0 0-9-16,0 0 0 0,0 0 0 0,0 0 2 16,0 0 3-16,0 0-4 0,0 0 7 15,0 0 2-15,0 0-13 0,0 0 12 0,0 0 5 16,0 0-3-16,0 0-2 0,0 0-5 15,0 0 8-15,0 0-1 0,0 0 13 0,0 0-16 16,0 0 12-16,0 0-10 0,0 0 1 16,0 0-2-16,0 0 1 0,0 0 1 15,0 0 1-15,0 0-1 0,0 0 8 0,0 0-11 16,0 0-7-16,0 0 8 0,0 0-1 16,0 0-2-16,0 0-6 0,-54 1 10 0,54-1-2 15,0 0-5-15,0 0 3 0,0 0 0 16,0 0-2-16,0 0-1 0,0 0 3 15,0 0 0-15,0 0 0 0,5-23-3 0,-5 23 3 16,0 0 6-16,0 0-9 0,0 0 9 16,0 0-4-16,0 0-2 0,0 0 3 15,0 0-6-15,0 0 9 0,0 0-6 16,0 0-3-16,0 0-3 0,0 0 12 0,0 0-12 16,27-7 1-16,-27 7 2 0,0 0 2 15,0 0 16-15,0 0-17 0,0 0-2 16,0 0 5-16,0 0 1 0,0 0 4 0,0 0-1 15,0 0 2-15,0 0 8 0,0 0 10 16,0 0 5-16,0 0 9 0,0 0-6 0,0 0 5 16,0 0-1-16,0 0-4 0,0 0 2 15,0 0-9-15,-16 44 6 0,16-44-4 0,0 0 2 16,0 0-7-16,0 0-5 0,0 0 2 16,0 0-6-16,-20 2-3 0,20-2 2 0,0 0 4 15,0 0-11-15,0 0 5 0,0 0-3 16,0 0-1-16,0 0-6 0,0 0 6 15,0 0-7-15,0 0-3 0,0 0 6 0,0 0 4 16,0 0-8-16,0 0-1 0,0 0 5 16,0 0-1-16,0 0 5 0,0 0-9 15,0 0-1-15,0 0 5 0,18-42-6 0,-18 42 6 16,0 0 1-16,0 0-1 0,0 0 2 16,0 0-3-16,18-2-4 0,-18 2 3 15,0 0-1-15,0 0 1 0,0 0 1 0,0 0 1 16,0 0-2-16,0 0 0 0,0 0-4 15,24 16 11-15,-24-16-3 0,0 0-4 16,0 0 0-16,0 0 0 0,6 11 0 0,-6-11 3 16,0 0-3-16,0 0 10 0,0 0-3 15,0 0 8-15,0 0 2 0,0 0 1 0,0 0 2 16,0 0 1-16,0 0-8 0,0 0 5 16,-19 27-4-16,19-27 0 0,0 0 1 0,0 0-8 15,0 0 5-15,0 0 2 0,0 0-4 16,0 0 2-16,-19 3-2 0,19-3 0 15,0 0-1-15,0 0 0 0,0 0-3 0,0 0-1 16,0 0-2-16,0 0 2 0,0 0-1 16,0 0 0-16,0 0-1 0,0 0 1 15,0 0-1-15,0 0 2 0,0 0-4 0,26-40 2 16,-26 40 1-16,0 0 0 0,0 0 2 16,10-8-1-16,-10 8-2 0,0 0 8 0,0 0-10 15,15-4 6-15,-15 4-3 0,0 0-2 16,0 0 1-16,0 0-2 0,0 0 1 15,0 0 4-15,0 0-4 0,0 0-2 16,0 0 2-16,0 0 0 0,0 0 2 0,15 22-3 16,-15-22 0-16,0 0 3 0,0 0 0 15,0 0 6-15,0 0 4 0,0 0 1 16,0 0 4-16,0 0 0 0,-23 25 3 0,23-25-1 16,0 0-2-16,0 0 6 0,0 0 0 0,-15 6 1 15,15-6 1-15,0 0 0 0,0 0 3 16,0 0-1-16,0 0-1 0,0 0 0 15,0 0 2-15,0 0-3 0,0 0 8 0,0 0-6 16,0 0 4-16,-23-23-2 0,23 23-4 16,0 0-1-16,0 0-4 0,0 0 0 15,0 0-2-15,0 0-2 0,0 0-4 0,0 0 1 16,17-33-3-16,-17 33-2 0,0 0 0 16,0 0 0-16,0 0-3 0,14-6 0 0,-14 6 1 15,0 0-2-15,0 0-2 0,0 0-2 16,0 0 2-16,0 0-3 0,0 0 1 15,0 0 1-15,0 0 0 0,0 0-1 0,0 0-2 16,21 25 3-16,-21-25-1 0,0 0-1 16,0 0 4-16,0 0-1 0,0 0 3 15,0 0-4-15,0 0 0 0,0 0-2 0,-27 25 1 16,27-25-1-16,0 0 3 0,-16 6-1 16,16-6 0-16,0 0-2 0,0 0 0 0,-18 5 3 15,18-5 3-15,0 0-3 0,0 0 2 16,0 0-2-16,0 0 3 0,0 0-4 15,-26-13 2-15,26 13 0 0,0 0-1 0,0 0 1 16,0 0-2-16,0-19 0 0,0 19 0 16,0 0 0-16,0 0 1 0,0 0 0 15,0 0-3-15,22-25 2 0,-22 25-3 0,9-8 0 16,-9 8 2-16,0 0-2 0,16-9-2 16,-16 9 2-16,13-6 0 0,-13 6 0 15,0 0 0-15,0 0-2 0,19-3 0 0,-19 3 2 16,0 0-5-16,0 0 6 0,0 0-1 15,0 0-1-15,0 0 2 0,14 15 0 0,-14-15 2 16,0 0-1-16,0 0 0 0,0 0 1 16,-4 20 0-16,4-20-1 0,0 0 3 0,0 0-4 15,0 0 2-15,-16 18-1 0,16-18-1 16,0 0 4-16,0 0-1 0,-15 8-3 16,15-8 4-16,0 0 2 0,0 0-4 0,-18 2 4 15,18-2-1-15,0 0 0 0,0 0-1 16,0 0 0-16,0 0-1 0,0 0-1 15,0 0-1-15,0 0-14 0,0 0-32 16,-16-21-37-16,16 21-52 0,0 0-54 0,0 0-57 16,0-11-89-16,0 11-170 0,0 0-383 0,0 0-258 15</inkml:trace>
  <inkml:trace contextRef="#ctx0" brushRef="#br0" timeOffset="127927.78">31980 8623 2466 0,'0'0'-168'0,"0"0"29"0,0 0 19 15,0 0 31-15,0 0 13 0,0 0 25 16,0 0 14-16,0 0 9 0,0 0 5 16,0 0 13-16,0 0 7 0,0 0 8 15,0 0 8-15,-7-19 10 0,7 19 6 16,0 0 12-16,0 0 6 0,0 0 10 15,0 0 9-15,0 0-3 0,0 0 2 0,0 0 1 16,0 0 5-16,0 0-6 0,0 0-4 16,0 0-8-16,0 0-6 0,0 0-5 0,0 0 0 15,0 0-9-15,0 0-4 0,0 0 4 16,0 0-1-16,0 0 0 0,0 0 0 0,0 0 8 16,0 0 12-16,0 0 2 0,0 0-1 15,0 0 0-15,0 0-9 0,0 0-4 0,0 0-1 16,22-15-5-16,-22 15-3 0,0 0-5 15,0 0-3-15,0 0-2 0,0 0-3 16,0 0-1-16,0 0-3 0,23 2-1 16,-23-2-2-16,0 0-2 0,0 0 4 0,0 0 0 15,0 0 0-15,0 0 2 0,0 0-3 16,0 0 3-16,7 24 2 0,-7-24 0 16,0 0 3-16,0 0 8 0,0 0 3 0,0 0 6 15,0 0 1-15,-18 27 4 0,18-27-1 16,0 0 0-16,-10 8 1 0,10-8 1 15,0 0 1-15,0 0 1 0,0 0 0 0,-17 5 1 16,17-5 3-16,0 0-2 0,0 0-1 16,0 0-2-16,0 0-4 0,0 0 0 0,0 0-3 15,0 0-2-15,0 0-10 0,0 0-1 16,0 0-2-16,0 0 2 0,-11-28-4 16,11 28-1-16,0 0-3 0,0 0-2 15,0 0 0-15,26-21-2 0,-26 21-2 0,8-7-4 16,-8 7 5-16,0 0-2 0,18-8-5 15,-18 8 3-15,0 0-2 0,14-5-4 0,-14 5 2 16,0 0 0-16,0 0-3 0,0 0 0 16,0 0 0-16,0 0 0 0,0 0-2 0,0 0 4 15,0 0-2-15,0 0 3 0,21 14-2 16,-21-14 2-16,0 0-6 0,0 0 6 16,0 0-1-16,0 0-2 0,0 0 4 15,0 0-4-15,0 0 7 0,0 0 6 16,-21 33 3-16,21-33 3 0,0 0-1 0,-12 8 0 15,12-8 1-15,0 0-3 0,0 0-2 16,-18 2 5-16,18-2-2 0,0 0 0 0,0 0 5 16,0 0 0-16,0 0-1 0,0 0-2 15,0 0-4-15,0 0-8 0,0 0 7 0,0 0-2 16,0 0-1-16,0 0-10 0,-16-21 7 16,16 21-8-16,0 0 9 0,0 0-8 0,0 0 10 15,0 0-11-15,0 0 4 0,27-19 1 16,-27 19-2-16,0 0 0 0,0 0 3 15,17-4-2-15,-17 4-5 0,0 0 3 16,0 0-1-16,0 0-1 0,0 0-1 16,0 0 0-16,0 0-1 0,0 0 1 0,0 0 2 15,0 0 1-15,0 0-8 0,0 0 10 16,0 0 0-16,0 0 3 0,0 0-4 0,0 0 1 16,0 0 0-16,0 0-1 0,0 0-2 15,0 0 3-15,0 0-16 0,0 0-39 16,0 0-63-16,0 0-83 0,0 0-114 0,0 0-221 15,0 0-129-15,0 0-291 0,0 0-378 16</inkml:trace>
  <inkml:trace contextRef="#ctx0" brushRef="#br0" timeOffset="136680.88">20661 5052 166 0,'0'0'51'0,"0"0"-18"0,0 0 5 16,0 0 3-16,0 0 3 0,0 0-2 0,0 0 3 15,0 0-2-15,0 0-3 0,0 0 5 16,0 0 5-16,0 0 4 0,0 0 3 0,0 0 5 16,0 0 3-16,0 0 6 0,0 0 9 15,31 4-7-15,-31-4 8 0,0 0-1 0,0 0 1 16,0 0 2-16,0 0 3 0,0 0-10 16,0 0 4-16,0 0-4 0,0 0-4 0,0 0 0 15,0 0-6-15,0 0-10 0,0 0 8 16,0 0-6-16,0 0 0 0,0 0-4 15,0 0 1-15,0 0 0 0,0 0 20 0,0 0-16 16,0 0 8-16,0 0 0 0,0 0-11 16,0 0-1-16,0 0-12 0,0 0 2 15,0 0-2-15,0 0-10 0,0 0-1 16,0 0-1-16,0 0-2 0,0 0 2 0,0 0 4 16,9-11 0-16,-9 11 2 0,0 0 1 15,0 0-2-15,0 0-2 0,0 0-7 0,0 0-1 16,0 0-3-16,0 0-3 0,0 0 1 15,0 0-5-15,0 0-1 0,0 0-1 16,0 0 0-16,0 0-6 0,0 0 5 0,0 0-1 16,19 18-1-16,-19-18-1 0,0 0 4 15,0 0 3-15,0 0 1 0,0 0 3 0,0 0 2 16,0 0-5-16,0 0-1 0,0 0-2 16,0 0 4-16,0 0-4 0,0 0 1 0,0 0-3 15,0 0-1-15,0 0 0 0,0 0 2 16,0 0 5-16,0 0-3 0,0 0-4 15,0 0 0-15,0 0 9 0,0 0 6 0,0 0 1 16,0 0 1-16,0 0-1 0,0 0-2 16,0 0-1-16,0 0-3 0,0 0 1 0,0 0-5 15,0 0-1-15,0 0-1 0,0 0 0 16,0 0-5-16,-38-26 1 0,38 26-4 0,0 0 0 16,0 0-2-16,0 0 0 0,0 0-3 0,0 0 3 15,0 0-1-15,0 0-1 0,0 0-3 16,0 0 3-16,0 0-4 0,0 0 3 15,0 0-2-15,0 0 2 0,0 0-1 16,0 0 4-16,0 0-3 0,0 0 0 0,0 0-2 16,0 0 5-16,0 0-4 15,0 38 1-15,0-38 1 0,0 0 2 0,0 0 3 16,-13 8 1-16,13-8 1 0,0 0 4 0,0 0 4 0,0 0 7 16,-20 3-1-16,20-3 4 15,0 0-5-15,0 0 8 0,0 0-8 0,0 0 0 0,0 0 0 16,0 0-1-1,0 0-2-15,0 0-3 0,-14-20-2 0,14 20 4 0,0 0-3 16,0 0 1-16,0 0-5 16,0 0 2-16,0 0-5 0,0 0 1 0,6-28-7 0,-6 28 4 15,0 0-4-15,0 0 2 0,0 0-4 0,0 0-1 16,0 0 2-16,18-9 2 16,-18 9-7-16,0 0 1 0,0 0 1 0,0 0 2 0,0 0-1 15,0 0 0 1,0 0-2-16,31 16-2 0,-31-16 3 0,0 0 0 0,0 0-2 15,8 12 0-15,-8-12 0 16,0 0 2-16,0 0-2 0,7 16 2 16,-7-16-1-16,0 0 1 0,0 0 2 15,0 0 0-15,0 18 1 0,0-18-1 0,0 0 0 0,0 0-1 16,0 0 0-16,0 0 1 0,0 0 2 0,0 0-2 16,0 0 0-16,0 0 3 0,0 0-3 15,0 0 1-15,0 0-1 0,0 0-2 0,0 0 0 16,0 0 2-16,0 0 1 15,0 0-3-15,0 0 1 0,0 0 2 16,0 0-4-16,0 0 2 0,0 0-1 0,0 0 1 16,0 0-2-16,0 0 0 0,0 0-2 0,0 0 3 15,0 0-5-15,0 0 3 0,0 0-1 0,19-31 1 16,-19 31-1-16,0 0 3 16,0 0-4-16,0 0 4 0,0 0-2 15,0 0 2-15,0 0-6 0,0 0-25 0,0 0-34 16,0 0-50-16,2 35-64 0,-2-35-58 15,0 0-100-15,0 0-201 0,0 0-414 16,0 0-384-16</inkml:trace>
  <inkml:trace contextRef="#ctx0" brushRef="#br0" timeOffset="146594.6">20677 5073 104 0,'0'0'68'0,"0"0"-15"0,0 0 7 0,0 0-3 0,0 0 0 16,0 0-5-16,0 0-1 15,0 0-10-15,0 0-9 0,0 0-1 0,0 0 1 16,0 0-13-16,0 0 8 15,0 0-3-15,0 0-2 0,0 0-5 0,0 0 12 0,0 0-3 16,0 0 7-16,0 0 5 16,0 0 5-16,0 0 0 0,0 0 6 0,0 0-8 15,0 0-2-15,0 0-4 0,0 0 0 0,0 0-3 16,0 0-6-16,0 0 2 0,0 0 8 16,0 0 4-16,0 0 0 0,0 0-1 0,0 0 11 15,0 0 0-15,0 0 25 16,0 0-17-16,0 0 12 0,0 0 6 0,0 0-18 15,0 0 1-15,0 0-9 0,0 0-4 16,0 0-3-16,0 0-4 0,26 31 3 16,-26-31-12-16,0 0-3 0,13 5 4 0,-13-5-11 0,0 0 7 15,18 6-3-15,-18-6 3 16,14 6-10-16,-14-6 12 0,0 0 9 0,18 6-3 0,-18-6 0 16,13 6 7-16,-13-6-3 15,0 0 0-15,21 5 0 0,-21-5 1 0,13 4-1 16,-13-4-8-16,0 0 4 15,19 8-7-15,-19-8-1 0,15 3 2 16,-15-3-9-16,14 6-2 0,-14-6 6 16,16 6-10-16,-16-6 3 0,14 5 1 0,-14-5-9 0,15 6 8 15,-15-6 10-15,17 6 3 0,-17-6-2 0,15 6 5 0,-15-6-6 16,0 0-4-16,21 7 1 16,-21-7-3-16,13 4 1 15,-13-4 0-15,14 6 2 0,-14-6-5 0,13 5 0 16,-13-5-2-16,0 0-4 0,19 6 2 0,-19-6-4 0,0 0-5 15,17 8 5-15,-17-8 1 16,0 0-5-16,18 7 1 0,-18-7-3 0,10 6 6 16,-10-6-3-16,0 0 8 15,14 8 7-15,-14-8 2 0,0 0-1 0,17 9 1 0,-17-9-4 16,13 6 2-16,-13-6-1 0,0 0-1 16,19 7 2-16,-19-7-1 0,12 6-4 15,-12-6-1-15,14 6-3 0,-14-6 3 0,0 0-6 16,18 7-6-16,-18-7 7 15,13 5-5-15,-13-5 4 0,0 0-5 0,17 8-4 0,-17-8 4 16,0 0 0-16,15 7 4 16,-15-7-2-16,0 0-5 0,15 8 1 0,-15-8-1 15,0 0-3-15,13 4 2 0,-13-4 1 0,0 0 0 0,14 7-3 16,-14-7-1-16,0 0 4 16,16 7-3-16,-16-7 1 15,0 0 1-15,14 8 1 0,-14-8-1 16,0 0 0-16,15 7-4 0,-15-7 4 0,0 0-2 15,17 8-4-15,-17-8 4 0,0 0 1 16,17 8 0-16,-17-8-1 0,12 6-2 0,-12-6 3 16,14 5 2-16,-14-5-2 0,12 6-1 15,-12-6-3-15,12 6 5 0,-12-6-2 16,15 5 0-16,-15-5 4 0,15 8-6 0,-15-8 4 16,13 6-1-16,-13-6-2 0,14 8 1 15,-14-8 1-15,16 5 1 0,-16-5 1 0,12 7-3 16,-12-7 1-16,15 6-1 0,-15-6 0 15,15 7 0-15,-15-7 1 0,17 9-2 0,-17-9 0 16,14 5 0-16,-14-5 1 0,20 5 0 16,-12 1 2-16,2-3 2 0,-10-3-7 15,20 7 3-15,-20-7-1 0,21 6 4 0,-11-2 0 16,-10-4-4-16,24 8 1 0,-14-4-2 16,0 0 0-16,4-1 6 0,-4 1-3 15,1 0-2-15,-11-4 1 0,25 8-2 0,-14-5 3 16,-1 1 0-16,4-1-6 0,-14-3 4 15,22 9 0-15,-9-4 1 0,0-1 2 0,0 0-6 16,-1-1 4-16,1 3-1 0,0-2 1 16,-13-4 5-16,25 7-6 0,-14-3 2 15,1 0 0-15,-12-4-2 0,23 5 4 0,-9 0-2 16,-14-5-4-16,22 5 2 0,-10-1 2 16,-12-4-2-16,18 5 1 0,-18-5-1 0,21 7 2 15,-10-3-1-15,-11-4 0 0,19 7 0 16,-7-6 0-16,-12-1 3 0,22 8-2 15,-12-3 1-15,-10-5 3 0,24 9-2 0,-9-5 3 16,-3 1-2-16,-12-5-4 0,28 11 5 16,-14-6 5-16,0 0-1 0,0-1 0 0,1 2 0 15,0 0 1-15,0 0 0 0,-1-2-1 16,2 1-2-16,-2-2-2 0,1 1 5 16,0 3 0-16,0-4-2 0,-1 3 2 0,2-2-4 15,-16-4-1-15,26 7 1 0,-10-3 2 16,-4 0-3-16,-12-4 2 0,25 5 1 15,-11-1 2-15,-14-4 2 0,20 6 2 16,-20-6-3-16,24 8 4 0,-14-4-1 0,-10-4 1 16,21 5-3-16,-21-5 1 0,22 6-1 0,-10-4-1 15,-12-2-1-15,20 6-1 0,-20-6-3 16,20 5 4-16,-20-5-6 0,20 4 2 16,-20-4-1-16,19 4 1 0,-19-4-2 0,18 5 0 15,-18-5 1-15,22 4-3 0,-22-4-2 16,19 6 3-16,-19-6 0 0,21 4-3 15,-10 0 3-15,-11-4-1 0,20 3-3 0,-20-3 2 16,20 6 1-16,-20-6-2 0,21 4 1 16,-21-4 1-16,19 4-1 0,-19-4-1 0,17 4 2 15,-17-4-2-15,19 1-2 0,-19-1 2 16,21 6-1-16,-21-6 3 0,22 4 2 16,-22-4-6-16,20 3 2 0,-20-3 0 15,22 3-1-15,-11-1 0 0,-3 0 2 0,-8-2 0 16,20 4-1-16,-20-4 0 0,24 3 0 0,-24-3 2 15,24 2-1-15,-12 1-1 0,1-2 0 16,-13-1 0-16,24 4 1 0,-24-4-2 16,24 2 1-16,-10 0 0 0,-14-2 4 0,23 4-6 15,-23-4 1-15,25 4 2 0,-12-3-1 16,-13-1 0-16,23 4 0 0,-23-4 1 16,21 4 0-16,-21-4-3 0,21 2 0 0,-21-2 3 15,22 5 0-15,-10-2 0 0,-12-3-2 16,24 3 1-16,-24-3 0 0,20 6 0 0,-7-4-2 15,-13-2 3-15,24 3 0 0,-24-3-1 16,23 6 0-16,-10-4-1 0,-13-2 1 16,25 6 0-16,-12-5 0 0,2 3 1 0,-15-4-1 15,25 6 0-15,-25-6 0 0,21 6-2 16,-9-4 3-16,-12-2-2 0,26 4-2 16,-13 0 5-16,-13-4-1 0,23 4-2 0,-23-4 4 15,23 5-3-15,-9-1 0 0,-14-4 1 16,22 6-2-16,-22-6 1 0,24 5 2 15,-14-1-3-15,-10-4 2 0,23 4 2 0,-11 0-6 16,-12-4 3-16,22 5-3 0,-22-5 4 16,22 6-1-16,-12-2-2 0,-10-4 2 0,21 5 2 15,-21-5-2-15,22 6-1 0,-12-2 2 16,-10-4-1-16,22 6 0 0,-22-6 0 16,18 8 0-16,-18-8 0 0,19 7 0 0,-19-7 0 15,20 7-2-15,-10-4 4 0,-10-3-3 16,20 5 2-16,-20-5-1 0,18 7 0 0,-18-7 0 15,17 5 0-15,-17-5 0 0,17 5 0 16,-17-5-2-16,17 7 3 0,-17-7-1 0,19 5-1 16,-19-5 1-16,17 6 4 0,-17-6-6 15,19 8 1-15,-8-5-1 0,-11-3 0 16,19 6 4-16,-19-6-2 0,16 5-4 0,-16-5 4 16,18 8 0-16,-18-8 0 0,16 6-2 15,-16-6 3-15,16 4-1 0,-16-4 3 16,16 7-3-16,-16-7 0 0,17 6-1 15,-17-6 0-15,17 6-1 0,-17-6 4 0,19 8-1 16,-9-5-1-16,-10-3-1 0,20 6-1 16,-20-6-1-16,19 6 3 0,-19-6-2 0,17 5 3 15,-17-5-1-15,19 6 0 0,-19-6 0 16,16 8 0-16,-16-8-1 0,20 5 4 16,-20-5-3-16,19 8-2 0,-19-8 3 0,17 7-1 15,-6-4 0-15,-11-3-3 0,16 5 4 16,-16-5-3-16,22 6 3 0,-22-6-2 0,18 8 1 15,-7-5 0-15,-11-3-2 0,21 7 2 16,-21-7 0-16,23 7-1 0,-12-3 4 0,-11-4-3 16,22 5-3-16,-22-5 3 15,21 8 0-15,-11-4 0 0,-10-4 0 0,23 8 1 16,-12-5 1-16,-11-3-2 0,21 6-3 0,-9-3 1 16,-12-3-2-16,22 7 8 0,-22-7-3 15,22 3-1-15,-22-3 1 0,18 8-1 16,-7-5-3-16,-11-3 3 0,24 6-1 0,-12-4 1 15,-12-2 1-15,20 8-1 0,-6-2 0 16,-14-6 2-16,25 9-4 0,-10-5 2 16,-15-4 0-16,23 7 3 0,-11-3 0 0,-12-4-6 15,26 9 2-15,-13-4 0 0,-13-5 0 16,23 7 1-16,-12 0 3 0,2-2-4 16,-13-5 1-16,23 7-1 0,-13-1 1 0,-10-6-1 15,22 8 2-15,-10-5-1 0,-12-3-2 16,23 10 3-16,-9-4-2 0,-1-3-1 0,-13-3 2 15,25 13 0-15,-12-10 2 0,-1 1-5 16,-12-4 3-16,26 9-1 0,-14-3 2 0,3-2-1 16,-15-4-1-16,23 9 1 0,-7-3 1 15,-5-3-2-15,4 1 1 0,-1 2-2 16,-14-6 2-16,27 11-3 0,-13-5 4 0,-1 1-1 16,2-2 2-16,0 1-1 0,-1-1 0 15,3 1-3-15,-4 0 4 0,3 1-2 0,0-1 4 16,-1 0-4-16,-1-1 0 0,-1 1-2 15,3 0 0-15,-3-1 1 0,3 1 4 16,-3-1-4-16,1 2 0 0,-14-7 1 16,28 9-1-16,-14-3 0 0,0-2 1 0,0 1 1 15,-2 0-1-15,5 1-1 0,-4-1 2 16,3 0-2-16,-1 1 1 0,-1 0 0 0,0 0 0 16,2-1 1-16,-1-1-1 0,-1 3 0 15,3-3 0-15,-2 3-1 0,1 0 2 16,3-3 0-16,-4 1-1 0,0 1-1 0,3 0-2 15,-3 0 3-15,3-3-1 0,-3 3-1 16,2-1 4-16,0 2-1 0,0-2-1 16,2 1 3-16,1-1-6 0,-1 3 5 0,-2-2-2 15,1 2-2-15,0-1 8 0,0 2-8 16,1-5 1-16,-2 5 0 0,2-2-2 0,-2-1 3 16,1 1 0-16,-3 1 0 0,4-2 3 15,-4-1-3-15,1 3 1 0,-2-3-2 16,1 1 1-16,1 2-2 0,-4-4 1 0,1 1-1 15,-1 1 4-15,-12-6-1 0,26 12 1 16,-14-8 0-16,1 1-7 0,-13-5 8 0,25 8-3 16,-13-3 2-16,5-1-2 0,-6 2 0 15,-11-6 0-15,24 8 1 0,-10-4-1 16,-14-4-1-16,22 5 1 0,-10 1 0 0,-12-6 0 16,20 7 1-16,-20-7 0 0,22 4-2 15,-13-1 0-15,-9-3 0 0,21 7 1 0,-21-7-1 16,22 5 1-16,-22-5 2 0,23 7-1 15,-10-7 0-15,-13 0-3 0,21 7 3 16,-8-3 0-16,-13-4-2 0,23 5 1 0,-13-1-1 16,-10-4 1-16,25 6 1 0,-25-6-1 15,23 6-1-15,-14-3 1 0,-9-3 5 16,22 7-5-16,-11-6-1 0,-2 3-1 0,5-1 5 16,-14-3-6-16,20 7 8 0,-9-6-6 15,0 3 2-15,-11-4 0 0,19 5-3 0,-8-4 2 16,-11-1-1-16,20 4 4 0,-11-4-3 15,-9 0 0-15,23 3 0 0,-15 0 0 16,-8-3 0-16,19 2 0 0,-9-1 1 0,1 1 5 16,-11-2 1-16,23 2-2 0,-14 0 3 15,3 0-1-15,-12-2-2 0,21 5 0 0,-11-2 2 16,1-2-5-16,-11-1 6 0,22 4-3 16,-13 0 0-16,3-1-2 0,-1 0 2 15,-11-3-3-15,19 4 2 0,-6 0-1 0,-3-3 2 16,0 3-3-16,-10-4 0 0,20 6-4 15,-7-5 0-15,-4 2 4 0,2 1-2 0,-1-1-2 16,3-1 4-16,-2 3-1 0,1-5-1 16,1 5 0-16,-13-5-1 0,24 5 1 15,-12-1 0-15,2-2-1 0,-2 1 2 0,-2 0 3 16,3 0-3-16,-13-3 0 0,21 4-5 16,-8-1 7-16,-4 0-3 0,-9-3 0 15,20 4 1-15,-9-2 1 0,-1 0-2 16,-10-2 0-16,19 4 0 0,-7-2 0 0,-12-2 0 15,20 1 1-15,-8 0 0 0,-2 2-1 0,-10-3 2 16,19 4-6-16,-8-2 4 0,1 0 0 16,-1 0 1-16,2-1-2 0,-13-1 2 15,22 2-2-15,-22-2 1 0,23 2 0 0,-23-2 0 16,22 3 0-16,-22-3 0 0,22 1 0 16,-22-1 2-16,21 3-2 0,-21-3-1 15,20 4 7-15,-20-4-8 0,22 0 2 0,-22 0 1 16,21 3 2-16,-21-3-4 0,22 4 0 15,-22-4 1-15,20 4 0 0,-20-4-1 0,22 3 1 16,-10-1-1-16,-12-2 1 0,22 4 0 16,-22-4-3-16,21 4 3 0,-21-4 0 0,21 5-1 15,-21-5 1-15,19 4 0 0,-19-4 0 16,22 4 0-16,-22-4 1 0,18 6-1 16,-18-6-1-16,19 3 0 0,-19-3 5 15,22 6-6-15,-22-6 2 0,22 7-1 0,-10-5-2 16,-12-2 4-16,20 7 4 0,-20-7-7 15,22 5 1-15,-22-5 0 0,19 5 1 16,-9-2 0-16,-10-3-2 0,19 6 2 0,-19-6-1 16,21 6 1-16,-10-3 1 0,-11-3-2 15,21 5 1-15,-21-5-1 0,19 8-1 16,-8-4 2-16,-11-4 2 0,20 7-4 0,-20-7 4 16,21 7-4-16,-11-3 2 0,-10-4 0 0,21 7-1 15,-21-7 2-15,17 5-1 0,-7 0-1 16,-10-5 0-16,19 9 1 0,-19-9 2 15,18 6-3-15,-18-6 0 0,16 6 1 0,-16-6 0 16,17 6-1-16,-17-6 1 0,19 8-1 16,-19-8 1-16,16 7 2 0,-5-4-2 0,-11-3 0 15,20 8 0-15,-11-2 0 0,-9-6 1 16,21 7-1-16,-21-7-1 0,21 6 0 16,-21-6-3-16,19 7 6 0,-8-2-1 0,-11-5-4 15,18 7 5-15,-18-7-4 0,20 8 1 16,-10-4 0-16,-10-4 1 0,25 11 0 15,-12-5-2-15,0 0 2 0,1-1 1 0,2 0-1 16,-2 2 1-16,1-2-1 0,0-1-1 16,-1 3 2-16,-14-7-1 0,29 9-1 15,-17-2 0-15,3-3 2 0,0 2-2 16,-15-6 1-16,25 9-1 0,-10-2 2 0,0-5-2 16,-3 4-1-16,-12-6 2 0,30 11 3 15,-15-4-3-15,2-1 0 0,-2-1-3 0,-1 0 7 16,4 3-8-16,0-1 3 0,-1 2 2 15,2-4-1-15,0 5-2 0,-1-2 1 0,0-3-1 16,-1 3-1-16,0-2 9 0,0 1-8 16,0-1-1-16,2 1 3 0,-2 0 5 0,-2 0-6 15,2 1-1-15,2-3 3 0,-2 4 2 16,-1-3-4-16,2 2 1 0,1-1-1 16,-2 1 0-16,4 2 2 0,1-1-7 0,-4 1 6 15,3-3-1-15,0 3 0 0,-2-1 2 16,1 1-3-16,0 0 2 0,-2-3-2 0,-1 1 0 15,-1-1 1-15,2-1 1 0,-2 1 3 16,2 1-4-16,-2 0-1 0,-1-1 2 16,2-1-1-16,0 1 0 0,-3 0-1 15,4 0 2-15,-4-2 0 0,4 1-2 0,-6 1 1 16,5 0 1-16,-2-2-1 0,0 2 0 16,-1 0-2-16,2-1 3 0,-2-1 5 15,1 1-4-15,0 0-2 0,0 0 1 0,-3 0-1 16,1 0-2-16,2-3 2 0,-3 3-1 15,1-2 3-15,2 0-1 0,-2 1-2 16,-1-1 1-16,2 2 2 0,0-3-4 0,-2 1 5 16,4 2-4-16,-4-2 2 0,3-1 2 0,0 3-2 15,0-2 1-15,-1-1-4 0,-1 1 6 16,2 0-7-16,0 0 4 0,-3-2-1 16,1 2-1-16,0-3-1 0,-1 3 5 0,2-1 1 15,-2 0-5-15,-2 0 3 0,3-2-2 16,-2 3 1-16,-11-4-1 0,23 4-1 15,-13 0 2-15,4-2-2 0,-4-1 0 0,2 3 3 16,-1-1 0-16,2 0-3 0,2 1-1 16,-1 0 3-16,2-1 0 0,-2 1 0 0,1 0-2 15,0 0 2-15,0-1-1 0,1 2-2 16,-2-1 2-16,2 0-1 0,-3-1 4 16,4 1-4-16,-5 0-2 0,1-3 4 15,0 3 0-15,0-1 0 0,-1 0 0 0,2 1 0 16,-2-4 4-16,-2 6-8 0,3-5 4 15,0 4 0-15,0-4 0 0,-3 3-3 0,2-1 4 16,2-1-1-16,-4 2 0 0,2 0 0 16,-12-4 0-16,24 4 1 0,-11 0-1 15,-3-2-2-15,1 1 2 0,-11-3-1 0,21 6 2 16,-21-6-1-16,22 4-1 0,-10 0 1 16,1 0 1-16,-3-2-2 0,5 2 1 0,-2-1-1 15,-3 1 2-15,0-1-1 0,4 1-1 16,-2-1 1-16,-1 0 0 0,2 1-2 15,-13-4 2-15,21 5 0 0,-9-1 0 0,-1-2 3 16,0 2-4-16,-1-1-2 0,-10-3 4 16,22 7-1-16,-12-6 0 0,1 4-2 0,1-2 0 15,-1 1 2-15,0-1-2 0,1 1 4 16,-2 3-4-16,2-4 1 0,0 1 0 16,-2 0 1-16,1 0 0 0,0 0-1 0,2 0 1 15,-3 0 0-15,0 0 2 0,2-4-3 16,-2 5 2-16,-10-5-1 0,21 6 1 15,-12-3-1-15,1-1 0 0,-10-2 0 0,19 6 2 16,-11-2-2-16,4-2-3 0,-12-2 3 16,18 7 0-16,-10-5 1 0,3 2 3 15,0-1-5-15,-11-3 1 0,21 8-1 0,-13-5 1 16,3 0-3-16,-11-3 1 0,19 6 2 16,-11-4 1-16,-8-2 0 0,20 5-1 0,-12-2 0 15,-8-3 0-15,17 4 0 0,-9-1-2 16,-8-3 2-16,18 4-2 0,-8-2 2 15,-10-2 0-15,20 3-2 0,-12 0 4 0,-8-3-1 16,18 5 0-16,-9-3-1 0,2 1 0 16,-11-3 0-16,17 4 1 0,-7-2-2 0,-10-2 2 15,17 5-2-15,-17-5 1 0,15 1 0 16,-15-1-1-16,14 4 2 0,-14-4-3 0,12 2 4 16,-12-2-3-16,12 1 0 0,-12-1 3 15,13 2-3-15,-13-2-2 0,12 2 8 16,-12-2-4-16,16 3-3 0,-16-3 4 15,14 1-2-15,-14-1 0 0,14 5-1 0,-14-5-2 16,18 3 4-16,-18-3 0 0,14 2-3 16,-14-2 3-16,15 4-2 0,-15-4-1 15,15 2 2-15,-15-2 2 0,13 4-2 0,-13-4-3 16,14 1 2-16,-14-1 1 0,14 2 6 16,-14-2-5-16,12 2-2 0,-12-2 1 0,11 2 0 15,-11-2 2-15,15 4-4 0,-15-4 2 16,14 3 1-16,-14-3-1 0,15 4 0 0,-15-4-1 15,18 3 0-15,-10-2 0 0,-8-1 2 16,16 4 0-16,-5-2-1 0,-11-2 2 16,17 5 1-16,-17-5-3 0,15 0 1 0,-15 0-2 15,17 5 1-15,-17-5 0 0,13 2 0 16,-13-2 0-16,12 2 4 0,-12-2-4 16,12 1-2-16,-12-1 0 0,12 3 2 0,-12-3 1 15,10 4-2-15,-10-4 1 0,0 0 0 16,17 3 0-16,-17-3 0 0,11 2 1 0,-11-2-4 15,0 0 3-15,0 0 0 0,15 4 3 16,-15-4-4-16,0 0-18 0,0 0-35 16,0 0-58-16,12 2-69 0,-12-2-76 0,0 0-164 15,0 0-548-15,0 0-415 0</inkml:trace>
  <inkml:trace contextRef="#ctx0" brushRef="#br0" timeOffset="150372.6">25410 6537 2804 0,'0'0'-131'16,"0"0"39"-16,0 0 29 0,0 0 50 15,0 0 25-15,0 0 33 0,0 0 25 16,0 0 22-16,0 0 19 0,0 0 5 15,0 0 4-15,0 0-1 0,0 0 4 0,0 0-2 16,0 0-4-16,0 0-4 0,0 0 0 16,0 0-5-16,0 0 4 0,0 0-11 15,0 0-3-15,0 0-2 0,0 0-4 0,0 0-3 16,0 0-10-16,0 0-10 0,0 0-4 16,0 0-16-16,0 0-4 0,0 0 9 0,40-16-14 15,-40 16-6-15,22-2-5 0,-22 2-2 16,25-1 2-16,-4-2-8 0,-6 2-1 15,8-2 0-15,-6 2-4 0,6 1-5 0,-2-2 3 16,-2 0-2-16,-19 2-2 0,30-2 0 16,-14 2-5-16,-16 0-24 0,25-4-27 0,-25 4-37 15,19-1-48-15,-19 1-59 0,15 0-47 16,-15 0-67-16,0 0-124 0,10-4-172 16,-10 4-335-16,0 0-346 0</inkml:trace>
  <inkml:trace contextRef="#ctx0" brushRef="#br0" timeOffset="151106.92">26140 6079 2751 0,'0'0'-96'0,"0"0"24"0,0 0 25 15,0 0 34-15,-2-22 31 0,2 22 31 16,0 0 22-16,0 0 19 0,0 0 4 0,0 0 2 15,0 0-7-15,13-10 0 0,-13 10-10 16,0 0-6-16,0 0-7 0,23-8-3 0,-23 8-5 16,13-2-4-16,-13 2-3 0,0 0 0 15,31-2-3-15,-31 2-1 0,23 0 3 16,-23 0 2-16,23 0 1 0,-23 0-2 16,23 0-2-16,-23 0 1 0,23 2-2 0,-23-2 0 15,17 2 1-15,-17-2-2 0,0 0 4 16,19 6 3-16,-19-6 0 0,0 0 2 0,5 12 2 15,-5-12-8-15,0 0 0 0,0 0-1 16,-20 30 3-16,20-30 5 0,-19 17-1 16,11-8 21-16,-1 3 5 0,-3 0-5 0,3-2-2 15,1 2-25-15,1-1 7 0,-2-1-8 16,2 3 1-16,7-13-3 0,-11 18 2 16,11-18-4-16,-6 17-4 0,6-17-5 0,-5 17 0 15,5-17-4-15,0 0-6 0,7 19 2 16,-7-19-2-16,11 7-4 0,-11-7-1 0,18 4-9 15,-18-4-19-15,20 2-25 0,-20-2-27 16,22-2-29-16,-11 1-35 0,-11 1-32 16,21-6-44-16,-8 5-41 0,-1-2-31 0,-3-1-38 15,-9 4-75-15,18-6-90 0,-10 2-110 16,-8 4-276-16,19-3-208 0</inkml:trace>
  <inkml:trace contextRef="#ctx0" brushRef="#br0" timeOffset="151672.7">26005 6173 2475 0,'-22'1'-84'0,"22"-1"43"0,0 0 27 16,0 0 46-16,0 0 38 0,-21 3 39 0,21-3 27 16,0 0 16-16,0 0-1 0,0 0-8 15,0 0-12-15,0 0-13 0,0 0-13 16,0 0-12-16,0 0-12 0,0 0-8 16,0 0-9-16,0 0-9 0,0 0-11 0,0 0-37 15,0 0-37-15,0 0-52 0,61 1-54 16,-61-1-53-16,21 2-50 0,-21-2-94 0,24-2-549 15,-8 2-249-15</inkml:trace>
  <inkml:trace contextRef="#ctx0" brushRef="#br0" timeOffset="152288.63">26571 6140 2544 0,'0'0'-109'16,"0"0"25"-16,0 0 24 0,0 0 28 16,0 0 23-16,-2-21 23 0,2 21 41 15,0 0 11-15,0 0 18 0,0 0 6 0,2-17 9 16,-2 17 12-16,0 0 6 0,5-15 3 16,-5 15-1-16,0 0-9 0,10-16-9 0,-10 16-9 15,8-11-7-15,-8 11-5 16,11-10-9-16,-11 10-8 0,13-9-5 0,-13 9-4 15,14-6-11-15,-14 6-5 0,17-6-2 0,-17 6-5 16,0 0-3-16,25 0-5 0,-25 0 2 16,19 6-3-16,-19-6 1 0,11 10-2 0,-11-10 3 15,10 15 2-15,-2-7-5 0,-8-8 6 16,6 19-6-16,-6-19-1 0,1 21-2 16,-1-21-1-16,0 21-3 0,0-21 2 0,-1 21 24 15,1-21 1-15,-6 19 0 0,-2-10 5 16,8-9 1-16,-10 15 0 0,10-15 0 0,-13 13-2 15,13-13 6-15,-14 10 3 16,14-10-8-16,-13 8 19 0,13-8-2 0,0 0 0 16,-17 4 2-16,17-4-10 0,0 0-5 0,0 0-3 15,0 0-2-15,-19-23-12 0,19 23 4 16,-2-16-13-16,2 16-6 0,0 0-18 16,2-26-28-16,-2 26-26 0,4-17-40 0,-2 9-49 15,-2 8-64-15,9-13-64 0,-5 6-85 16,3-1-187-16,-7 8-100 0,12-11-284 0,-4 4-332 15</inkml:trace>
  <inkml:trace contextRef="#ctx0" brushRef="#br0" timeOffset="152939.64">27151 6113 2702 0,'0'0'-118'0,"0"0"24"0,0 0 29 0,0 0 16 15,0 0 41-15,0 0 33 0,0 0 17 16,-16-31 22-16,16 31 3 0,0 0-3 0,0 0-1 16,-13-12-4-16,13 12 11 0,0 0 4 15,0 0 5-15,-21-3 0 0,21 3 9 16,0 0-8-16,0 0-3 0,-31 8 2 15,31-8-6-15,-13 8-4 0,13-8-9 0,-14 12-4 16,14-12-6-16,-13 13-1 0,13-13-8 16,-8 13-1-16,8-13-6 0,-4 16-1 0,4-16-4 15,0 0-5-15,2 19 1 0,-2-19-5 16,0 0 0-16,8 17-3 0,-8-17-3 16,0 0 7-16,15 9-8 0,-15-9 0 0,0 0-2 15,18 6-3-15,-18-6-1 0,0 0 3 16,18-2-3-16,-18 2 0 0,0 0 1 0,0 0-4 15,24-12 2-15,-24 12 2 0,7-11-4 16,-7 11 2-16,12-17 2 0,-12 17-2 16,9-21 1-16,-7 6 0 0,0 0 0 0,2-3 0 15,-2 1 3-15,0-2 5 0,-2-2 5 16,0 2 3-16,1-2 10 0,-1 2 7 0,0 0-1 16,2 0 5-16,-2 2 1 0,0 17 5 15,0-32 2-15,0 18 3 0,0 14-3 16,3-25 7-16,-3 25-4 0,2-21 2 0,-2 21-11 15,0-17-8-15,0 17-6 0,0 0-2 16,0 0-2-16,0 0-3 0,0 0 0 16,0 0-9-16,0 0 2 0,0 0 2 0,0 0-5 15,0 0 0-15,0 60 2 0,2-42-2 16,-2-1-1-16,3 2-3 0,-1 1-1 16,0-1 0-16,0 1 2 0,2-1-3 0,-2 1 0 15,1-1-2-15,3 0-11 0,-3-2-22 16,1 1-32-16,-1-4-45 0,1 0-54 15,1 1-61-15,-1 0-68 0,-2-4-115 0,0-1-202 16,-2-10-9-16,0 0-248 0,6 25-212 16</inkml:trace>
  <inkml:trace contextRef="#ctx0" brushRef="#br0" timeOffset="153830.88">27398 5843 2583 0,'0'0'-20'0,"2"-15"32"0,-2 15 28 16,0 0 40-16,2-18 32 0,-2 18 27 15,0 0 13-15,0 0 0 0,2-17 0 16,-2 17 0-16,0 0 2 0,0 0 2 0,0 0-6 16,0 0-31-16,0 0-12 0,0 0-6 15,0 0-9-15,0 0-9 0,-16 54-8 0,16-54-9 16,-2 27-8-16,2-14-8 0,0-13-1 16,0 32-9-16,0-14-1 0,2-4-7 15,-2-14 7-15,0 27-15 0,0-12-16 0,0-15-15 16,2 23-22-16,-2-23-28 0,0 21-31 15,0-21-30-15,0 17-38 0,0-17-47 16,0 0-38-16,0 17-37 0,0-17-73 0,0 0-93 16,0 0-473-16,0 0-312 0</inkml:trace>
  <inkml:trace contextRef="#ctx0" brushRef="#br0" timeOffset="154381.66">27357 5921 2686 0,'-9'-19'-93'0,"9"19"36"0,-6-15 48 15,6 15 30-15,-7-16 15 0,7 16 25 16,-5-15 11-16,5 15 4 0,0 0 0 16,-2-22 4-16,2 22-1 0,0 0-7 0,2-25-6 15,-2 25 9-15,8-16-14 0,-8 16 4 16,6-15-2-16,-6 15 4 0,9-17-7 16,-9 17 0-16,11-15-9 0,-11 15-4 0,12-14-8 15,-4 7-1-15,-8 7-7 0,20-12 0 16,-20 12-7-16,20-11 1 0,-4 8-5 0,-16 3 2 15,27-4-7-15,-27 4 1 0,28 0-3 16,-13 4 1-16,3-1-3 0,-3 1 0 16,-15-4 0-16,25 13-1 0,-16-3-3 0,0-1 2 15,-9-9-2-15,7 17-2 0,-7-17 2 16,0 21 4-16,0-21 3 0,-4 19 7 16,4-19 2-16,-12 19 6 0,3-9-1 15,1 0 8-15,8-10-1 0,-19 13 5 0,11-6 3 16,8-7 1-16,-13 12-4 0,13-12 3 0,-13 9-4 15,13-9-1-15,0 0-9 0,-10 8 0 16,10-8-5-16,0 0-3 0,0 0-4 16,0 0-3-16,0 0-4 0,0 0 1 0,0 0 1 15,0 0-1-15,0 0-7 0,0 0 3 16,0 0-3-16,46-1-2 0,-46 1 2 16,19 1-1-16,-19-1 0 0,24 4 1 0,-24-4-1 15,25 12-3-15,-12-7 4 0,1 4-2 16,-1 1 6-16,0-1 1 0,-2 3 9 15,-3 1-14-15,-2-1 8 0,-1 1 3 0,-5-13 7 16,7 24 5-16,-7-12 5 0,0-12-2 16,-9 25 6-16,2-14-8 0,-3 2-4 0,-1-3-3 15,-2 0-17-15,0-1-25 0,-1-1-46 16,-4-1-68-16,1 1-82 0,1-2-86 16,-4-2-178-16,-2 2-144 0,-4-3-342 0,-3 1-412 15</inkml:trace>
  <inkml:trace contextRef="#ctx0" brushRef="#br0" timeOffset="156124.09">28108 5967 2814 0,'0'0'-144'0,"4"-17"24"16,-4 17 26-16,0 0 28 0,0 0 20 0,0 0 20 16,0 0 24-16,7-13 25 0,-7 13 22 15,0 0 11-15,0 0 18 0,0 0 5 16,0 0 8-16,0 0 0 0,0 0 7 0,0 0 7 15,0 0 2-15,0 0-2 0,0 0-2 16,0 0-5-16,0 0-6 0,0 0-5 16,-40 26 1-16,28-15-7 0,1-1-9 0,-7 3-2 15,2 1-3-15,-2 0-2 0,0 2-5 16,-4-1 3-16,-1 4-2 0,-2 1-5 16,1-2-1-16,1 1 0 0,-2 0 0 0,1 3-4 15,0-3-8-15,-1 0-1 0,2 1-3 16,2-2-6-16,2-3-2 0,-2 3-2 0,3-4 0 15,1 4-6-15,1-5 0 0,2 0-2 16,-2 1-3-16,6-3 1 0,-2-2-5 0,1 1-3 16,11-10-5-16,-18 15-22 0,18-15-27 15,-12 14-35-15,12-14-54 0,-10 11-65 16,8-7-66-16,2-4-157 0,0 0-191 0,-9 6-269 16,9-6-256-16</inkml:trace>
  <inkml:trace contextRef="#ctx0" brushRef="#br0" timeOffset="166360.67">27907 6624 2520 0,'0'0'-140'16,"0"0"25"-16,0 0 28 0,0 0 21 15,0 0 12-15,0 0 26 0,0 0 13 16,0 0 7-16,4 27 5 0,-4-27 14 0,0 0-1 15,0 0 12-15,0 0 13 0,0 0 9 16,0 0 8-16,0 0 3 0,0 0 8 16,17 12 3-16,-17-12 0 0,0 0 6 0,0 0 3 15,0 0 10-15,0 0-3 0,0 0-1 16,17 4 1-16,-17-4 5 0,0 0-10 0,0 0-4 16,0 0-4-16,0 0-4 0,0 0-1 15,0 0-8-15,0 0-5 0,0 0-3 16,30-13-5-16,-30 13-3 0,0 0-3 0,11-13 0 15,-11 13-8-15,5-10 2 0,-5 10-4 16,0 0 0-16,9-22-2 0,-9 22-1 0,2-17-3 16,-2 17 0-16,0-18-3 0,0 18-3 15,0 0 2-15,-7-26-5 0,7 26-1 16,-5-16-1-16,5 16-1 0,-10-11 1 0,10 11-4 16,-16-10 1-16,16 10 3 0,-17-5-3 15,17 5 1-15,0 0-3 0,-25-2 1 16,25 2-1-16,0 0-2 0,-27 7 1 0,27-7-3 15,-19 10 2-15,19-10 2 0,-13 10 0 16,13-10 1-16,-16 11-3 0,16-11 1 16,-9 15 2-16,9-15 0 0,-9 16 1 15,9-16 0-15,-5 16 5 0,5-16-5 0,-2 17-2 16,2-17 0-16,0 0 1 0,7 25 1 0,-7-25-2 16,9 15 1-16,-9-15-1 0,9 10-1 15,-9-10 1-15,12 11-2 0,-12-11 3 16,8 9 0-16,-8-9 2 0,0 0 2 0,0 0 2 15,15 5-1-15,-15-5 3 0,0 0-3 16,0 0-1-16,0 0 3 0,0 0-4 16,0 0 0-16,0 0-2 0,19-20 1 0,-19 20-1 15,6-18 1-15,-2 7 6 0,-4 11 4 16,5-26-3-16,-1 12 5 0,1-4 1 0,-2 1 5 16,2 1 1-16,-3-4 6 0,0 1 17 0,0 0-3 15,-2-1 2-15,2 0-4 16,0 2 7-16,0 2-3 0,0-1-1 0,2-1-3 0,-4 18-5 15,2-28 4-15,0 17 2 16,-2 11-5-16,3-24 5 0,-3 24-1 0,4-16-1 0,-4 16-7 16,2-18-5-16,-2 18-3 0,0 0-1 0,2-14-6 15,-2 14-3-15,0 0-4 16,0 0 4-16,0 0 1 0,0 0-3 16,0 0-5-16,0 0-7 0,0 0 9 0,0 0-4 15,0 0-3-15,-4 52 4 0,4-52-4 0,-2 35 2 16,2-18-3-16,0 3 0 15,0-1 0-15,0 0-2 0,0 3-5 0,2-2-6 0,0 0-16 16,0-3-27-16,0 0-35 16,1 0-50-16,-1-3-54 0,2 1-66 0,-4-3-67 15,3-4-154-15,-3-8-166 0,2 18 43 0,-2-18-234 16,6 13-164-16</inkml:trace>
  <inkml:trace contextRef="#ctx0" brushRef="#br0" timeOffset="166831.41">28107 6593 2432 0,'0'0'-67'15,"0"0"13"-15,0 0 10 0,0 0 0 0,0 0 16 16,3-24 13-16,-3 24 7 15,0 0 8-15,15-8 6 0,-15 8 2 16,15-7 9-16,-15 7 8 0,13-9 15 0,-13 9 7 16,17-10 2-16,-17 10 12 0,16-14 14 0,-9 8 12 15,-7 6 11-15,13-16 4 0,-13 16 5 0,12-16 2 16,-12 16 2-16,9-15-6 0,-9 15 1 16,7-17 0-16,-7 17-8 0,2-13-5 0,-2 13-4 15,0 0-1-15,0 0-2 16,0 0 0-16,-14-24 19 0,14 24-6 0,0 0-2 15,-18-1-1-15,18 1-4 0,0 0 2 16,0 0-6-16,-36 12-8 0,36-12-3 0,-20 10 1 16,12-4-5-16,8-6-12 0,-19 18-1 0,13-9-12 15,6-9-5-15,-10 19 6 16,7-7-10-16,3-12-6 0,-6 22-1 0,6-22-3 0,4 24 2 16,-4-24-14-16,7 24 1 15,-2-11-6-15,2-2-5 0,1 1-14 0,2 0-20 16,1-5-29-16,0 1-37 0,0-2-42 15,-1-1-47-15,3-1-51 0,-2-2-49 0,-11-2-84 16,25 0-152-16,-12-2-118 16,-2-2-246-16,5 0-252 0</inkml:trace>
  <inkml:trace contextRef="#ctx0" brushRef="#br0" timeOffset="167250.71">28600 6399 2493 0,'0'0'-111'0,"0"0"34"16,0 0 15-16,0 0 20 15,0 0 28-15,0 0 18 0,0 0 38 16,0 0 18-16,0 0 14 0,0 0 20 0,-25-16 14 16,25 16 8-16,0 0 12 0,0 0-2 0,-32 8-1 15,32-8-2-15,-22 4 7 0,22-4-8 16,-21 8 0-16,10-2-3 0,11-6-5 0,-23 11-6 16,13-3-9-16,-1 2-7 15,-1-3-10-15,12-7-8 0,-17 19-10 16,7-9-4-16,4-1-6 0,6-9-5 15,-12 21-6-15,10-10-3 0,2-11-5 0,-7 20-6 0,7-20-4 16,3 19-14-16,-3-19-24 0,8 15-28 16,-8-15-33-16,12 13-31 0,-12-13-35 15,18 10-23-15,-6-5-31 0,-12-5-20 16,24 8-19-16,-12-7-7 0,3 2-13 0,-2-3-45 16,-13 0-531-16,0 0-155 0</inkml:trace>
  <inkml:trace contextRef="#ctx0" brushRef="#br0" timeOffset="167740.9">28691 6529 2368 0,'6'-8'-86'0,"-6"8"27"0,10-13 27 16,-10 13 22-16,9-12 24 0,-9 12 31 0,9-9 17 15,-9 9 9-15,0 0 8 0,4-15 2 16,-4 15-2-16,0 0 14 0,0 0 8 0,0 0 2 16,0 0 9-16,0 0 6 0,-30-13-1 15,30 13 2-15,0 0-1 0,0 0-4 0,-38 13-6 16,27-7-5-16,11-6-11 0,-21 15-5 15,7-6-7-15,5 0-8 0,1 3-11 16,-3 0-5-16,11-12-7 0,-13 21-6 0,9-10-4 16,4-11-4-16,-7 19-8 0,7-19-10 15,0 19-19-15,0-19-14 0,0 0-17 16,11 19-18-16,-11-19-21 0,11 10-22 0,-11-10-17 16,19 5-20-16,-19-5-12 0,18 0-5 15,-18 0 2-15,0 0-1 0,30-5 7 16,-30 5 8-16,19-10 12 0,-10 3 22 0,-9 7 23 15,19-15 11-15,-11 6 32 0,-8 9 28 16,14-14 29-16,-14 14 30 0,11-16 22 16,-11 16 18-16,9-13 11 0,-9 13-3 0,0 0 2 15,2-13 8-15,-2 13 0 0,0 0 0 16,0 0-3-16,0 0-6 0,-18-14-5 0,18 14-7 16,0 0-4-16,-20-2-2 0,20 2-3 15,0 0-5-15,0 0-1 0,0 0-7 0,0 0-5 16,-21 16-10-16,21-16-1 0,0 0-8 15,0 0-7-15,0 0-4 0,0 0-12 16,0 0-18-16,0 0-21 0,25 32-18 16,-25-32-25-16,14 5-22 0,-14-5-27 0,14 5-30 15,-14-5-38-15,15 3-33 0,-10-1-30 0,-5-2-40 16,0 0-81-16,22 3-585 0,-22-3-364 16</inkml:trace>
  <inkml:trace contextRef="#ctx0" brushRef="#br0" timeOffset="168802.42">28927 6487 2710 0,'0'0'-135'0,"0"0"32"16,0 0 37-16,16-8 39 0,-16 8 39 0,0 0 44 16,0 0 27-16,8-9 23 0,-8 9 11 0,0 0 11 15,0 0-9-15,0 0-7 0,0 0-7 16,0 0-6-16,0 0-5 0,0 0-9 16,0 0 0-16,0 0-3 0,0 0-3 0,0 0-5 15,0 0 0-15,0 0-4 0,-51 13-6 16,51-13-4-16,-15 16-4 0,9-9-4 15,6-7-6-15,-13 17-6 0,13-17-2 16,-6 18-5-16,6-18-4 0,-4 16-2 0,4-16-5 16,2 17-5-16,-2-17 1 0,0 0-11 15,8 19-3-15,-8-19-4 0,11 12-11 0,-11-12 3 16,10 6-3-16,-10-6 0 0,0 0 5 16,0 0-8-16,20 2 2 0,-20-2 3 0,0 0-1 15,0 0 2-15,22-14 1 0,-22 14 0 16,12-12 1-16,-12 12 0 0,10-18 4 15,-4 6 3-15,0 0 6 0,1-4-4 16,-1-3 4-16,1-2 1 0,-1-1 3 0,3-6 0 16,-3 2 3-16,2-7 2 0,-3 1-1 15,6-1 3-15,-3 3 1 0,-2 1 5 0,0 1 7 16,0-1 2-16,1 4 7 0,-3 1 2 16,3 1 1-16,-3 4 1 0,2 2 0 0,-2 0 3 15,-1 3-2-15,-3 14-7 0,6-23-3 16,-6 23-4-16,4-16-4 0,-4 16-1 15,0 0-2-15,0 0-6 0,0 0 0 16,0 0-2-16,0 0 3 0,0 0-2 0,0 0-3 16,0 0-4-16,-19 58 3 0,15-41-3 15,2 2-4-15,-3 3 21 0,3-2 6 16,0 5-9-16,0-1-4 0,0-2-2 0,2 3-4 16,-2-3-11-16,2 2-15 0,2-4-25 0,-2 1-21 15,0 0-33-15,2-2-29 0,0 0-41 16,0-1-55-16,0-3-55 0,1-4-75 15,1 0-171-15,-2-1-119 0,-2-10-237 16,4 19-239-16</inkml:trace>
  <inkml:trace contextRef="#ctx0" brushRef="#br0" timeOffset="169174.41">29177 6508 2563 0,'13'-12'-64'0,"-13"12"34"15,0 0 13-15,0 0 37 0,0 0 25 16,0 0 19-16,0 0 0 0,0 0-4 0,0 0-4 16,22-3-13-16,-22 3 1 0,0 0-8 15,16-6 2-15,-16 6 1 0,12-8-4 0,-12 8 10 16,16-11 8-16,-16 11 15 0,12-12 7 16,-12 12 5-16,13-15 6 0,-7 6 0 0,-6 9 5 15,7-18 4-15,-7 18 1 0,6-15-3 16,-6 15-6-16,0 0-2 0,2-16-1 15,-2 16-6-15,0 0 3 0,0 0-8 16,0 0 3-16,0 0 9 0,0 0 24 0,0 0 7 16,-48 23-10-16,40-12-2 0,8-11-16 15,-16 21 3-15,10-8-8 0,2-1-10 0,4-12-9 16,-4 20-7-16,4-20-14 0,0 23 3 16,0-23-5-16,10 21-17 0,0-10-36 0,4-3-48 15,-2 0-56-15,5-5-69 0,2 3-76 16,-4-6-78-16,3 0-177 0,-2 0-130 0,0-4 39 15,2 1-255-15,-4-5-214 0</inkml:trace>
  <inkml:trace contextRef="#ctx0" brushRef="#br0" timeOffset="212081.75">10751 4225 621 0,'0'0'111'0,"0"0"-25"16,0 0-10-16,0 0-13 0,0 0 2 16,0 0 8-16,0 0 8 0,0 0-10 0,0 0 0 15,0 0-2-15,-17 8 1 0,17-8-1 16,0 0 0-16,0 0 18 0,0 0-1 0,0 0 4 16,0 0 3-16,0 0 11 0,0 0 10 15,0 0-4-15,0 0 13 0,0 0 1 16,0 0-1-16,0 0 3 0,0 0 0 0,0 0-1 15,0 0-7-15,0 0-1 0,0 0-6 16,0 0-1-16,0 0-11 0,0 0-4 16,34 19-7-16,-34-19-6 0,16 1-5 15,-16-1-8-15,20 0-1 0,-20 0-8 0,20 3-7 16,-20-3-6-16,26 0-3 0,-26 0-3 0,28-3-7 16,-28 3-3-16,27 0-2 0,-12 0-1 15,-15 0-11-15,25-1 5 0,-25 1-5 16,24 0-4-16,-24 0-13 0,19 0-12 0,-19 0-21 15,0 0-29-15,24 0-34 0,-24 0-34 16,0 0-48-16,0 0-62 0,16-4-79 0,-16 4-169 16,0 0-406-16,0 0-272 0</inkml:trace>
  <inkml:trace contextRef="#ctx0" brushRef="#br0" timeOffset="212386.2">10878 4153 2553 0,'0'0'-141'0,"0"0"14"0,-13-7 17 16,13 7 14-16,0 0 24 0,0 0 27 0,-13-8 13 15,13 8 31-15,0 0 10 0,0 0 4 16,0 0 18-16,0 0 15 0,0 0-1 16,-12-7 10-16,12 7 22 0,0 0 6 0,0 0 14 15,0 0 5-15,0 0 4 0,0 0-1 16,0 0 3-16,0 0 0 0,0 0 2 15,0 0-5-15,0 0-3 0,0 0-3 0,0 0-7 16,0 0-6-16,0 0-7 0,38-10-7 16,-38 10-6-16,21 0-8 0,-21 0-6 15,24-3-8-15,-24 3-7 0,22 0-15 16,-22 0-37-16,22-1-41 0,-22 1-40 0,21-2-60 16,-21 2-52-16,20 0-73 0,-20 0-156 0,16-1-390 15,-16 1-157-15</inkml:trace>
  <inkml:trace contextRef="#ctx0" brushRef="#br0" timeOffset="-214195.85">12257 3675 2298 0,'0'0'-156'15,"0"0"20"-15,0 0 15 16,0 0 18-16,0 0 10 0,0 0 11 0,3-22 10 16,-3 22 4-16,0 0 7 0,0 0 3 15,0 0 6-15,0 0 3 0,0 0 13 0,0 0 2 16,0 0 15-16,0 0 12 0,0 0 21 0,0 0 9 15,0 0 8-15,0 0 4 16,0 0 9-16,0 0 12 0,0 0-1 0,0 0 3 16,0 0 5-16,0 0-1 0,0 0-7 15,0 0-10-15,0 0 3 0,0 0 1 0,0 0 2 16,0 0 17-16,0 0 4 0,0 0 14 0,0 0-1 16,0 0 11-16,0 0-1 15,0 0 10-15,0 0 1 0,0 0-7 0,0 0-6 0,0 0-2 16,0 0-3-16,0 0 2 15,0 0 1-15,0 0-12 0,0 0 0 0,0 0-6 16,0 0-1-16,0 0 0 16,2-16-1-16,-2 16-3 0,0 0 2 0,0 0-6 0,0 0 2 15,0 0-12-15,0 0-6 0,0 0-4 0,0 0-4 16,0 0 3-16,0 0 1 16,0 0-7-16,0 0 7 0,0 0-1 0,0 0-6 15,0 0 2-15,0 0 2 0,2 55-1 16,-2-55 4-16,0 25-5 0,0-8-5 0,0-17 5 15,0 31-5-15,0-12 5 16,0-1-9-16,0 1-3 0,2 1-1 0,0-1-5 16,-2 0-3-16,0-2 1 15,0 2-2-15,0-19-3 0,-2 35 0 0,0-19-2 0,-2 0-1 16,-1 0 1-16,-4-2-1 0,-3-1-3 0,2 1 0 16,-2-1-1-16,-1-2-5 15,0-1-24-15,1-2-28 0,-3-1-38 0,15-7-55 0,-21 8-73 16,10-8-84-1,11 0-186-15,-14-9-154 0,14 9-248 0,-10-18-260 0</inkml:trace>
  <inkml:trace contextRef="#ctx0" brushRef="#br0" timeOffset="-213895.45">12285 3263 2696 0,'0'0'-33'0,"0"0"28"0,0 0 32 16,0 0 43-1,0 0 23-15,0 0 37 0,0 0 14 0,0 0-1 0,0 0-8 16,0 0-9-16,0 0-15 15,0 0-10-15,0 0-14 0,26 21-9 0,-26-21-8 0,0 0-6 16,0 0-26-16,0 0-44 16,0 0-60-16,0 0-72 0,4 10-70 0,-4-10-112 15,0 0-236-15,0 0-296 0,0 0-199 0</inkml:trace>
  <inkml:trace contextRef="#ctx0" brushRef="#br0" timeOffset="-213545.65">11822 3834 2488 0,'0'0'-88'16,"0"0"18"-16,0 0 4 0,0 0 19 0,0 0 2 0,0 0 21 15,0 0 16-15,0 0-7 16,0 0 0-16,0 0 4 0,0 0-1 0,42-19-2 0,-24 16-20 15,0 1-14-15,2 0-29 16,-3-1-28-16,2 0-50 0,-19 3-86 0,31-4-218 16,-18 1 383-16</inkml:trace>
  <inkml:trace contextRef="#ctx0" brushRef="#br0" timeOffset="-212995.86">11711 4214 1221 0,'0'0'-68'0,"0"0"11"0,0 0 20 0,-8 11 23 16,8-11 19-16,0 0 24 15,0 0 25-15,0 0 24 0,0 0 19 0,0 0 20 0,-3 16 21 16,3-16 14-16,0 0-9 16,0 0-3-16,0 0-13 0,0 0-7 0,0 0-17 15,29 5-5-15,-29-5-17 0,25 0-6 0,-5 0-9 16,0 0-8-16,4 0-6 16,8 0-5-16,0 0-4 0,4-1-7 0,2 1-2 15,5 0-4-15,2-3-3 0,-3 3 6 16,3 0-11-16,0-1-1 0,-2 1-3 0,-3-2-2 15,-4 0 0-15,-4 2-2 16,1-3-2-16,-4 2 3 0,-2 1-1 0,1-2-6 0,-6 1 1 16,-4-2-8-1,2 3 3-15,-20 0-15 0,29-2-18 0,-29 2-42 0,26-1-36 16,-26 1-53-16,17-3-74 0,-17 3-157 0,10 0-298 0,-10 0 61 16</inkml:trace>
  <inkml:trace contextRef="#ctx0" brushRef="#br0" timeOffset="-211726.16">12048 4614 1908 0,'0'0'-68'0,"0"0"20"0,0 0 14 15,-2-23 9-15,2 23 19 0,0 0 20 16,0 0 23-16,0 0 8 0,0 0 6 16,-2-19 4-16,2 19-2 0,0 0 12 0,0 0-11 15,0 0-5-15,0 0-2 0,0 0 17 16,0 0 8-16,0 0 14 0,0 0 4 16,0 0 7-16,0 0 7 0,0 0 0 15,0 0 0-15,-36 26-8 0,36-26-5 0,-11 22-3 16,3-11-3-16,2 3-2 0,-1-2 0 15,7-12-3-15,-8 28-3 0,3-15-8 0,2 3-4 16,1-2-6-16,2-14-4 0,-2 25-2 16,2-25-6-16,2 27-4 0,0-16-20 0,-2-11-4 15,6 21-2-15,-2-9 1 0,-4-12-1 16,9 15-6-16,-9-15 3 0,12 13 1 16,-12-13-2-16,13 5-1 0,-13-5-2 0,15 3-3 15,-15-3-1-15,0 0 0 0,0 0 0 16,25-17 0-16,-25 17-3 0,10-18 4 15,-2 9 8-15,-8 9 1 0,9-17 7 0,-9 17 0 16,6-17 4-16,-6 17 0 0,7-16-5 16,-7 16-1-16,5-11-3 0,-5 11-7 15,0 0 3-15,6-13-4 0,-6 13 1 0,0 0-1 16,0 0-1-16,0 0 4 0,0 0-5 16,26 1 2-16,-26-1 0 0,0 0 2 0,0 0 2 15,26 12 1-15,-26-12 1 0,20 6 3 16,-20-6 7-16,19 3 1 0,-19-3 13 15,17 5 5-15,-17-5 13 0,0 0-2 0,0 0-1 16,25-6-4-16,-25 6 3 0,13-10-8 16,-13 10-13-16,9-11 0 0,-9 11-4 15,9-17-4-15,-9 17-11 0,7-19-13 0,-7 19-23 16,4-20-32-16,-2 9-45 0,-2 11-55 0,3-19-68 16,-1 8-72-16,-2 11-121 0,-2-20-185 15,2 20-45-15,-5-15-176 0,5 15-144 16</inkml:trace>
  <inkml:trace contextRef="#ctx0" brushRef="#br0" timeOffset="-206264.59">1204 10926 2288 0,'0'0'-96'0,"15"-13"40"16,-15 13 15-16,12-13 31 0,-12 13 23 16,15-15 28-16,-9 7 29 0,-6 8 32 15,15-15 18-15,-15 15 18 0,12-13 16 0,-12 13 12 16,11-12 4-16,-11 12-2 0,9-11-7 15,-9 11-15-15,0 0-16 0,8-12-11 16,-8 12 1-16,0 0-3 0,0 0-9 0,0 0-5 16,0 0-8-16,0 0-11 0,0 0-7 15,-38 51-5-15,28-33 1 0,-5 0-4 16,-2 7 0-16,-2 2-25 0,0 0-2 0,-2 1-2 16,-1 7-4-16,2 0 1 0,-3 2 0 0,-3-2 3 15,1-1-2-15,4-5-3 0,-1 3 4 16,2-6-4-16,5 0-5 0,-6 0 1 15,8-6-7-15,-3-4-2 0,3 1 0 16,5-2-3-16,-2-3 3 0,1-1 1 0,9-11 5 16,-14 19 18-16,9-13-2 0,5-6 2 15,-8 14-7-15,8-14-5 0,0 0 1 0,0 0-7 16,0 0-2-16,0 0-4 0,0 0-3 16,0 0 2-16,19 12-5 0,-19-12-1 0,27 0-1 15,-10 0 0-15,5 3 7 0,0-3 8 16,5 1 7-16,4 3-5 0,-2-4-1 15,-1 4-3-15,1-2-4 0,0 1-2 0,2 2-2 16,-1-3-13-16,-7-1-30 0,0 3-39 16,-4-2-49-16,1-1-63 0,-4 2-74 0,-2-3-67 15,-14 0-172-15,24-3-167 0,-13 2 33 16,1-2-383-16,-12 3-484 0</inkml:trace>
  <inkml:trace contextRef="#ctx0" brushRef="#br0" timeOffset="-205628.44">2206 10759 2958 0,'0'0'-159'15,"8"-23"21"-15,-4 13 10 0,-4 10 23 16,2-19 19-16,-2 19 23 0,2-18 26 16,-2 18 6-16,0 0 14 0,-8-25 20 15,8 25 12-15,-17-14 23 0,8 9 13 16,9 5 27-16,-27-6 15 0,8 4 10 0,19 2 7 15,-39 4-1-15,17 4 9 0,-5-1 8 0,2 5 5 16,-2 5 2-16,-3-1 5 0,3 6-6 16,-6 2-4-16,4 4 21 0,0 2-13 15,3 0-11-15,3 0-4 0,2 1-9 0,5-1-30 16,2 2-6-16,2-1-6 0,0 2-8 16,7-1-1-16,1-3-10 0,2-2-3 0,4 3-3 15,2-3-8-15,1 0-3 0,4-5-4 16,4 1 0-16,2-2-7 0,2-4-10 15,2-2-5-15,2-2-19 0,2-1-13 0,1-4-14 16,-4-4-9-16,4-3-15 0,0-1-4 16,-3-1-4-16,4-5-2 0,-6 0-3 15,0-1 3-15,-4-3 0 0,0 0 1 0,-7-3 6 16,1 1 2-16,-5-3 5 0,-4 15 8 16,2-24 16-16,-2 24 13 0,-6-23 19 15,6 23 16-15,-16-17 14 0,16 17 19 0,-14-14 19 16,6 9 10-16,8 5 1 0,-17-8-3 15,17 8 6-15,0 0-12 0,-15-8-5 16,15 8-6-16,0 0-6 0,0 0-6 0,0 0-5 16,0 0-8-16,40-5-21 0,-21 2-37 15,3-1-51-15,0-2-64 0,4 3-70 0,1-1-58 16,-3-3-109-16,2 1-167 0,-2 1-423 16,-2-3-408-16</inkml:trace>
  <inkml:trace contextRef="#ctx0" brushRef="#br0" timeOffset="-205326.8">2507 10878 2826 0,'0'0'-49'0,"0"0"52"0,0 0 20 15,0 0 13-15,0 0 11 0,0 0 19 16,-38 22 20-16,28-9 18 0,0 3 4 0,-1 1-2 16,3 2-4-16,-5 0-10 0,8 2-7 15,-1 0-7-15,2-4-5 0,2 4-7 16,0-2-6-16,2-1-10 0,4 4-2 0,0-1-6 16,4 0-4-16,2 0-19 0,2-2-25 15,1-1-33-15,1 0-37 0,4 1-44 16,-4-6-50-16,4 3-37 0,-2-5-60 0,-1-3-115 15,2-1-486-15,-4-1-228 0</inkml:trace>
  <inkml:trace contextRef="#ctx0" brushRef="#br0" timeOffset="-205027.58">2753 11035 2584 0,'0'0'-27'0,"5"-15"6"0,-5 15 6 0,0 0 21 16,0 0 23-16,0 0 14 0,0 0 18 0,0 0 0 16,0 0-1-16,0 0-5 0,21 36-12 15,-19-21-3-15,2-1 2 0,3 2 3 16,-5 2-18-16,2 3 6 0,2 0 15 0,-4 4 9 16,2-1-4-16,-2 3 11 0,-2-6 9 15,-2 2 6-15,2-3 0 0,-4 2-5 0,0 1-6 16,-2-2-7-16,0-4-5 0,-5 0-4 15,0-4-7-15,1 0-4 0,-1-3-10 16,-1-2-24-16,12-8-41 0,-22 5-47 16,22-5-68-16,-23-5-52 0,23 5-83 0,-23-23-191 15,10 8-363-15,-2-6-176 0</inkml:trace>
  <inkml:trace contextRef="#ctx0" brushRef="#br0" timeOffset="-204855.18">2758 10823 2674 0,'0'0'41'0,"14"-9"0"15,-14 9-9-15,0 0 0 0,0 0-1 16,9-9-11-16,-9 9 0 0,0 0-22 0,0 0-39 16,0 0-56-16,0 0-55 0,0 0-82 15,0 0-504-15,0 0-11 0</inkml:trace>
  <inkml:trace contextRef="#ctx0" brushRef="#br0" timeOffset="-204310.96">2925 10995 2172 0,'0'0'-13'0,"0"0"30"16,10 12 44-16,-10-12 4 0,0 0 33 16,7 13 25-16,-7-13 21 0,2 13 3 15,-2-13 1-15,0 0-7 0,2 25-3 0,-2-25-5 16,0 20-7-16,0-20-11 0,5 23-5 16,-3-11-11-16,-2-12-7 0,4 20-7 0,-4-20-11 15,6 22-6-15,-4-12-6 0,-2-10-10 16,9 13-3-16,-9-13-5 0,12 11-4 15,-12-11-9-15,13 5-1 0,-13-5-9 0,0 0-4 16,0 0 2-16,0 0-5 0,29-14-3 16,-29 14 1-16,9-17-5 0,-9 17 2 0,9-17 7 15,-5 7 4-15,-4 10 9 0,6-17 10 16,-6 17 6-16,4-14 0 0,-4 14-2 16,0 0-7-16,9-16-7 0,-9 16 4 0,0 0-3 15,0 0-5-15,0 0-2 0,10-6-2 16,-10 6 0-16,0 0-5 0,0 0 0 15,0 0 1-15,0 0-3 0,34 13 2 16,-34-13 3-16,16 4 6 0,-16-4 4 0,18 4-20 16,-18-4 3-16,21 1 2 0,-21-1 4 15,22-1 9-15,-22 1 7 0,20-4 2 0,-20 4 1 16,20-10 2-16,-20 10-1 0,12-15-10 16,-6 8-2-16,-6 7-2 0,9-19-14 0,-9 19-14 15,5-23-25-15,-3 13-28 0,-2-1-38 16,0 11-38-16,-2-19-59 0,2 19-61 15,-2-18-64-15,2 18-120 0,-7-15-174 0,7 15-25 16,0 0-209-16,-9-17-188 0</inkml:trace>
  <inkml:trace contextRef="#ctx0" brushRef="#br0" timeOffset="-204066.71">3317 10896 2553 0,'16'-4'-2'0,"-16"4"29"16,0 0 13-16,0 0 34 0,0 0 19 15,20-2 28-15,-20 2 30 0,0 0 22 0,0 0 4 16,16 10 5-16,-16-10-9 0,13 13-11 16,-7-3-6-16,3 0-19 0,2 3-4 15,-5 0-8-15,4 3-43 0,-4 0-7 0,4 0-11 16,-4 3-6-16,0 0-1 0,-2 0-7 16,0 0-9-16,-2 2 0 0,0-2-7 0,-2 1-13 15,0 0-31-15,-4-1-27 0,0 0-46 16,0 2-63-16,-2-2-71 0,2-2-80 15,-6-4-142-15,0 3-177 0,2-6-334 0,0 1-375 16</inkml:trace>
  <inkml:trace contextRef="#ctx0" brushRef="#br0" timeOffset="-203473.62">4009 11165 2809 0,'0'0'-91'0,"0"0"30"0,0 0 27 0,0 0 1 15,0 0 24-15,0 0 28 0,0 0 30 16,0 0 25-16,0 0 16 0,0 0 8 16,0 0 10-16,0 0 8 0,-11-12 9 0,11 12 7 15,0 0 8-15,0 0-4 0,0 0-5 16,0 0-7-16,0 0-6 0,0 0-12 0,0 0-2 16,0 0-10-16,0 0-11 0,0 0-5 15,0 0-8-15,42 0-4 0,-42 0-5 16,20 0-4-16,-20 0 1 0,25-2-9 15,-25 2 24-15,32 0-7 0,-16-1-8 0,4 1-4 16,-20 0-11-16,32-3 3 0,-18 3-5 16,-14 0-9-16,27-1-3 0,-27 1-7 0,24-2-4 15,-24 2-10-15,19-1-21 0,-10 1-19 16,-9 0-36-16,12-4-41 0,-12 4-43 16,0 0-45-16,0 0-38 0,0 0-39 0,7-9-39 15,-7 9-83-15,0 0-80 0,0 0-458 16,0 0-346-16</inkml:trace>
  <inkml:trace contextRef="#ctx0" brushRef="#br0" timeOffset="-203100.99">3945 11020 2736 0,'0'0'-87'0,"0"0"44"0,0 0 24 16,0 0 29-16,0 0 16 0,0 0 25 15,0 0 30-15,0 0 23 0,0 0 25 16,0 0 11-16,0 0 18 0,0 0 6 0,0 0 17 15,0 0-8-15,0 0-6 0,0 0-21 16,0 0-2-16,0 0-6 0,55-6-10 16,-55 6 13-16,32 2-21 0,-13-4-12 0,0 2-7 15,0-1-18-15,-19 1-18 0,38 0-41 16,-18 0-43-16,-4 0-58 0,1-3-66 0,-2 1-80 16,-15 2-73-16,25-1-144 0,-25 1-195 15,18-2 31-15,-18 2-235 0,0 0-176 16</inkml:trace>
  <inkml:trace contextRef="#ctx0" brushRef="#br0" timeOffset="-185693.99">4894 10961 1426 0,'0'0'169'16,"0"0"-82"-16,0 0-23 0,-18-3 17 0,18 3 6 15,0 0 17-15,0 0 15 0,0 0-3 16,0 0 10-16,0 0 7 0,0 0 6 16,0 0-5-16,0 0-5 0,0 0-2 0,0 0-10 15,0 0 1-15,0 0-7 0,0 0-3 16,0 0-1-16,0 0 0 0,0 0-4 15,0 0-6-15,0 0-9 0,0 0-3 0,0 0-6 16,0 0-7-16,0 0-7 0,0 0-3 16,51-5-6-16,-51 5-6 0,0 0-7 0,32 0-3 15,-32 0-6-15,24-2 0 0,-12 1-8 16,-12 1-1-16,26 0-1 0,-26 0-6 0,23-3-8 16,-23 3 1-16,21 0-9 0,-21 0-11 15,0 0-21-15,25 0-26 0,-25 0-42 16,0 0-52-16,20 3-58 0,-20-3-74 15,0 0-138-15,10 3-191 0,-10-3-263 0,0 0-243 16</inkml:trace>
  <inkml:trace contextRef="#ctx0" brushRef="#br0" timeOffset="-184783.66">5435 10801 2527 0,'0'0'-87'0,"0"0"35"0,0 0 15 15,0 0 22-15,0 0 17 0,17 13 22 16,-17-13 19-16,0 0 18 0,0 0 12 0,0 0 12 16,0 0 2-16,0 0 1 0,0 0-3 0,0 0 0 15,0 0 3-15,0 0-2 0,-23 28-3 16,23-28-4-16,0 0-2 0,0 0-9 15,0 0-1-15,0 0-8 0,-21 0 0 0,21 0-5 16,0 0-2-16,0 0 1 0,0 0-7 16,0 0 1-16,-23-22-1 0,23 22-4 0,-4-15-2 15,4 15 3-15,0 0-4 0,-2-25-3 16,2 25-5-16,0-18 1 0,0 18 2 16,4-18-5-16,-4 18 7 0,8-18 0 0,-8 18 1 15,8-13-1-15,-8 13-3 0,13-13-1 16,-13 13 6-16,15-11-2 0,-15 11-5 0,19-6 1 15,-19 6 0-15,17-2 2 16,-17 2-4-16,0 0 3 0,23 11 4 0,-23-11 2 16,13 18 3-16,-4-5 3 0,-5 0-7 15,0 2 8-15,2 1 20 0,-2 3-1 0,-1 0-2 16,-1-1 4-16,-2 4-16 0,-2-2-4 16,-1 5-2-16,-1-2-1 0,-4 0-9 0,2 2-8 15,-3-4 0-15,0 0-6 0,1-1 1 16,-4 0-16-16,0-3-28 0,2 0-21 15,0-4-26-15,-1-2-35 0,0 1-40 0,1-2-43 16,1-1-51-16,3-1-44 0,-4-4-72 16,10-4-145-16,-12 6-118 0,12-6-296 0,0 0-305 15</inkml:trace>
  <inkml:trace contextRef="#ctx0" brushRef="#br0" timeOffset="-184234.74">5668 10886 2655 0,'0'0'-114'0,"-19"-11"16"0,19 11 11 16,-8-11 13-16,8 11 25 0,-7-14 24 16,7 14 17-16,-6-17 22 0,6 17 11 0,0-19 12 15,0 19 11-15,0 0 10 0,4-31 15 16,-4 31 1-16,7-18-1 0,-3 8 7 0,-4 10-3 16,13-15-10-16,-13 15-4 0,14-15-6 15,-8 9-1-15,-6 6-1 0,20-12 2 16,-20 12 5-16,19-2 8 0,-19 2 8 15,0 0 0-15,30 8 2 0,-18 2-4 0,-2-1-7 16,2 3-6-16,-2-1-4 0,-2 2-4 0,1 2-5 16,-3 3-2-16,-1-3 1 0,-1 2-1 15,0 0 1-15,-2 2 1 0,0-2 1 16,-2-2 2-16,0-15 1 0,0 35 5 0,-4-20-5 16,0 1 4-16,0-1-8 0,-3-2-6 15,-2-1-5-15,1-1 0 0,8-11-4 0,-18 17 0 16,6-9-3-16,12-8-1 0,-18 10-2 15,18-10 1-15,-22 3-8 0,22-3 3 16,-21-3-5-16,21 3-3 0,-16-12-2 0,16 12-5 16,-16-19-2-16,10 10-4 0,6 9-7 15,-8-26-9-15,6 14-12 0,2 12-29 0,0-28-36 16,0 28-49-16,4-28-60 0,-2 10-65 16,2 3-116-16,0-2-201 0,0 2-374 15,2 0-387-15</inkml:trace>
  <inkml:trace contextRef="#ctx0" brushRef="#br0" timeOffset="-183733.29">5969 10458 2753 0,'0'0'-129'0,"0"0"26"16,0 0 11-16,0 0 11 0,0 0 24 15,0 0-1-15,0 0 19 0,0 0 17 16,0 0 19-16,0 0 9 0,0 0 17 0,0 0 1 16,0 0 21-16,0 0-4 0,0 0 13 15,0 0 1-15,0 0-6 0,0 0 3 0,24 32 8 16,-24-32-1-16,2 15 9 0,-2-15 11 16,0 0 6-16,0 25 12 0,0-25 10 0,0 0 4 15,-12 21-1-15,12-21-2 0,-10 14-3 16,10-14-1-16,-10 10-4 0,10-10 1 15,-11 7-1-15,11-7-7 0,0 0-4 0,0 0-10 16,0 0-7-16,0 0-8 0,0 0-8 16,0 0-5-16,-23-23-10 0,23 23-10 15,0 0-14-15,2-26-22 0,-2 26-31 0,0 0-31 16,10-28-40-16,-10 28-40 0,7-16-55 16,-3 10-45-16,-4 6-77 0,0 0-124 0,6-12-441 15,-6 12-266-15</inkml:trace>
  <inkml:trace contextRef="#ctx0" brushRef="#br0" timeOffset="-175268.61">16931 14005 369 0,'0'0'97'16,"0"0"-11"-16,0 0-32 0,0 0-9 15,0 0-2-15,0 0-10 0,0 0-2 0,0 0 0 16,0 0 7-16,0 0-1 0,0 0 8 15,0 0-4-15,0 0 0 0,0 0 4 16,0 0-1-16,0 0-3 0,0 0-11 0,0 0 0 16,0 0 7-16,0 0 4 0,0 0 3 15,0 0 1-15,0 0 6 0,0 0 4 0,0 0 2 16,0 0-5-16,0 0 14 0,0 0-11 16,0 0 1-16,0 0-10 0,0 0 11 0,0 0 0 15,0 0-4-15,0 0 8 0,0 0-1 16,0 0 5-16,0 0 7 0,0 0-10 15,0 0 6-15,0 0-7 0,0 0 6 0,0 0 0 16,0 0 2-16,0 0 0 0,0 0 5 16,0 0-2-16,0 0 7 0,0 0 2 0,0 0 4 15,0 0 1-15,0 0 4 0,0 0-9 16,0 0-5-16,0 0-6 0,0 0-4 16,14-28-6-16,-14 28-8 0,0 0-1 15,0 0-7-15,0 0 0 0,18-4-10 0,-18 4-5 16,0 0-2-16,0 0 0 0,0 0-3 15,16-7-4-15,-16 7 2 0,0 0-1 16,0 0 3-16,0 0 3 0,15-4-3 16,-15 4 4-16,0 0 0 0,0 0-2 0,0 0-1 15,17-4 2-15,-17 4-1 0,0 0-4 0,0 0 5 16,17-4 4-16,-17 4-6 0,0 0-2 16,0 0-1-16,0 0-1 0,20-4 0 15,-20 4-4-15,0 0-1 0,0 0-1 0,0 0 1 16,0 0 1-16,18 0-1 0,-18 0 2 15,0 0 1-15,0 0 1 0,0 0 0 16,0 0-1-16,21-1-2 0,-21 1-2 0,0 0-4 16,0 0 0-16,0 0-4 0,0 0 3 15,0 0-5-15,0 0-1 0,0 0-1 0,19 0 2 16,-19 0-2-16,0 0-1 0,0 0 6 16,0 0 2-16,0 0-1 0,0 0-7 0,0 0 3 15,0 0-1-15,0 0-3 0,17 3 5 16,-17-3-1-16,0 0-3 0,0 0-2 15,0 0-2-15,0 0 0 0,0 0-2 0,0 0-20 16,0 0-24-16,0 0-27 0,0 0-27 16,0 0-52-16,0 0-30 0,0 0-31 15,0 11-21-15,0-11-38 0,0 0-67 0,0 0-593 16,0 0-347-16</inkml:trace>
  <inkml:trace contextRef="#ctx0" brushRef="#br0" timeOffset="-174454.98">16941 14013 2651 0,'0'0'-151'0,"0"0"31"0,0 0 31 16,-14 5 18-16,14-5 29 0,0 0 17 16,0 0 31-16,0 0 29 0,0 0 11 15,0 0 5-15,0 0 8 0,0 0-1 0,0 0 12 16,0 0 8-16,0 0 3 0,0 0 3 16,0 0 1-16,0 0 1 0,0 0 4 15,0 0 1-15,0 0 2 0,0 0 9 0,0 0-9 16,0 0 0-16,0 0-2 0,0 0-6 15,0 0-2-15,0 0 0 0,0 0-4 0,0 0-5 16,0 0-7-16,0 0-4 0,0 0-9 16,56-3-5-16,-56 3-2 0,0 0-4 15,24-4-2-15,-24 4-8 0,0 0-2 0,25-2-2 16,-25 2-1-16,18-2-3 0,-18 2-1 16,0 0 1-16,22-2-1 0,-22 2-7 15,20-1 3-15,-20 1-2 0,0 0-1 0,23-3 0 16,-23 3-1-16,0 0 0 0,23 0-2 15,-23 0 4-15,0 0-2 0,21 3 0 16,-21-3-5-16,18 1 1 0,-18-1 0 0,0 0-2 16,22 2-2-16,-22-2 2 0,17 2 0 15,-17-2-2-15,18 2 1 0,-18-2-3 16,0 0 3-16,24 0 0 0,-24 0 1 0,18 4 0 16,-18-4 1-16,16 3 0 0,-16-3-1 0,0 0-3 15,22 0 1-15,-22 0-3 0,15 4 0 16,-15-4 3-16,16 4-2 0,-16-4-1 15,0 0 0-15,24 4 0 0,-24-4 1 0,17 3 5 16,-17-3-9-16,0 0 1 0,23 3 0 16,-23-3-1-16,15 1-2 0,-15-1 5 0,0 0 1 15,19 3-1-15,-19-3 2 0,0 0-2 16,19 1 5-16,-19-1 7 0,0 0-7 16,14 5 2-16,-14-5 2 0,0 0-3 0,0 0 1 15,22 0 3-15,-22 0-2 0,0 0 3 16,0 0-3-16,23 0 2 0,-23 0 0 15,0 0 2-15,0 0-6 0,22 0-4 16,-22 0 3-16,0 0-3 0,0 0 1 0,16 2 2 16,-16-2-1-16,0 0-5 0,0 0 2 15,0 0-4-15,0 0 0 0,0 0 0 16,22 0-14-16,-22 0-15 0,0 0-14 0,0 0-22 16,0 0-24-16,0 0-29 0,0 0-38 0,0 0-37 15,0 0-30-15,14 0-18 0,-14 0-16 16,0 0-36-16,0 0-63 0,0 0-610 15,13-5-403-15</inkml:trace>
  <inkml:trace contextRef="#ctx0" brushRef="#br0" timeOffset="-173917.88">17745 14049 2729 0,'0'0'-185'0,"0"0"29"16,0 0 19-16,0 0 22 0,0 0 15 15,0 0 23-15,0 0 19 0,0 0 21 16,0 0 19-16,18-3 8 0,-18 3 14 0,0 0 15 16,0 0 9-16,0 0 4 0,0 0 16 0,0 0-6 15,0 0 6-15,0 0-2 0,23 0-1 16,-23 0 5-16,0 0 2 0,0 0 13 15,0 0-7-15,23-5 1 0,-23 5 8 16,0 0 2-16,17-4 8 0,-17 4-2 16,0 0 2-16,19-1-5 0,-19 1-6 0,0 0-4 15,21-3-1-15,-21 3-11 0,20-3-7 16,-20 3-1-16,18-2-4 0,-18 2-4 0,19-2-4 16,-19 2-1-16,22-1 0 0,-22 1 0 15,16-3 4-15,-16 3 6 0,0 0 0 0,28-1 2 16,-28 1-3-16,0 0-1 0,23 0 3 15,-23 0 1-15,0 0 1 0,24 0 1 16,-24 0 3-16,0 0 1 0,20 0 8 0,-20 0-3 16,0 0-1-16,20 1 2 0,-20-1-4 15,0 0-2-15,21 3-1 0,-21-3 3 0,0 0-7 16,21 1 1-16,-21-1-1 0,0 0-4 16,19 0 1-16,-19 0-4 0,0 0-3 0,17 2-5 15,-17-2-2-15,0 0-3 0,0 0-1 16,19 2-5-16,-19-2-13 0,0 0-25 15,0 0-33-15,0 0-41 0,0 0-55 16,18 4-65-16,-18-4-59 0,0 0-126 0,0 0-153 16,0 0-325-16,0 0-249 0</inkml:trace>
  <inkml:trace contextRef="#ctx0" brushRef="#br0" timeOffset="-173477.51">18397 14028 2484 0,'24'2'-111'15,"-24"-2"29"-15,0 0 20 0,0 0 14 16,0 0 3-16,0 0 16 0,0 0 18 0,0 0 8 16,21 0 6-16,-21 0 7 0,0 0 12 15,0 0 4-15,0 0 11 0,22 0 0 16,-22 0 11-16,0 0 7 0,0 0 13 0,18 3 9 15,-18-3 3-15,0 0 4 0,18 1 12 16,-18-1-2-16,0 0 5 0,18 2-7 0,-18-2-1 16,0 0-1-16,21 1-2 0,-21-1-3 15,18 3-1-15,-18-3-1 0,20 0-3 16,-20 0-9-16,22 0-5 0,-22 0 5 0,27 0-4 16,-12 1-4-16,-15-1 2 0,31-1 0 15,-13-2-5-15,0 3-2 0,2-1-4 16,-20 1 0-16,36-2-10 0,-19 2-2 0,-1-1-2 15,-16 1 0-15,30-3-3 0,-15 1-4 16,-15 2-2-16,26-2-6 0,-26 2 1 0,22 0-5 16,-22 0-2-16,20-1-3 0,-20 1 0 15,0 0-8-15,23 0-7 0,-23 0-22 16,0 0-29-16,19-3-36 0,-19 3-37 16,0 0-50-16,0 0-38 0,27 0-22 0,-17 0-28 15,-10 0-69-15,0 0-638 0,24-4-413 16</inkml:trace>
  <inkml:trace contextRef="#ctx0" brushRef="#br0" timeOffset="-172878.97">19329 14007 2820 0,'0'0'-149'16,"0"0"25"-16,21-6 17 0,-21 6 23 0,15-2 26 15,-15 2 14-15,0 0 26 0,24-3 29 16,-24 3 3-16,18 0 20 0,-18 0 15 16,20-2-2-16,-20 2 12 0,0 0-1 0,25 2 8 15,-25-2 3-15,15 2 14 0,-15-2-8 16,0 0 2-16,21 0-1 0,-21 0 1 16,0 0-3-16,24 1 1 0,-24-1-3 0,14 2 4 15,-14-2-2-15,0 0-2 0,25 3-4 16,-25-3-1-16,0 0-8 0,26 0-3 0,-26 0-5 15,14 0-1-15,-14 0 0 0,18 1-1 16,-18-1-3-16,0 0-4 0,25 0-2 16,-25 0-1-16,15 2-9 0,-15-2 1 0,0 0-3 15,27 0 0-15,-27 0 4 0,15 2 0 16,-15-2 0-16,0 0 3 0,25-2 2 0,-25 2-4 16,0 0-5-16,24 0 0 0,-24 0-3 15,0 0-3-15,19 2-3 0,-19-2-2 16,0 0 2-16,19 0-6 0,-19 0 5 0,0 0 2 15,17 2 1-15,-17-2 4 0,0 0-4 16,18 2 2-16,-18-2-6 0,0 0 1 0,0 0-3 16,22 2-2-16,-22-2-1 0,0 0 0 15,0 0 3-15,21 0-5 0,-21 0-3 16,0 0 2-16,0 0 3 0,0 0 5 0,17 3-3 16,-17-3 1-16,0 0-2 0,0 0 1 15,0 0-2-15,0 0 6 0,0 0-9 16,19 0 0-16,-19 0-4 0,0 0-1 0,0 0 2 15,0 0-4-15,0 0 1 0,0 0-8 16,0 0-10-16,0 0-22 0,0 0-26 0,0 0-28 16,0 0-28-16,0 0-18 0,0 0-17 15,0 0-14-15,20 3-14 0,-20-3-40 16,0 0-66-16,0 0-206 0,0 0-419 16,0 0-310-16</inkml:trace>
  <inkml:trace contextRef="#ctx0" brushRef="#br0" timeOffset="-170735.93">20392 14021 2664 0,'0'0'-111'0,"0"0"28"16,0 0 22-16,0 0 17 15,0 0 12-15,0 0 35 0,0 0 0 0,0 0 17 16,0 0-3-16,0 0 7 16,55 5 2-16,-55-5-2 0,0 0 11 0,25-1 1 15,-25 1 2-15,19 0 9 0,-19 0 7 0,21-3 6 0,-21 3 4 16,24-4 5-16,-24 4 2 16,25 0-2-16,-25 0-4 0,25-3-1 0,-25 3-7 15,28 0 7-15,-13-2 0 0,-15 2 5 16,28-2 5-16,-10 2-3 0,-18 0 0 0,30-2-9 15,-15 2 0-15,-15 0-3 16,28-4-6-16,-14 4-1 0,-14 0 1 0,30 0-8 16,-30 0-3-16,27-1 0 0,-27 1-11 15,26 0 1-15,-26 0-6 0,23 0-12 16,-23 0-22-16,21 0-36 0,-21 0-45 0,19 0-61 0,-19 0-62 16,0 0-83-16,28-3-194 15,-20 1-390-15,-8 2-242 0</inkml:trace>
  <inkml:trace contextRef="#ctx0" brushRef="#br0" timeOffset="-170285.78">21451 14005 2500 0,'0'0'-109'15,"0"0"29"1,0 0 12-16,28 2 12 0,-28-2 11 0,0 0 15 0,0 0 13 16,16 2 7-16,-16-2 13 15,0 0 10-15,0 0 6 0,0 0 19 0,21 2 1 0,-21-2 12 16,0 0 6-16,0 0 6 15,23-2 4-15,-23 2 7 0,0 0-3 0,21 0 9 16,-21 0 5-16,17-2 9 16,-17 2 3-16,21 0-3 0,-21 0 0 0,23-2-1 15,-23 2 0-15,26-1-5 0,-26 1-4 0,28-3-12 0,-14 3-3 16,-14 0-7-16,34-2-8 16,-19 2-5-16,-15 0-3 0,32-1-6 0,-18 1-2 15,-14 0-7-15,32 0-2 16,-17 0-4-16,-15 0-3 0,26-2-5 0,-26 2-11 0,22 0-14 15,-22 0-30-15,20-2-38 16,-20 2-43-16,19-2-50 0,-19 2-40 0,15-2-67 16,-15 2-148-16,17-1-412 15,-17 1-173-15</inkml:trace>
  <inkml:trace contextRef="#ctx0" brushRef="#br0" timeOffset="-169835.51">22309 13999 2333 0,'0'0'-107'16,"26"5"12"-16,-26-5 10 0,0 0 13 0,15 1 19 0,-15-1 9 15,0 0 21 1,0 0 12-16,20 0 14 0,-20 0 10 0,0 0 7 0,0 0 6 16,22 0 7-16,-22 0 14 15,0 0 9-15,19 0 9 0,-19 0 4 0,0 0 13 0,23 0-3 16,-23 0 10-16,19 0 3 0,-19 0-9 0,24 0-6 16,-24 0-6-16,25 2 1 15,-25-2-6-15,28-2 2 0,-16 4-8 0,-12-2-3 16,32 0-2-16,-20 0 1 0,-12 0 1 15,30-2-2-15,-30 2 0 0,30 2 3 0,-15-4 3 16,-15 2 3-16,28 0-2 16,-28 0-4-16,22 0 1 0,-22 0-1 0,22 0-7 15,-22 0-1-15,19-1-5 0,-19 1-4 16,0 0-1-16,24 0-11 0,-24 0-3 0,0 0-11 16,18 0-18-16,-18 0-26 15,0 0-32-15,22 0-55 0,-22 0-43 0,14 0-40 16,-14 0-58-16,0 0-117 0,21 0-501 0,-21 0-240 0</inkml:trace>
  <inkml:trace contextRef="#ctx0" brushRef="#br0" timeOffset="-169415.57">23323 14040 2484 0,'22'1'-107'0,"-22"-1"31"0,0 0 8 0,19 2 18 16,-19-2 9-16,0 0 3 0,18 0 14 0,-18 0 10 15,0 0 3-15,22-3 11 16,-22 3 19-16,0 0 14 0,25 0 24 0,-25 0 18 15,17-3 14-15,-17 3 3 16,19-1 6-16,-19 1 2 0,20-2 2 0,-20 2-2 0,18-4-6 16,-18 4-2-16,20 0-5 15,-20 0-4-15,20-2-7 0,-20 2 0 0,22 0-2 16,-22 0-6-16,23-2-2 0,-23 2-4 0,22-1-5 16,-22 1-5-16,22 0-5 0,-22 0-7 15,22 0-1-15,-22 0-7 0,21 1-3 0,-21-1-3 16,18 2-11-16,-18-2-12 15,22 0-21-15,-22 0-27 0,21 0-33 16,-21 0-47-16,23 0-32 0,-23 0-38 16,24 0-39-16,-24 0-97 0,21-2-515 0,-11 2-185 0</inkml:trace>
  <inkml:trace contextRef="#ctx0" brushRef="#br0" timeOffset="-168995.75">24295 14028 2376 0,'0'0'-98'0,"0"0"29"0,0 0 7 0,0 0 8 0,26 0 3 16,-26 0 5-16,0 0 16 16,0 0 15-16,22 0 10 0,-22 0 13 0,0 0 20 15,22 0 8-15,-22 0 25 0,0 0 5 16,21 0 18-16,-21 0 17 0,17 2 10 0,-17-2 8 16,0 0 7-16,27-4 0 0,-27 4-13 15,20 0-8-15,-20 0-9 0,19 2-10 16,-19-2-8-16,22 0-11 0,-22 0-4 0,22 0-8 15,-22 0-8-15,26 0 1 16,-26 0-4-16,25-2-9 0,-25 2 0 0,25 0-8 16,-25 0 0-16,25 0-13 0,-25 0-13 15,26 0-23-15,-26 0-33 0,26-1-41 0,-26 1-38 16,23 1-41-16,-11-1-37 0,-12 0-73 0,22-4-565 0,-12 4-196 16</inkml:trace>
  <inkml:trace contextRef="#ctx0" brushRef="#br0" timeOffset="-168510.76">25441 14009 2458 0,'0'0'-102'0,"27"2"24"15,-27-2 8-15,0 0 23 0,14 2 18 0,-14-2 18 16,0 0 21-16,0 0 28 15,24 2 19-15,-24-2-1 0,0 0 18 16,21 0-1-16,-21 0 9 0,17 3-7 16,-17-3 3-16,19 0 0 0,-19 0 2 0,0 0-3 15,31 0-1-15,-31 0-3 0,20 0-3 0,-20 0-4 16,23 0 3-16,-23 0-6 0,22 0-3 16,-22 0 0-16,25-3-7 0,-25 3-2 0,23 0-6 0,-23 0-2 15,27 0-1-15,-27 0-8 16,23 0-2-16,-23 0-1 0,24-2-4 0,-24 2-6 15,25 0-2-15,-25 0 0 16,24 0-2-16,-24 0-7 0,27-2-11 0,-27 2-16 0,22 0-29 16,-22 0-34-1,25 0-45-15,-25 0-50 0,27 0-34 0,-12 0-56 0,-1 0-98 16,-3-2-440-16,-11 2-115 0</inkml:trace>
  <inkml:trace contextRef="#ctx0" brushRef="#br0" timeOffset="-168155.7">26421 14025 2308 0,'17'3'-89'0,"-17"-3"18"0,0 0 14 0,23 2 15 15,-23-2 8-15,16 3 18 16,-16-3 7-16,15 1 10 0,-15-1 20 0,23 3 6 16,-23-3 3-16,21 0 16 15,-21 0-3-15,23 3 8 0,-23-3 1 0,23 1 3 16,-23-1 9-16,25 0 3 0,-12 2 1 0,-13-2-2 0,25 0 1 16,-25 0-4-16,27 0-12 15,-14 3-4-15,-13-3-3 0,27 0-3 0,-27 0-7 0,29 2-7 16,-29-2 0-16,27 0-2 15,-27 0-5-15,23-2-23 0,-23 2-12 0,23 0-26 16,-23 0-23-16,24-3-20 16,-24 3-25-16,18 0-24 0,-9 0-29 0,-9 0-59 0,16-3-468 15,-16 3 61-15</inkml:trace>
  <inkml:trace contextRef="#ctx0" brushRef="#br0" timeOffset="-167565.46">27652 14041 1938 0,'0'0'-37'15,"23"-5"34"-15,-23 5 13 0,0 0-1 0,0 0 8 0,0 0 15 16,17-2 5-16,-17 2-10 0,0 0 3 0,0 0 5 16,25 0-7-16,-25 0 8 15,0 0 3-15,20-1 8 0,-20 1 9 0,0 0 5 16,24-3 9-16,-24 3-2 0,19-2 3 15,-19 2 3-15,0 0-2 0,28 0 1 0,-28 0-2 16,21-2-3-16,-21 2-4 16,22 2-3-16,-22-2-7 0,25 0-2 0,-25 0-1 15,27 0-6-15,-14 0 2 0,-13 0-7 0,29 2 0 16,-14-2-11-16,-15 0-2 0,28 3-3 16,-28-3 2-16,30-3-8 0,-30 3-24 0,25 0-17 15,-12-2-28-15,-13 2-20 16,25 0-24-16,-25 0-19 0,24-2-26 0,-24 2-41 0,20-1-77 15,-20 1-536-15,20-4-102 16</inkml:trace>
  <inkml:trace contextRef="#ctx0" brushRef="#br0" timeOffset="-167235.85">28512 13986 2347 0,'0'0'-45'16,"0"0"16"-16,0 0-8 16,24 0 15-16,-24 0 16 0,0 0 10 0,21 3 9 0,-21-3 13 15,0 0 10-15,25-3 4 16,-25 3 7-16,20 0 5 0,-20 0 4 0,20 3 6 15,-20-3 3-15,24 0-3 16,-24 0-6-16,23 0-2 0,-23 0-9 0,23-3-5 16,-23 3-7-16,29 0-6 0,-29 0-15 0,26 0-12 0,-12-1-22 15,-14 1-8-15,27 0-20 16,-27 0-25-16,28 0-19 0,-28 0-23 0,27 0-30 16,-12 0-53-16,-15 0-98 15,27 0-308-15,-12-3 185 0</inkml:trace>
  <inkml:trace contextRef="#ctx0" brushRef="#br0" timeOffset="-166815.73">29423 13998 1675 0,'0'0'-41'0,"13"6"11"15,-13-6 1-15,0 0 2 0,18 5 16 16,-18-5 14-16,0 0 12 0,24 4 32 0,-24-4 3 15,15 2-3-15,-15-2 4 0,19 3 9 16,-19-3-8-16,21 0 5 0,-21 0 3 16,22 0-6-16,-22 0 3 0,24 3-5 0,-24-3-2 15,24 0 11-15,-24 0-7 0,23 0 1 0,-23 0 6 0,26 1-17 16,-26-1-5 0,25 0-10-16,-25 0 4 0,25 0-2 15,-25 0-9-15,23 3-7 0,-23-3-24 0,26 0-21 16,-14 1-17-16,-12-1-12 15,26-1-16-15,-26 1-20 0,23 1-32 0,-10-1-49 16,-13 0-129-16,21-1-243 0,-8-2 261 0</inkml:trace>
  <inkml:trace contextRef="#ctx0" brushRef="#br0" timeOffset="-166405.74">30262 14048 1501 0,'18'3'-24'0,"-18"-3"33"0,0 0 15 0,19 0 14 15,-19 0 19-15,0 0 27 16,24-3 16-16,-24 3 3 0,0 0-4 0,25-2 1 16,-25 2-7-16,17 0-12 0,-17 0-4 15,19-3-10-15,-19 3 2 0,19-2-11 0,-19 2 2 16,23-1-4-16,-23 1-10 0,24-3-1 0,-24 3-7 16,25-3-2-16,-25 3-2 15,27-1-4-15,-14-2-3 0,-13 3 14 0,24-4-17 16,-24 4 2-16,24-4-4 0,-24 4-3 15,26-1-5-15,-26 1-6 0,24-3-13 16,-24 3-38-16,21 0-33 0,-21 0-35 16,18-3-39-16,-18 3-37 0,20-4-83 0,-20 4-427 15,16-4 52-15</inkml:trace>
  <inkml:trace contextRef="#ctx0" brushRef="#br0" timeOffset="-166085.83">30987 13990 2039 0,'0'0'-17'0,"24"2"33"15,-24-2 1-15,0 0 16 0,21 2 24 0,-21-2 24 16,0 0 34-16,23 0-3 15,-23 0 3-15,19 0-3 0,-19 0 1 0,19 2-2 0,-19-2-6 16,21-2 0-16,-21 2 0 16,23 0-4-16,-23 0 1 0,24-2-8 0,-24 2-6 15,28 0-11-15,-28 0-6 0,25 0-11 16,-25 0-2-16,25-2-8 0,-25 2-5 0,25 0-9 16,-25 0-17-16,22 0-26 0,-22 0-38 0,18 0-49 15,-18 0-63-15,20 0-64 16,-20 0-109-16,19-4-622 0,-11 3-384 0</inkml:trace>
  <inkml:trace contextRef="#ctx0" brushRef="#br0" timeOffset="-165785.5">31751 14001 2869 0,'24'8'-55'0,"-12"-6"19"0,-12-2 7 0,30 7 28 0,-15-7 40 15,0 4 43-15,-15-4 32 0,29 6 17 0,-13-4-6 16,0 2-8-16,-16-4-9 16,30 6-4-16,-13-5-5 0,-17-1-3 0,27 5-2 0,-16-3-5 15,-11-2-1-15,23 5-7 16,-23-5-5-16,19 4-5 0,-19-4-4 0,17 2-14 15,-17-2-4-15,0 0-19 16,21 3-30-16,-21-3-50 0,0 0-71 0,0 0-94 16,15 3-139-16,-15-3-277 0,0 0-303 15,0 0-344-15</inkml:trace>
  <inkml:trace contextRef="#ctx0" brushRef="#br1" timeOffset="12950.89">6661 14334 1247 0,'0'0'155'15,"0"0"-68"-15,0 0-28 0,0 0-10 16,0 0-21-16,0 0-1 0,11-16 6 0,-11 16-5 16,0 0-5-16,0 0-8 0,0 0 20 15,0 0 2-15,0 0 11 0,0 0 16 16,0 0-4-16,6-14-3 0,-6 14 0 15,0 0-15-15,0 0-23 0,0 0-41 0,0 0-47 16,0 0-59-16,0 0-91 0,0 0-336 16,6-3 256-16</inkml:trace>
  <inkml:trace contextRef="#ctx0" brushRef="#br1" timeOffset="146784.3">3401 15838 2646 0,'0'0'37'0,"11"-11"20"15,-11 11-6-15,0 0-13 0,10-9-6 0,-10 9-5 16,0 0-3-16,0 0-15 0,0 0-19 16,0 0-39-16,10-12-26 0,-10 12-32 15,0 0-23-15,0 0-62 0,0 0-124 16,0 0-329-16,0 0 126 0</inkml:trace>
  <inkml:trace contextRef="#ctx0" brushRef="#br1" timeOffset="-87553.77">1352 12296 1330 0,'0'0'171'0,"8"-11"-50"0,-8 11-18 0,0 0-23 16,0 0-5-16,4-13-1 0,-4 13-16 15,0 0-5-15,0 0 10 0,0 0-4 16,0 0 19-16,-11-26 4 0,11 26-7 0,0 0-3 16,-18-9 6-16,18 9-4 0,-18-1-3 15,18 1-7-15,-22 0-6 0,22 0-3 0,-28 5-11 16,11 0 0-16,-2 2-7 0,-4 2 2 16,2 1 0-16,-2-1 10 0,-1 4 0 0,3 1 8 15,2 4-4-15,0-4-2 0,3 3-5 16,2 4 0-16,2-1-5 0,0 2-1 15,5-1-5-15,1 3-5 0,-1 2-2 16,7-5-2-16,-2 0-4 0,4 0-1 0,2-2-1 16,3 3-4-16,-1 0 0 0,4-6 0 15,5 0 0-15,-2-1-4 0,4-1-2 0,-4-5-2 16,3-2-3-16,2 0 0 0,-2 0-8 16,0-3-2-16,-16-4-3 0,26 2-4 15,-26-2-2-15,27-3 3 0,-11-4-1 16,-3 1 2-16,-1-3 0 0,-1-1 1 0,-1 0 1 15,0-1 2-15,-10 11 6 0,9-22 0 0,-4 12 2 16,-5 10 2-16,6-17 7 0,-6 17 0 16,0 0 4-16,2-18 10 0,-2 18-1 15,0 0 3-15,0 0 0 0,0 0 4 16,0 0 3-16,0 0-3 0,0 0 0 0,0 0-2 16,0 0-3-16,0-16-2 0,0 16-2 15,0 0-3-15,0 0 1 0,28 1-1 0,-28-1-9 16,19-1-27-16,-19 1-41 0,22-6-48 15,-22 6-56-15,19-4-46 0,-7 1-57 16,-12 3-124-16,23-8-506 0,-10 0-276 0</inkml:trace>
  <inkml:trace contextRef="#ctx0" brushRef="#br1" timeOffset="-87287.81">1652 12445 2813 0,'2'-25'-39'16,"-2"25"10"-16,0 0 7 0,0 0 4 16,0 0 30-16,-16-15 16 0,16 15 31 0,0 0 9 15,0 0 4-15,-27 2 5 0,27-2 12 16,0 0 1-16,-24 13 0 0,24-13-6 0,-15 16-6 16,7-6-4-16,2 2-8 0,-2 2-6 15,8-14-4-15,-10 25-6 0,7-12-4 16,1 2-10-16,2-15-3 0,-1 27-3 15,1-14-25-15,0-13-33 0,3 25-38 0,0-14-45 16,3 2-31-16,-6-13-58 0,14 19-58 0,-14-19-140 16,12 10-433-16,-4-7-165 0</inkml:trace>
  <inkml:trace contextRef="#ctx0" brushRef="#br1" timeOffset="-86951.26">1760 12510 2515 0,'0'-23'-49'0,"0"23"21"16,0 0 16-16,0 0 6 0,0 0 29 0,-6-23 27 15,6 23 23-15,0 0 16 0,0 0 7 16,-17-7-5-16,17 7 2 0,0 0 0 16,0 0 1-16,0 0-3 0,0 0-5 15,0 0-13-15,-36 16-9 0,36-16 4 0,-6 14-14 16,6-14-5-16,0 0-6 0,-3 21-3 15,3-21-3-15,0 0-6 0,7 28-3 0,-1-16-4 16,-6-12 1-16,16 19-5 0,-9-5-2 16,2-4-3-16,0 4-3 0,-1-2 0 0,1 1-3 15,-4-2 0-15,-5-11 4 0,10 17-1 16,-10-17 0-16,4 20 3 0,-4-20-3 16,-2 16 1-16,2-16-7 0,0 0-14 0,-10 20-25 15,10-20-37-15,0 0-55 0,-10 7-46 16,10-7-53-16,0 0-83 0,0 0-623 15,0 0-337-15</inkml:trace>
  <inkml:trace contextRef="#ctx0" brushRef="#br1" timeOffset="-86731.25">1881 12450 2774 0,'0'0'-47'0,"16"-7"18"0,-16 7 10 0,12-4 16 15,-12 4 22-15,0 0 38 0,0 0 21 16,0 0 18-16,27 10 5 0,-27-10-7 15,9 15 2-15,-9-15 3 0,2 19-7 0,0-5 1 16,-2-14-2-16,0 26-7 0,0-9-8 16,0-17-8-16,-4 33-6 0,2-16-10 15,0 0-1-15,-3 0-10 0,1-2-21 0,4-15-34 16,-6 29-47-16,1-16-41 0,5-13-51 16,-4 20-51-16,4-20-76 0,-6 13-155 15,6-13-420-15,0 0-209 0</inkml:trace>
  <inkml:trace contextRef="#ctx0" brushRef="#br1" timeOffset="-86538.35">2101 12628 2646 0,'20'-6'-13'0,"-20"6"10"0,14-5-4 16,-14 5 11-16,15-6 20 0,-15 6 5 15,17-6 8-15,-17 6 2 0,17-6-2 16,-17 6-8-16,20-5 2 0,-20 5-10 0,20-8-13 15,-20 8-25-15,19-7-39 0,-19 7-46 16,17-6-43-16,-8 2-44 0,-9 4-70 0,0 0-408 16,8-10 98-16</inkml:trace>
  <inkml:trace contextRef="#ctx0" brushRef="#br1" timeOffset="-86402.36">2220 12531 2015 0,'-16'-2'58'0,"16"2"33"0,0 0 15 0,-24-2 15 15,24 2 11-15,0 0 16 0,0 0 4 16,-17-4-14-16,17 4-14 0,0 0-15 0,0 0-12 15,0 0-13-15,0 0-8 0,0 0-7 16,41-16-27-16,-41 16-42 0,24-7-58 16,-7 4-70-16,-2-1-77 0,0-2-110 15,2 0-556-15,-17 6-236 0</inkml:trace>
  <inkml:trace contextRef="#ctx0" brushRef="#br1" timeOffset="-86050.5">2675 12148 2499 0,'0'0'-109'0,"6"-13"21"0,-6 13 22 16,0 0 21-16,11-14 30 0,-11 14 23 15,0 0 19-15,0 0 44 0,0 0 35 0,0 0 30 16,0 0 25-16,0 0 10 0,0 0 3 16,0 0-2-16,0 0 1 0,0 0-11 15,11 41-5-15,-11-41-11 0,2 26-8 0,0-11-22 16,2 2 3-16,-2 0-10 0,2 3-10 16,-2-2-11-16,0 0-8 0,2 1-25 15,2-1-7-15,-2 2-9 0,0-3-2 0,2 2-8 16,-4-2-29-16,2-2-43 0,0 0-54 15,-4-15-79-15,7 25-72 0,-5-15-103 0,-2-10-199 16,0 15-67-16,0-15-216 0,-4 14-171 16</inkml:trace>
  <inkml:trace contextRef="#ctx0" brushRef="#br1" timeOffset="-85798.07">2656 12657 2559 0,'0'0'-12'0,"0"0"12"0,0 0 4 15,0 0 2-15,0 0 8 0,0 0 15 0,0 0 29 16,0 0 11-16,0 0-2 0,0 0 2 16,0 0-3-16,49-2-3 0,-49 2 0 15,36-6-4-15,-17 2-8 0,2 2-3 16,2 0-5-16,1-2-5 0,-4 3-7 0,4-4-31 15,-3 2-53-15,1 1-55 0,-4 0-56 16,2-1-59-16,-20 3-126 0,29-4-407 16,-19 5-38-16</inkml:trace>
  <inkml:trace contextRef="#ctx0" brushRef="#br1" timeOffset="-85376.29">2986 12845 2158 0,'-25'4'-5'0,"25"-4"32"16,0 0 16-16,-24 1 16 0,24-1 24 0,-20 3 30 16,20-3 15-16,-24 2 6 0,12 1 4 15,12-3-9-15,-30 8-8 0,17-5-10 16,13-3-9-16,-22 9-8 0,12-4-12 0,10-5-5 15,-16 11-12-15,16-11 1 0,-15 14-13 16,15-14-1-16,-9 13-4 0,9-13-8 0,-2 16-4 16,2-16-2-16,0 0-7 0,11 22-1 15,-11-22-2-15,15 17-2 0,-5-7-4 16,2-1-1-16,-2 3-2 0,0-1-2 0,0-1-4 16,1 1 0-16,-3 0-2 0,-1 1 3 15,-7-12 9-15,13 21 14 0,-11-11 9 16,-2-10 15-16,2 19 2 0,-2-19-2 0,0 0-7 15,-9 28 0-15,-1-20-6 0,10-8-2 16,-18 15-4-16,8-9-9 0,10-6-4 16,-18 7-18-16,18-7-29 0,-20 0-28 15,20 0-37-15,0 0-43 0,-25-7-53 0,25 7-61 16,-15-14-74-16,8 7-166 0,3-4-482 0,0-1-409 16</inkml:trace>
  <inkml:trace contextRef="#ctx0" brushRef="#br1" timeOffset="-85003.34">3050 12762 2919 0,'0'0'-90'0,"0"0"14"0,0 0 6 15,10-10 8-15,-10 10 19 0,0 0 18 16,0 0 25-16,19-4 6 0,-19 4 7 15,0 0 14-15,22 0 4 0,-22 0 3 0,0 0 4 16,28 4-1-16,-28-4 1 0,18 3 7 16,-18-3-8-16,19 7 6 0,-19-7 14 15,13 11 21-15,-13-11 17 0,8 13 5 0,-8-13 4 16,3 19 8-16,-3-19 15 0,-3 19 13 16,3-19 10-16,-8 22 0 0,4-10 4 15,4-12-4-15,-11 25-29 0,7-15-2 0,4-10-12 16,-7 19-7-16,7-19-13 0,-6 15-7 15,6-15-9-15,0 0 1 0,-2 17-13 0,2-17-1 16,0 0-22-16,0 0-26 0,17 11-28 16,-17-11-38-16,0 0-44 0,21-3-52 15,-21 3-60-15,15-4-58 0,-15 4-90 0,12-11-156 16,-5 5-113-16,-7 6-261 0,0 0-268 0</inkml:trace>
  <inkml:trace contextRef="#ctx0" brushRef="#br1" timeOffset="-83393.71">5029 11935 2655 0,'7'-14'-90'0,"-7"14"10"0,6-13 9 0,-6 13-2 16,0 0 14-16,8-18-6 0,-8 18 17 0,4-11 5 16,-4 11 5-16,0 0 29 15,6-15 21-15,-6 15 31 0,0 0 34 16,0 0 27-16,5-18 13 0,-5 18 11 0,0 0 3 16,0 0-8-16,0 0-11 0,0 0-12 0,0 0-11 15,3-14-9-15,-3 14-2 16,0 0 2-16,0 0 1 0,0 0 0 0,0 0-2 0,0 0 3 15,0 0-1-15,0 0-3 16,-3 62-5-16,3-45-6 0,0 1-2 0,0 1-1 16,3 0-5-16,-3 2-3 0,2 0-9 0,-2 2-1 15,2-2-5-15,0-1-5 16,0 1 3-16,0 0 1 0,0 0-1 0,2 5 1 0,0-2-3 16,0 1 0-16,0 0-3 15,1-1-4-15,-1-2-3 0,3 4-4 16,-3-1-4-16,0-3 2 0,0 1-4 15,1 0-1-15,-1-4-1 0,0-2-18 0,0 0-7 0,-2-2-9 16,2-1-22-16,-4-14-21 0,4 25-26 0,1-15-39 16,-5-10-49-16,7 17-41 15,-7-17-63-15,0 0-118 0,6 13-153 0,-6-13-320 0,4 4-231 16</inkml:trace>
  <inkml:trace contextRef="#ctx0" brushRef="#br1" timeOffset="-82055.56">5781 11890 2509 0,'4'-18'-83'16,"-4"18"30"-16,0 0 15 0,0 0 7 16,0 0 9-16,0-21 8 0,0 21-4 0,0 0 10 15,0 0 8-15,0 0 8 0,-13-14 10 16,13 14 5-16,0 0 11 0,0 0 23 16,-27 0-1-16,27 0 8 0,0 0 12 15,-33 12 7-15,21-5 5 0,0 2 5 0,-4 3 1 16,2 1-3-16,-3 5-15 0,2-1-4 15,0 2-6-15,3 2-8 0,-2 0-8 0,2 0-1 16,2 2-7-16,1 0-6 0,0-1 0 16,3 1-6-16,2 0 0 0,0-1-2 0,6-2-6 15,-2 1-3-15,4-2 1 0,0 0-8 16,5-2-9-16,-1 1-9 0,1-6-6 16,1 1-11-16,0 1-12 0,4-3-18 15,-2-3-10-15,3 0-9 0,-2-4-10 0,-13-4-13 16,25 6 4-16,-13-6-5 0,-12 0 4 0,0 0-5 15,34-10 7-15,-34 10 3 0,18-11 7 16,-12 3 11-16,-6 8 6 0,9-15 10 16,-9 15 12-16,0 0 15 0,-3-24 27 0,3 24 33 15,0 0 12-15,-14-15 22 0,14 15 13 16,0 0 0-16,-16-11-3 0,16 11 0 16,0 0-7-16,-12-7-5 0,12 7-1 15,0 0-8-15,0 0-1 0,0 0-6 0,0 0-8 16,0 0-8-16,0 0-34 0,36-15-45 15,-36 15-56-15,25-4-55 0,-9 0-58 0,-2-2-135 16,3 1-397-16,-4-2-23 0</inkml:trace>
  <inkml:trace contextRef="#ctx0" brushRef="#br1" timeOffset="-81204.25">6039 12053 2175 0,'0'0'-33'0,"0"0"42"0,0 0 27 16,0 0 24-16,0 0 18 0,0 0 28 16,0 0 14-16,-34 29 8 0,30-15-6 0,-4 0-2 15,0 2-8-15,2-2-1 0,2 3-10 16,-2 2-12-16,4-1-9 0,-2 2-6 16,4-2-13-16,0 0-6 0,0 1-29 15,2-1-36-15,0-4-43 0,4 4-66 0,-2-4-61 16,-4-14-85-16,14 18-178 0,-8-12-349 0,2 2-98 15</inkml:trace>
  <inkml:trace contextRef="#ctx0" brushRef="#br1" timeOffset="-80957.25">6174 12191 2533 0,'0'0'78'0,"0"0"-9"0,9-9-10 15,-9 9-1-15,0 0-4 0,0 0-9 16,0 0 14-16,0 0 0 0,0 0 6 15,20 21-1-15,-20-21 6 0,5 19-1 0,-5-19-4 16,5 24 0-16,-3-8 2 0,-2 1-1 16,0-17 4-16,2 33 1 0,-4-18-5 15,0 2-3-15,-3 1-1 0,0-4-4 0,-1 1-5 16,-2-1-5-16,0-1-5 0,-3-3-5 0,0 1-8 16,-1-4-20-16,12-7-36 0,-23 11-47 15,11-10-60-15,12-1-68 0,0 0-96 16,-26-5-194-16,14-3-401 0,4-1-274 15</inkml:trace>
  <inkml:trace contextRef="#ctx0" brushRef="#br1" timeOffset="-80800.24">6161 11998 2948 0,'13'-10'83'0,"-13"10"-7"15,0 0-15-15,11-8-13 0,-11 8-7 16,0 0-8-16,0 0-18 0,0 0-29 15,12-9-49-15,-12 9-53 0,0 0-54 0,0 0-77 16,0 0-166-16,0 0-302 0,0 0 26 16</inkml:trace>
  <inkml:trace contextRef="#ctx0" brushRef="#br1" timeOffset="-80385.37">6312 12151 2060 0,'6'24'-35'0,"-4"-13"28"0,-2-11 9 0,6 21 14 16,-4-8 17-16,-2-13 8 0,3 23 18 16,-1-12 6-16,-2-11 9 0,6 24 9 15,-3-13 1-15,-3-11 0 0,8 19 0 16,-8-19-7-16,8 15-3 0,-1-8-2 0,-7-7-14 16,12 10-3-16,-12-10-3 0,0 0-8 15,22 0-9-15,-22 0-8 0,0 0 7 16,20-14-3-16,-20 14 5 0,16-18 10 0,-10 6 10 15,0 1 19-15,-6 11 11 0,13-20 10 16,-9 12 1-16,-4 8-3 0,8-16-9 16,-8 16-7-16,7-11-13 0,-7 11-8 0,0 0-3 15,13-12-5-15,-13 12-5 0,0 0-2 0,0 0-9 16,16-1 1-16,-16 1-3 0,0 0-2 16,0 0-5-16,0 0 3 0,24 0-6 15,-24 0-1-15,0 0 1 0,0 0-7 0,21-3 2 16,-21 3-3-16,0 0-4 0,15-9-11 15,-15 9-3-15,11-10-7 0,-11 10-6 16,8-11-6-16,-8 11-2 0,6-12-10 0,-6 12-22 16,0 0-36-16,0 0-30 0,6-15-48 15,-6 15-48-15,0 0-64 0,0 0-147 16,0 0-491-16,0 0-326 0</inkml:trace>
  <inkml:trace contextRef="#ctx0" brushRef="#br1" timeOffset="-80007.92">6761 12050 2846 0,'0'0'19'0,"0"0"28"0,0 0 0 16,0 0-3-16,8-9 7 0,-8 9 21 16,0 0 17-16,0 0 3 0,0 0 0 15,0 0-5-15,13 34-6 0,-13-34-2 0,4 26-7 16,-2-10 6-16,0 2-4 0,1-2 1 15,-1 4-5-15,0-3-6 0,0 2-3 0,-2 1-7 16,0-1-8-16,0 3-4 0,-2-5-15 16,-2-1-37-16,1 4-37 0,1-5-53 0,-2 0-65 15,4-15-60-15,-9 24-89 0,7-15-185 16,-2-2-398-16,4-7-277 0</inkml:trace>
  <inkml:trace contextRef="#ctx0" brushRef="#br1" timeOffset="-79393.18">6972 11663 2674 0,'2'-18'-48'0,"-2"18"16"16,0 0 7-16,5-15 22 0,-5 15 36 0,0 0 17 16,0 0 15-16,0 0 5 15,0 0-5-15,0 0 0 0,2 49 1 0,-2-31-2 16,-2 6 6-16,2 5-4 0,2 1 2 0,0 1 5 0,-2 1 9 16,2 0-1-16,0 1 3 15,0 3-2-15,0-4-3 0,0 1-7 16,2-3-6-16,1 0-3 0,-5 1-7 15,5-2-6-15,-3-3-5 0,2 3-9 16,-2-4-1-16,0-2-2 0,0-2-16 0,2-2-25 0,-2-2-46 0,0 1-66 16,0-6-59-16,-2-12-66 15,2 20-143-15,-2-13-575 0,0-7-404 0</inkml:trace>
  <inkml:trace contextRef="#ctx0" brushRef="#br1" timeOffset="-79143.51">7201 12246 2922 0,'0'0'-11'0,"0"0"48"0,0 0 15 0,0 0 3 16,0 0 2-16,18-5 6 15,-18 5-7-15,0 0 7 0,22-4 7 0,-22 4-6 16,23-1 0-16,-23 1-6 15,32-4-2-15,-15 2-10 0,0-1-7 0,0 2-9 0,-17 1-31 16,32-6-40-16,-20 4-47 0,-12 2-47 0,24-5-30 16,-14 3-26-16,-10 2-53 15,0 0-110-15,12-8-421 0,-12 8-74 16</inkml:trace>
  <inkml:trace contextRef="#ctx0" brushRef="#br1" timeOffset="-78973.27">7171 12148 2242 0,'0'0'23'0,"-21"-2"62"15,21 2 23-15,0 0 21 16,-19-3 24-16,19 3 15 0,0 0 13 0,0 0-1 0,0 0-22 16,0 0-19-16,0 0-14 0,0 0-19 0,0 0-9 15,0 0-9-15,0 0-14 16,0 0-15-16,44-20-30 0,-26 16-35 0,-2 0-45 0,4 1-59 16,0 1-68-16,2-1-84 15,-3-4-160-15,-1 3-518 0,0-1-357 0</inkml:trace>
  <inkml:trace contextRef="#ctx0" brushRef="#br1" timeOffset="-78405.74">8202 11646 2781 0,'0'0'-114'0,"0"0"28"16,0 0 17-16,0 0 18 0,0 0 40 0,0 0 22 16,0 0 30-16,0 0 22 0,0 0 18 15,27 29 21-15,-27-29 18 0,2 19 11 0,-2-19 7 16,5 23 0-16,0-8 2 0,-3 1-8 16,0-1-7-16,2 4-3 0,0 0-12 15,0 0-10-15,0 2-7 0,0 2-13 16,3 0-5-16,-1-2-10 0,1 0-7 0,-1 0-6 15,0-2-10-15,1-4-21 0,-1 2-30 16,-2-1-48-16,0-6-72 0,0 6-80 0,-4-16-78 16,10 17-176-16,-10-8-128 0,0-9-251 15,0 0-183-15</inkml:trace>
  <inkml:trace contextRef="#ctx0" brushRef="#br1" timeOffset="-78139.15">8022 12199 2509 0,'0'0'-66'0,"0"0"11"0,0 0 0 16,0 0 7-16,0 0 10 0,0 0-6 15,0 0 19-15,0 0 0 0,0 0 11 16,0 0 26-16,74-1 17 0,-52-2 14 0,2 2 24 15,4-2 10-15,2 2 14 0,1 1-25 16,1-2 3-16,0 0-16 0,0 2-3 16,-3-2-22-16,-1 0-29 0,2 2-67 0,-7-1-51 15,-1-4-84-15,-6 4-158 0,1-2-265 16,-4 3 158-16</inkml:trace>
  <inkml:trace contextRef="#ctx0" brushRef="#br1" timeOffset="-77614.29">8136 12489 1836 0,'-18'-21'12'0,"18"21"36"15,0 0 31-15,0 0 11 0,0 0 17 16,-7-15 9-16,7 15 4 0,0 0 2 0,0 0 9 16,0 0 1-16,0 0-1 0,0 0-11 15,0 0-7-15,-19 28-12 0,19-28-6 16,-4 29-8-16,2-12-12 0,2 0-6 16,0-17-7-16,2 37-8 0,2-20-1 0,-2 2-12 15,2-3-5-15,3 0-3 0,1-1-11 0,-3-3-2 16,3-1-9-16,-8-11-11 0,12 14-9 15,-2-7-4-15,-10-7 2 0,0 0-3 16,20-1-1-16,-20 1 6 0,0 0 5 0,17-22 12 16,-10 13 6-16,-7 9 10 0,8-18 7 15,-8 18 6-15,9-15 0 0,-9 15-4 16,6-12-7-16,-6 12-4 0,0 0-3 0,8-13-2 16,-8 13-1-16,0 0-3 0,0 0 0 15,0 0 0-15,0 0-2 0,0 0-1 16,26 21-1-16,-26-21-2 0,12 10 0 0,-12-10 1 15,13 8 1-15,-13-8 3 0,15 5-3 16,-15-5 2-16,0 0 9 0,23-2 0 0,-23 2 2 16,0 0 17-16,22-17-7 0,-14 7-1 15,0 1-19-15,-8 9-21 0,15-25-39 16,-10 10-49-16,3 4-65 0,-2-3-70 16,-2-1-104-16,3 2-207 0,-5-3-368 0,-2 16-306 15</inkml:trace>
  <inkml:trace contextRef="#ctx0" brushRef="#br1" timeOffset="-77330.96">8522 12407 2626 0,'0'0'-121'16,"0"0"16"-16,18-4 9 0,-18 4 4 16,0 0 16-16,18-8 19 0,-18 8 19 15,0 0 15-15,16-5 19 0,-16 5 10 16,0 0 13-16,22-4 15 0,-22 4 2 0,0 0 11 15,0 0 17-15,19 9 3 0,-19-9 11 16,8 12 9-16,-8-12 3 0,4 15 8 16,-4-15 20-16,0 19 5 0,0-19 17 0,0 23 3 15,0-23 2-15,0 23-8 0,0-23-13 16,0 21-10-16,0-21-10 0,5 19-9 0,-1-10-11 16,-4-9-5-16,13 18-17 0,-5-13-39 15,-8-5-51-15,22 12-74 0,-10-8-79 16,1-6-90-16,4 2-205 0,-4 0-452 0,1-4-339 15</inkml:trace>
  <inkml:trace contextRef="#ctx0" brushRef="#br1" timeOffset="-76837.09">9521 12226 2814 0,'0'0'0'0,"0"0"42"16,0 0-2-16,0 0-4 0,0 0-3 0,0 0-1 15,0 0-5-15,0 0 0 0,0 0-5 16,0 0 10-16,0 0 10 0,0 0 1 16,0 0-7-16,0 0 2 0,0 0-7 0,0 0 18 15,0 0 22-15,0 0 13 0,0 0-2 16,23 19-4-16,-23-19-10 0,-6 23-5 16,6-23-14-16,-9 26-24 0,5-10-44 15,-2 0-54-15,0-2-67 0,-1 3-70 0,0-3-108 16,1-3-619-16,0 2-352 0</inkml:trace>
  <inkml:trace contextRef="#ctx0" brushRef="#br1" timeOffset="-76416.69">9804 11911 2941 0,'4'-13'11'16,"-4"13"12"-16,0 0-3 0,0 0 1 0,0 0-2 16,9-16 4-16,-9 16 2 0,0 0-7 15,0 0 7-15,13-9-9 0,-13 9-1 16,0 0 0-16,15-4-9 0,-15 4 6 15,0 0-4-15,23 3 5 0,-23-3 3 16,0 0 2-16,19 10 5 0,-19-10 6 0,10 16-2 16,-5-4 1-16,-5-12-5 0,0 25-3 15,-3-10 3-15,3-15-1 0,-2 32 5 0,0-13 7 16,-2-2 15-16,2 2 5 0,2 1-3 0,-2-4-6 16,4 4-2-16,-2-3-3 0,4 0 0 15,-2-1-9-15,5-4-5 0,2 2-1 16,-1-2-15-16,2-2-21 0,3-2-31 0,0 0-37 15,0-2-33-15,-13-6-30 0,30 4-30 16,-16-4-37-16,1-4-50 0,-15 4-107 16,25-12-416-16,-12 2-81 0</inkml:trace>
  <inkml:trace contextRef="#ctx0" brushRef="#br1" timeOffset="-76149.13">10166 11929 2341 0,'2'-15'47'0,"-2"15"59"0,5-25 21 15,-5 25 3-15,4-20-9 0,-4 20-14 16,7-16-10-16,-7 16-11 0,6-14-5 15,-6 14-8-15,8-12-2 0,-8 12-6 0,0 0-2 16,17-1-6-16,-17 1-2 0,0 0-11 16,0 0 0-16,23 20 3 0,-18-10 1 0,-5-10-4 15,8 25-1-15,-6-10-2 0,0-1-4 16,-2-14 1-16,2 26-2 0,-2-12 5 16,0-14 0-16,-4 22 3 0,4-22-1 15,-8 19-2-15,8-19-1 0,-11 14-1 0,11-14 0 16,-12 6-5-16,12-6-3 0,0 0-6 0,0 0-12 15,0 0-14-15,-28-25-20 0,28 25-31 16,-6-21-29-16,6 21-36 0,0-25-48 16,0 25-50-16,2-29-75 0,0 16-162 0,2 0-480 15,0 0-344-15</inkml:trace>
  <inkml:trace contextRef="#ctx0" brushRef="#br1" timeOffset="-75645.8">10446 11714 2868 0,'0'0'-35'0,"8"-10"11"16,-8 10 5-16,0 0-2 0,0 0 14 15,0 0 20-15,0 0 8 0,0 0 8 16,0 0 8-16,0 0 13 0,3 42-6 0,-1-23 0 15,-4 0 0-15,2 4 5 0,2 0 2 16,-2 1 0-16,2 3 6 0,0 0 2 16,0 1-3-16,2-2-3 0,-2-2-2 0,0-1-7 15,2-2-5-15,-2-5 0 0,1 2-5 16,2-3 0-16,-3 0 3 0,-2-15-4 16,4 20-5-16,-4-20-4 0,8 13-11 15,-8-13-10-15,0 0-14 0,0 0-22 0,0 0-16 16,0 0-20-16,0 0-4 0,38-34-8 15,-27 14-2-15,-1 1 9 0,1-2 17 0,0 2 27 16,-1 0 28-16,2 2 23 0,0 1 12 16,-2 0 10-16,-2 3-2 0,5-1-1 0,-2 5-4 15,1-3 4-15,-1 4-1 0,1 3 5 16,-12 5 0-16,20-8 5 0,-20 8 9 0,21 0-1 16,-21 0 0-16,0 0 4 0,23 12 0 15,-23-12 7-15,11 12-9 0,-11-12-2 16,6 16-6-16,-6-16-4 0,2 16-2 15,-2-16-2-15,0 0-8 0,-4 22-4 0,4-22-11 16,0 0-20-16,-6 17-44 0,6-17-48 0,0 0-72 16,0 0-68-16,0 0-89 0,-5 8-164 15,5-8-446-15,0 0-339 0</inkml:trace>
  <inkml:trace contextRef="#ctx0" brushRef="#br1" timeOffset="-75206.64">10931 11814 2778 0,'0'0'-16'0,"0"0"29"0,0 0 5 16,0 0-2-16,0 0 2 0,0 0 18 0,0 0 9 15,0 0 8-15,-26 39 5 0,22-28 6 16,4-11-5-16,-7 18-4 0,7-18-4 0,0 22-7 16,0-22-4-16,3 17-4 15,-3-17-4-15,12 14-6 0,-4-9-12 0,-8-5-20 16,18 6-14-16,-18-6-12 0,19 0-25 0,-19 0 0 15,0 0 2-15,28-11 17 0,-18 3 0 16,0-2 25-16,-10 10 24 0,18-17 36 16,-12 7 20-16,-6 10 17 0,11-13 14 15,-11 13 0-15,10-12-9 0,-10 12-12 0,0 0 5 16,9-7 3-16,-9 7-8 0,0 0-7 16,0 0-3-16,0 0-5 0,0 0-7 0,0 0-5 15,2 50-3-15,-2-33-6 0,0 2-4 16,2 2-1-16,-2 4-7 0,2 2-4 15,-2 1-1-15,0 2-2 0,0-4-4 0,2 6 3 16,-4-3-5-16,2-3-1 0,-4 0-2 16,2 1 2-16,-3-4-1 0,1-2 4 0,-3-5 5 15,-3 2-6-15,0-7-2 0,-2 2-1 16,1-5 0-16,-4-2-5 0,0-1-1 16,15-5-17-16,-26-3-24 0,26 3-36 15,-24-9-52-15,14 2-59 0,2-6-61 0,0-2-85 16,1 0-141-16,1-3-516 0,1 1-444 0</inkml:trace>
  <inkml:trace contextRef="#ctx0" brushRef="#br1" timeOffset="-73804.24">11352 11558 2975 0,'0'0'-64'0,"0"0"35"0,0 0 19 0,0 0 32 0,0 0 18 16,0 0 2-16,0 0 12 0,2 50 13 15,-4-32 14-15,0 1 9 0,-1-1 7 0,-1 4 2 16,4 3 1 0,0 1-10-16,0 3-6 0,-2-3-10 0,2 3-7 15,2 0-6-15,0-3-8 0,-2 3-6 16,2-3-8-16,3 1-20 0,-3-2-43 0,0-4-53 15,0 0-63-15,1 0-46 0,-1-6-70 16,0 0-150-16,0-1-507 0,0-5-305 16</inkml:trace>
  <inkml:trace contextRef="#ctx0" brushRef="#br1" timeOffset="-73371.15">11663 11637 2742 0,'0'0'-59'0,"2"-15"39"0,-2 15 6 15,0 0 29-15,0 0 41 0,0 0 21 16,-17-14 20-16,17 14 9 0,0 0 6 0,0 0 0 16,-36 24 5-16,26-13-4 0,-3 6 1 15,0 0-3-15,3 2-9 0,0 2-11 16,-1 2-9-16,2 2-11 0,0 0-4 0,1 2-6 15,5-3-4-15,-2 3-10 0,3-2-5 16,2-1-8-16,2-2-19 0,3 1-22 0,0-3-29 16,3-1-36-16,4-3-29 0,1-3-34 15,-1-4-28-15,3 1-25 0,1-5 0 16,-1-1 8-16,1-2 12 0,-16-2 21 0,26-7 27 16,-13 0 32-16,-2-2 35 0,2-1 36 15,-4 1 34-15,-9 9 43 0,9-19 33 0,-2 10 18 16,-7 9 12-16,5-15 8 0,-5 15 9 15,0 0-8-15,2-20-7 0,-2 20-12 16,0 0-13-16,6-15-12 0,-6 15-8 0,0 0-7 16,0 0-7-16,16-7-21 0,-16 7-32 15,18 0-40-15,-18 0-54 0,21-3-62 16,-6 3-70-16,-15 0-115 0,25-3-181 0,-10 1-373 16,1-2-252-16</inkml:trace>
  <inkml:trace contextRef="#ctx0" brushRef="#br1" timeOffset="-73107.34">12023 11860 2640 0,'0'0'-68'16,"0"0"23"-16,0 0 14 0,0 0-13 0,0 0 23 16,0 0 19-16,0 0 25 0,0 0 25 15,-44 21 12-15,44-21 12 0,-11 15-5 16,11-15-4-16,-7 23-2 0,4-12-6 15,3-11-4-15,0 32-5 0,0-16 0 0,2 1-8 16,-2 1-1-16,3 1-5 0,0-2-2 0,1 2 2 16,-2-2-7-16,0 2-2 0,0-2 7 15,-2 1-3-15,3-3-2 0,-3-15-2 16,-3 27-7-16,3-27-12 0,-4 22-39 0,0-11-65 16,4-11-59-16,-15 16-113 0,5-13-583 15,0 1-209-15</inkml:trace>
  <inkml:trace contextRef="#ctx0" brushRef="#br1" timeOffset="-72893.94">11985 11660 2733 0,'0'0'90'0,"0"0"6"15,14-9-16-15,-14 9-14 0,0 0-5 16,0 0-9-16,0 0-22 0,0 0-27 16,0 0-35-16,0 0-43 0,15 0-63 0,-15 0-77 15,0 0-189-15,0 0-329 0,0 0-3 16</inkml:trace>
  <inkml:trace contextRef="#ctx0" brushRef="#br1" timeOffset="-72495.21">12109 11849 2139 0,'0'23'-35'16,"0"-23"34"-16,0 0 23 0,-2 22-8 16,2-22 19-16,-2 17-11 0,2-17 4 0,0 19 1 15,0-19-7-15,2 20 1 0,-2-20 6 16,8 19-9-16,-8-19 7 0,6 15-10 0,-6-15 3 15,10 11-10-15,-10-11-5 0,9 8-8 16,-9-8 5-16,0 0-12 0,0 0 11 16,0 0 17-16,0 0-4 0,27-23 22 0,-27 23 10 15,9-15 16-15,-9 15 17 0,6-19 13 16,-6 19 5-16,6-16-2 0,-6 16-6 0,8-15-3 16,-8 15-3-16,0 0-10 0,9-15-11 15,-9 15-4-15,0 0-5 0,15-7-4 16,-15 7-7-16,0 0-1 0,21 1-5 15,-21-1-2-15,0 0-2 0,27 7-3 0,-13-1 0 16,-14-6-3-16,16 7 2 0,-16-7-7 16,17 7-2-16,-17-7-3 0,14 8-4 15,-14-8-4-15,14 6-29 0,-14-6-41 0,13 5-47 16,-13-5-59-16,0 0-70 0,0 0-164 16,16-4-446-16,-16 4-197 0</inkml:trace>
  <inkml:trace contextRef="#ctx0" brushRef="#br1" timeOffset="-72099.29">12441 11753 2458 0,'0'0'-32'16,"0"0"61"-16,15-9 28 0,-15 9 33 0,0 0 23 15,0 0 12-15,0 0-3 0,0 0-8 16,0 0-11-16,0 0-14 0,0 0-2 0,0 0 16 15,0 0 9-15,0 0-6 0,0 0-6 16,0 0-3-16,19 31-9 0,-19-31-11 16,4 24-7-16,-3-6-7 0,1-2-7 15,2 2-5-15,-1 0-6 0,-1 3-6 0,0-1-11 16,-2 0-16-16,0 0-30 0,0-3-34 16,-2 2-48-16,0-2-61 0,2-17-61 15,-7 30-89-15,2-18-192 0,-2-3-415 0,1 1-321 16</inkml:trace>
  <inkml:trace contextRef="#ctx0" brushRef="#br1" timeOffset="-71573.24">12646 11456 2637 0,'0'0'-111'0,"0"0"38"0,0 0 16 16,0 0 26-16,0 0 7 0,0 0 13 0,0 0 5 16,0 0 0-16,0 0 15 0,0 0 41 15,0 0 28-15,0 0 20 0,0 0 22 16,0 0 7-16,0 0 5 0,0 0 4 0,0 0-17 15,-12 41-7-15,12-41-13 0,7 24-13 16,-2-9-6-16,-5-15-4 0,9 33-8 16,-7-16-3-16,2 4-3 0,1 2 5 15,-1 0 8-15,1 3 4 0,2 2-2 0,-3-3 1 16,-2 2-12-16,3 1 1 0,-3 2-13 16,0-2-3-16,2-1-9 0,-3 1-6 15,2-3-27-15,-3 1-33 0,0-5-62 0,2 2-75 16,0-1-73-16,-4-4-129 0,4 0-223 15,-2-18-345-15,-2 28-342 0</inkml:trace>
  <inkml:trace contextRef="#ctx0" brushRef="#br1" timeOffset="-61563.7">13025 11904 1190 0,'0'0'296'0,"0"0"-39"16,-29 3-52-16,29-3-39 0,0 0-4 0,0 0 3 15,0 0 17-15,0 0-1 0,-18 3 8 16,18-3 5-16,0 0-10 0,0 0 4 0,0 0-17 16,0 0-7-16,0 0-4 15,0 0-9-15,0 0 11 0,0 0-13 0,0 0-8 16,0 0-21-16,0 0-22 0,0 0 2 15,0 0-11-15,0 0-9 0,0 0-10 0,0 0-7 16,0 0-8-16,0 0-4 0,0 0 4 0,0 0-1 16,0 0-4-16,0 0-5 15,45 13-4-15,-45-13-2 0,21 0-5 0,-21 0 1 0,22 2-10 16,-22-2-3-16,24 0 0 16,-24 0-12-16,19-2-6 0,-19 2-20 15,19 2-21-15,-9-2-29 0,-10 0-33 0,0 0-41 16,15-4-49-16,-15 4-62 0,0 0-48 0,9-6-91 15,-9 6-146-15,0 0-76 16,0 0-346-16,0 0-390 0</inkml:trace>
  <inkml:trace contextRef="#ctx0" brushRef="#br1" timeOffset="-61303.68">13046 11824 2858 0,'0'0'-49'0,"0"0"47"0,0 0 37 0,-14-7 25 16,14 7 20-16,0 0 27 0,0 0 23 0,0 0 10 16,0 0 1-16,0 0-5 0,0 0 0 15,0 0-6-15,0 0-5 0,0 0-3 0,0 0-8 16,0 0-13-16,0 0-10 16,36-14-13-16,-36 14-7 0,22-4-16 0,-22 4-11 15,23-4-28-15,-10 3-32 16,-13 1-40-16,23-7-43 0,-23 7-47 0,25-3-48 15,-16 1-36-15,-9 2-51 0,18-2-117 16,-18 2-134-16,17-4-316 0,-17 4-193 0</inkml:trace>
  <inkml:trace contextRef="#ctx0" brushRef="#br1" timeOffset="-60834.53">13560 11826 2456 0,'0'0'-74'15,"0"0"28"-15,0 0 18 16,0 0 27-16,0 0 15 0,0 0 32 0,0 0 22 0,0 0 12 15,20 1 11-15,-20-1 1 16,0 0 7-16,0 0 9 0,0 0 6 0,0 0 2 16,0 0-1-16,0 0-4 0,0 0-4 0,0 0-5 0,0 0-4 15,0 0-2-15,-69-3-3 16,69 3-10-16,-16 2-7 0,16-2-6 0,0 0-9 16,-30 0-7-16,30 0-5 15,-19 0 0-15,19 0-12 0,0 0-3 0,-27 0-2 16,27 0 0-16,0 0-7 0,-21 0-1 15,21 0-5-15,0 0 3 0,0 0-2 0,-20 1-3 16,20-1 0-16,0 0 0 0,0 0-5 0,0 0 3 16,0 0-2-16,0 0 0 15,0 0-3-15,0 0-1 0,0 0-2 0,0 0 0 16,0 0-2-16,0 0-1 0,64 0-16 16,-64 0-24-16,0 0-45 0,21 0-69 15,-21 0-75-15,0 0-106 0,18-3-194 16,-18 3-56-16,7-4-262 0,-7 4-185 15</inkml:trace>
  <inkml:trace contextRef="#ctx0" brushRef="#br1" timeOffset="-60267.2">13762 11782 2423 0,'0'0'-50'0,"0"0"45"15,0 0 19-15,0 0 9 0,0 0 12 0,0 0 12 16,0 0 2-16,0 0 12 0,0 0 12 16,0 0-4-16,0 0-5 0,0 0-2 0,0 0-3 15,0 0 3-15,0 0-1 0,0 0 2 16,0 0 2-16,0 0 6 0,0 0 4 15,0 0-5-15,0 0-2 0,0 0-10 0,0 0-3 16,-60 0-3-16,60 0-6 0,0 0-3 16,-12-6-4-16,12 6-3 0,0 0-5 15,0 0-7-15,-9-13-3 0,9 13-6 0,0 0-2 16,0 0-3-16,0 0-5 0,12-33 0 16,-12 33-2-16,11-19 0 0,-5 4-2 0,1 1 0 15,0 1 4-15,0-2-4 0,-1 0 1 16,3 2-2-16,-1-3 1 0,0 1-1 15,-3 2 6-15,3 0 2 0,0 2 8 0,-8 11 10 16,11-22 7-16,-5 13 9 0,-6 9 8 0,7-13 7 16,-7 13 21-16,0 0 1 0,0 0 25 15,0 0-8-15,0 0-6 0,0 0-13 16,0 0 0-16,9 44-8 0,-9-30 2 0,0-14-3 16,-2 38-3-16,4-18 4 0,-2 1-18 15,3 0 4-15,-1 0-17 0,2 1 0 16,0-1 1-16,1-2 2 0,-3 1-15 0,2-1-13 15,1-2-19-15,-2-1-22 0,-1 0-23 16,2-3-27-16,-1-1-33 0,-1-3-38 0,-2-9-41 16,4 19-33-16,-2-11-41 0,-2-8-39 15,4 11-83-15,-4-11-90 0,0 0-472 16,8 10-372-16</inkml:trace>
  <inkml:trace contextRef="#ctx0" brushRef="#br1" timeOffset="-59919.63">13926 11854 2711 0,'0'0'-139'0,"4"-19"45"16,-4 19 24-16,2-21 29 0,-2 21 35 0,3-20 33 16,-3 20 28-16,3-23 19 0,-3 23 11 15,0-21 11-15,0 21-1 0,2-23-2 16,-2 23 0-16,0-20-13 0,0 20-4 0,4-20-7 16,-4 20-10-16,7-18-6 0,-7 18-8 15,11-13 2-15,-11 13-9 0,16-10-6 0,-16 10-3 16,13-5 14-16,-13 5 4 15,0 0 6-15,29 5 4 0,-29-5 0 0,16 14 0 16,-7-5-3-16,2 3 2 0,-4 0-2 0,-2 2 1 16,1-4-1-16,-1 5 4 0,-5-15 8 15,4 25 8-15,-4-11 6 0,0-14-1 16,-2 23 1-16,2-23-9 0,-9 23-3 0,3-14 3 16,6-9-11-16,-12 13 0 0,12-13-9 15,-13 7-5-15,13-7 2 0,0 0-13 0,0 0-12 16,-27-7-25-16,27 7-36 0,0 0-46 15,-11-26-53-15,11 26-67 0,0-23-61 16,-4 9-94-16,6 3-182 0,-2 11-76 0,2-25-244 16,-2 25-217-16</inkml:trace>
  <inkml:trace contextRef="#ctx0" brushRef="#br1" timeOffset="-59384.2">14214 11565 2655 0,'5'-19'9'0,"-5"19"25"15,0 0-6-15,0 0-8 0,0 0 3 16,2-19 7-16,-2 19 29 0,0 0 37 0,0 0 18 16,0 0 9-16,0 0-1 0,0 0-7 15,0 0-5-15,0 0-2 0,-12 49 0 0,12-49-13 16,-1 27-5-16,-1-12-11 0,2 2-5 15,0-17-9-15,2 33-9 0,-1-19-5 0,1 0-4 16,-2-14-3-16,8 29-4 0,-6-18-9 16,-2-11-1-16,6 21-10 0,-1-11-9 15,-5-10-19-15,4 13-22 0,-4-13-17 16,0 0-17-16,11 10-15 0,-11-10-10 0,0 0 4 16,0 0 8-16,0 0 4 0,0 0 7 0,0 0 6 15,23-25 8-15,-23 25 11 0,9-19 16 16,-9 19 24-16,8-19 20 0,-5 7 13 15,-3 12 9-15,13-19-3 0,-8 8 4 0,-5 11-2 16,11-16-3-16,-11 16-1 0,9-15-1 16,-9 15 12-16,14-9 6 0,-14 9 1 15,17-6 6-15,-17 6 0 0,0 0 4 16,0 0-6-16,31 12-3 0,-31-12 0 0,15 12 0 16,-6-3-7-16,-9-9 1 0,12 15-2 15,-7-6 5-15,-5-9 3 0,5 18 6 0,-5-18 0 16,5 16 1-16,-5-16-8 0,0 0-1 15,-7 21-9-15,7-21-2 0,-8 12-4 0,8-12-10 16,0 0-7-16,-17 9-19 0,17-9-25 16,0 0-40-16,0 0-52 0,-25-7-63 15,25 7-72-15,-10-12-89 0,10 12-185 0,-8-14-99 16,8 14-331-16,0 0-387 0</inkml:trace>
  <inkml:trace contextRef="#ctx0" brushRef="#br1" timeOffset="-58882.82">14606 11603 2973 0,'10'14'-24'16,"-10"-14"7"-16,0 0 10 0,0 0 4 16,0 0 26-16,-20 28 25 0,20-28 18 15,-15 15 7-15,7-6-3 0,8-9-1 0,-11 18-11 16,11-18 0-16,-9 17-2 0,9-17-2 15,-3 15-4-15,3-15-3 0,0 0-4 0,3 20-7 16,-3-20-7-16,0 0-6 0,17 9-13 16,-17-9-10-16,0 0-4 0,19-2 2 15,-19 2 3-15,0 0 4 0,21-14 8 16,-21 14 19-16,15-17 13 0,-11 9 15 0,-4 8 19 16,11-20 19-16,-11 20 4 0,7-18 4 15,-7 18 1-15,5-13-8 0,-5 13 18 0,7-11-15 16,-7 11-3-16,0 0-9 0,0 0 0 15,0 0-6-15,0 0-10 0,0 0-2 0,0 0-14 16,20 30-1-16,-16-15-3 0,0 3-11 16,3 1-2-16,2 4-8 0,-1 2 6 15,0-1-6-15,0 3-5 0,-3 0-6 0,7 5 2 16,-8-6-4-16,0 2 1 0,-1-4-7 16,-3-1 2-16,-3 0-2 0,1-5 8 0,-4 5 2 15,0-5 2-15,-5-4 5 0,1 4-1 16,-4-6-1-16,0-5-2 0,2 1-6 0,-4-2 0 15,16-6-4-15,-27 0-12 0,27 0-17 16,-28-10-22-16,16 2-31 0,-1-6-32 16,2 0-36-16,1-5-37 0,0 0-53 0,5 3-41 15,-1 0-62-15,4-2-133 0,2 1-171 16,0 0 35-16,0 17-306 0,6-32-286 0</inkml:trace>
  <inkml:trace contextRef="#ctx0" brushRef="#br1" timeOffset="-58325.23">14909 11540 2689 0,'0'0'-40'0,"0"0"34"16,0 0 21-16,5-11 35 0,-5 11 39 15,0 0 25-15,0 0 23 0,0 0 8 16,0 0 1-16,0 0-9 0,0 0-4 0,-11 49-4 16,11-49-8-16,-4 27 0 0,4-27-7 15,-2 25-10-15,2-12-7 0,0-13-8 16,2 25-12-16,0-14-4 0,-2-11-12 15,6 21-4-15,-6-21-6 0,10 15-7 0,-10-15-9 16,14 10-9-16,-14-10-13 0,16 4-9 16,-16-4-1-16,0 0-3 0,25-8-2 15,-25 8 1-15,16-10 2 0,-16 10 0 0,14-10 8 16,-14 10 4-16,14-8 3 0,-14 8 2 16,10-8 2-16,-10 8-7 0,0 0 13 0,0 0 3 15,16-4 2-15,-16 4 1 0,0 0-4 16,0 0 2-16,0 0 3 0,24 15 20 15,-24-15-1-15,0 0 0 0,15 8 7 0,-15-8 0 16,0 0 5-16,13 4 12 0,-13-4 5 16,0 0-7-16,0 0 3 0,27-11-3 0,-27 11-4 15,10-15-7-15,-10 15-9 0,11-19-6 16,-5 7-7-16,-1 0-6 0,-5 12-16 0,8-26-25 16,-6 14-32-16,-2 12-41 0,9-21-52 15,-8 10-72-15,2 4-80 16,-3 7-95-16,-3-19-198 0,3 19-49 0,-6-16 18 15,6 16-367-15,0 0-424 0</inkml:trace>
  <inkml:trace contextRef="#ctx0" brushRef="#br1" timeOffset="-32383.43">24471 6310 734 0,'0'0'108'0,"0"0"-52"0,0 0-15 0,0 0-17 16,0 0-10-16,0 0 0 0,0 0 3 0,0 0-7 16,0 0-3-16,0 0 1 0,0 0-7 15,0 0-8-15,0 0-9 0,0 0-32 0,0 0-53 16,0 0-184-16,0 0 92 16</inkml:trace>
  <inkml:trace contextRef="#ctx0" brushRef="#br1" timeOffset="-32183.22">24471 6310 844 0,'0'0'43'16,"0"0"26"-16,0 0-14 0,0 0 6 15,0 0 4-15,0 0 5 0,0 0 12 16,0 0 1-16,0 0 2 0,0 0-7 0,0 0-6 0,0 0-12 16,0 0 16-16,0 0-10 15,0 0-8-15,0 0-8 0,0 0 2 0,0 0-12 0,0 0-3 16,0 0-22-16,0 0-42 15,0 0-36-15,0 0-60 0,0 0-83 0,0 0-322 16,0 0 292-16</inkml:trace>
  <inkml:trace contextRef="#ctx0" brushRef="#br1" timeOffset="-31664.91">24498 6314 1392 0,'0'0'-70'0,"0"0"11"0,0 0 10 16,0 0 9-16,0 0 3 0,0 0 14 15,0 0 12-15,0 0 11 0,0 0 8 0,0 0 9 16,0 0 1-16,0 0 1 0,0 0-1 16,0 0 6-16,0 0 11 0,0 0-7 0,0 0 8 15,0 0 0-15,0 0-6 0,0 0-5 16,0 0-1-16,0 0 9 0,0 0-1 16,0 0 0-16,0 0 3 0,0 0-1 15,0 0-9-15,0 0 2 0,0 0 4 0,0 0-11 16,0 0-2-16,0 0-1 0,0 0-4 15,0 0-11-15,0 0-20 0,0 0-15 0,0 0-21 16,0 0-21-16,0 0-18 0,0 0-47 16,0 0-293-16,0 0 417 0</inkml:trace>
  <inkml:trace contextRef="#ctx0" brushRef="#br1" timeOffset="-17955.2">24462 6331 135 0,'0'0'64'0,"0"0"-13"0,0 0 1 16,0 0 2-16,0 0-9 0,0 0-5 16,0 0 4-16,0 0-7 0,0 0 8 15,0 0 11-15,0 0-6 0,0 0 0 0,0 0-6 16,0 0-7-16,0 0 1 0,0 0-9 15,0 0-2-15,0 0 4 0,0 0-10 0,0 0 1 16,0 0-1-16,0 0 19 0,0 0 9 16,0 0-1-16,0 0 8 0,0 0 2 0,0 0 8 15,0 0-6-15,0 0 8 0,0 0 7 16,0 0-4-16,0 0-5 0,0 0 11 16,0 0-8-16,0 0-7 0,0 0-9 15,0 0-3-15,0 0-2 0,0 0-11 0,0 0-1 16,0 0-1-16,0 0-7 0,2 30-1 15,-2-30 1-15,0 0-8 0,0 0 0 0,0 0 1 16,0 0-9-16,0 0-3 0,11 9-1 16,-11-9-3-16,0 0 7 0,0 0-1 15,0 0 12-15,10 10-19 0,-10-10 15 0,0 0 5 16,0 0 2-16,9 11-3 0,-9-11 1 16,0 0-4-16,0 0 5 0,0 0-4 15,0 0 5-15,11 8-1 0,-11-8 0 0,0 0 4 16,0 0 5-16,0 0 1 0,14 7 3 15,-14-7 1-15,0 0-5 0,14 5 5 0,-14-5 1 16,0 0 3-16,12 7 8 0,-12-7-2 16,0 0-3-16,0 0 3 0,17 6-5 0,-17-6-11 15,0 0 3-15,0 0-6 0,0 0 0 16,0 0-6-16,12 5-2 0,-12-5-3 16,0 0-19-16,0 0-33 0,0 0-43 15,0 0-18-15,0 0-43 0,0 0-38 0,0 0-47 16,0 0-77-16,0 0-428 0,0 0 1 15</inkml:trace>
  <inkml:trace contextRef="#ctx0" brushRef="#br1" timeOffset="-13655.71">24446 6340 1985 0,'0'0'-127'16,"0"0"15"-16,0 0 8 0,0 0 12 15,0 0 9-15,0 0 22 0,0 0 4 16,0 0 19-16,0 0 9 0,0 0 13 0,0 0 13 15,0 0 12-15,39 0 10 0,-39 0 26 16,0 0-15-16,0 0 13 0,0 0 5 0,0 0 18 16,0 0 8-16,0 0 4 0,0 0 10 15,0 0 10-15,0 0 5 0,0 0 6 16,18 14-1-16,-18-14-8 0,0 0-10 0,0 0-11 16,0 0 1-16,10 11-7 0,-10-11 1 15,0 0 0-15,8 9-5 0,-8-9-1 0,0 0 5 16,14 10-7-16,-14-10 1 0,10 8-11 15,-10-8-5-15,12 9-3 0,-12-9 1 0,15 8 0 16,-15-8-5-16,17 8 5 0,-6-5 2 16,-11-3 0-16,16 9-6 0,-6-3-2 15,-10-6-5-15,16 8-6 0,-16-8-1 16,18 10-4-16,-18-10-2 0,14 7-4 0,-6 0-5 16,-8-7 2-16,18 7-4 0,-18-7 1 15,14 7-2-15,-14-7 1 0,13 9-3 16,-13-9 0-16,14 9-2 0,-14-9-1 0,14 9 2 15,-14-9-4-15,10 7 4 0,-10-7-5 16,14 10-1-16,-14-10 1 0,11 10-1 0,-11-10 1 16,11 10 1-16,-11-10-3 0,11 9 0 15,-11-9 0-15,10 9-1 0,-10-9 2 0,10 10-3 16,-10-10 3-16,14 11 0 0,-14-11-3 16,12 9 1-16,-12-9 1 0,13 10-1 15,-13-10 3-15,13 10-7 0,-13-10 3 0,12 9-1 16,-12-9 2-16,11 12 1 0,-11-12-2 15,13 9 3-15,-13-9 0 0,14 11-4 0,-14-11-1 16,11 10 1-16,-11-10 3 16,10 10-2-16,-10-10-1 0,13 12 0 0,-13-12 0 15,11 9-1-15,-11-9 2 0,12 9-1 0,-12-9 2 16,11 11-2-16,-11-11 0 0,10 10 3 16,-10-10-3-16,12 12 0 0,-12-12 1 15,13 11-1-15,-13-11 5 0,11 15-6 0,-11-15-1 16,14 11 4-16,-6-5-2 0,-8-6-3 15,15 13 3-15,-15-13 1 0,15 14-1 16,-9-8 2-16,-6-6-2 0,15 11 0 0,-15-11 0 16,12 14-2-16,-12-14 4 0,12 12-4 15,-1-8 1-15,-11-4 1 0,11 13-2 16,-11-13 4-16,15 12-2 0,-7-5-2 0,-8-7 2 16,15 13 2-16,-15-13-4 0,14 11 3 15,-14-11-2-15,13 12 2 0,-3-7 0 0,-10-5-2 16,15 14-1-16,-10-7 3 0,-5-7-4 15,17 13 5-15,-8-5-1 0,1 0 0 16,-10-8-2-16,17 15 0 0,-6-8 2 0,1 4-1 16,-5-3-3-16,-7-8 5 0,21 14-4 15,-10-5 2-15,-1 0 2 0,2-2-4 0,-3 0 2 16,2 1 0-16,-11-8 0 0,20 15 0 16,-11-9 0-16,-9-6 0 0,18 13-1 15,-9-7 1-15,-9-6 0 0,16 11-1 0,-7-5 1 16,-9-6 1-16,18 12-1 0,-11-7-1 15,-7-5 2-15,17 11 0 0,-7-3 1 16,-10-8-2-16,19 12 0 0,-7-5-2 0,-1 1 4 16,-2-1-2-16,-9-7-2 0,23 14 4 15,-12-6-1-15,0-1 5 0,0 1-1 0,-2-1 0 16,-9-7 1-16,20 14-3 0,-9-8 5 16,-1 1-5-16,-10-7 1 0,17 11 0 15,-5-5 2-15,-12-6-8 0,17 12 5 0,-7-8-1 16,-10-4 4-16,18 11-3 0,-18-11-2 15,18 9 1-15,-18-9-3 0,17 10 1 0,-7-6 1 16,-10-4-2-16,18 11 1 0,-7-5 0 16,-11-6 0-16,20 9 0 0,-8-2 0 15,-12-7 0-15,21 11 0 0,-6-6 1 0,-3-1-1 16,2 3 3-16,0 0-1 0,0-2-1 16,1 3-3-16,-2-2 3 0,3 0-2 15,-1 2 1-15,-1-3 0 0,0 0 2 0,2 2 0 16,-1-2-1-16,-3 0-2 0,-12-5 2 15,27 8-2-15,-18-4 2 0,-9-4-1 0,24 10 0 16,-13-7 0-16,-11-3 1 0,19 8-2 16,-19-8 2-16,21 6-2 0,-13-3 2 15,-8-3-1-15,19 7 0 0,-19-7 4 16,17 7-4-16,-17-7-2 0,22 8 8 0,-11-3 5 16,-11-5-5-16,23 12-1 0,-12-7 0 15,2 0 0-15,3 3 1 0,-5-1-5 0,3 0 2 16,-1 1 2-16,1-1-5 0,1 1 4 15,-1-1 1-15,-1 4-5 0,4-4 2 16,-4 0-1-16,2 3 2 0,1-3-2 0,-3 1-1 16,1 2-1-16,-1-3 3 0,1 1-2 0,-1 2 2 15,-1-5-3-15,-1 3 2 0,-11-8 0 16,20 11-2-16,-11-5 4 0,-9-6-2 16,15 11-1-16,-15-11 1 0,17 9 1 15,-17-9-2-15,15 11 2 0,-15-11-1 0,14 7 0 16,-14-7-2-16,11 9 1 0,-11-9 0 15,16 10 0-15,-16-10 0 0,15 11 2 0,-8-2-4 16,-7-9 2-16,16 11 0 0,-8-6-1 16,-8-5 2-16,17 13 1 0,-6-5-1 15,-3 2 1-15,-8-10-5 0,21 17 3 0,-8-7 4 16,-3-3-5-16,1 0 3 0,3 1-2 16,-4 2 0-16,1-3 1 0,1 3-1 15,-12-10-2-15,18 13 4 0,-9-7-3 0,-9-6 3 16,18 11 0-16,-8-5-2 0,-10-6 1 15,15 9 0-15,-15-9-1 0,12 10 1 0,-12-10-1 16,14 9 0-16,-14-9-1 0,14 7 3 16,-14-7-3-16,12 13 0 0,-12-13 1 15,15 9 0-15,-6-2-2 0,-9-7 4 16,18 10-1-16,-9-1 0 0,-9-9 2 0,22 13-1 16,-13-9-1-16,3 5-1 0,1-2 1 0,-2 1 1 15,3 0-1-15,-3-1 2 0,5 2 6 16,-3-1-3-16,-3 0 5 0,3-1-2 15,0 2 0-15,0-2 2 0,-13-7-1 0,20 10-2 16,-8-4 1-16,-12-6 2 0,15 13-4 16,-5-10-4-16,-10-3 4 0,17 10-4 15,-17-10 1-15,15 5-1 0,-15-5 2 0,15 8-1 16,-15-8 2-16,14 7-2 0,-14-7-1 16,15 7 2-16,-15-7-3 0,18 5 0 15,-18-5 3-15,20 6 0 0,-11-2 6 0,6 2 12 16,-15-6-6-16,26 9-1 0,-11-4-1 15,1 0-2-15,-3 0-1 0,4-1 1 0,-3 2-5 16,-1-1 3-16,2 0-5 0,-15-5 0 16,25 11-1-16,-12-5-1 0,0-3 1 15,-13-3 1-15,21 10-3 0,-10-6 1 0,-11-4 0 0,21 7-1 16,-21-7 1-16,15 5-2 0,-6 1-1 16,-9-6 0-16,18 7 5 0,-18-7-4 0,16 5-1 15,-16-5 1-15,13 3 3 16,-13-3-2-16,0 0 1 0,18 7 1 15,-18-7-4-15,0 0 4 0,16 5-3 0,-16-5 0 16,0 0 0-16,16 7-1 0,-16-7 2 0,0 0-2 16,15 7 1-16,-15-7 0 0,0 0 0 0,18 6 1 15,-18-6-3-15,15 8 1 16,-15-8 1-16,13 2-1 0,-13-2-2 16,0 0 1-16,17 11 1 0,-17-11 0 0,14 4 0 15,-14-4 2-15,13 7-4 0,-13-7-1 0,0 0 1 16,17 9 0-16,-17-9 2 15,8 6-2-15,-8-6 0 0,0 0 2 0,13 10 0 0,-13-10-3 16,0 0 2-16,14 9-1 0,-14-9 2 0,0 0-3 16,13 7 4-16,-13-7-2 15,0 0 0-15,16 7 0 0,-16-7 2 0,0 0-2 16,11 5 2-16,-11-5 2 16,0 0-6-16,0 0 4 0,13 8-2 0,-13-8 0 15,0 0 0-15,0 0-2 0,0 0 2 16,16 6 0-16,-16-6 0 0,0 0 0 0,0 0-2 15,9 7 3-15,-9-7 0 0,0 0-3 16,14 9 2-16,-14-9 0 0,13 8-2 0,-13-8 4 16,19 11-1-16,-11-5 2 0,1 1-2 15,-9-7-1-15,23 14 0 0,-13-8 0 16,1 2 1-16,-11-8 0 0,19 11-3 0,-8-4 1 0,-1 0 1 16,-10-7 1-16,20 13 0 15,-14-8 0-15,-6-5-2 0,14 10 2 0,-14-10-1 16,14 9-2-16,-14-9 2 15,12 10 0-15,-12-10 4 0,13 8-5 0,-13-8 1 16,10 8-1-16,-10-8 1 0,9 9 2 16,-9-9-2-16,12 8-2 0,-12-8 2 0,13 11-1 15,-13-11 4-15,13 9-5 0,-2-1 2 0,-11-8 0 16,16 11 0-16,-7-3 0 0,1 2 0 16,3-3 1-16,-2 0-1 0,1 3 0 0,-2 0 1 15,4-1 1-15,-1 4-2 16,1-5-2-16,-1 2 4 0,-1 0-4 15,1-1 2-15,0-2 0 0,-1 3 0 0,-1-2 0 16,2 1 0-16,-13-9 1 0,19 16-2 0,-8-9-1 16,-5 1 3-16,-6-8-1 0,18 15-1 0,-8-10 2 15,-2 5-1-15,-8-10 0 16,21 15-1-16,-10-5 1 0,-1 0 0 0,1-1 3 0,2 1-4 16,-1 0 0-16,1-1 1 15,-1 0-1-15,2 0 0 0,-2 1 0 16,3 0 1-16,0-1 0 0,-3 3 0 15,3-2-3-15,-1-1 2 0,0 2 0 0,-1-2 2 0,1 1-2 16,-1-1 1-16,2 1 0 0,-3 0 0 0,1-2-2 16,-2 0 2-16,1 1 2 15,-12-9-4-15,18 13 2 0,-10-6 2 0,-8-7-2 16,17 13 0-16,-9-8-3 0,-8-5 3 16,15 11 1-16,-15-11-1 0,13 10 2 0,-5-4-3 15,-8-6 2-15,16 12-2 16,-6-4 0-16,0 0 1 0,3 2 0 0,-2-1 6 15,3-1-6-15,-3 3 0 0,3-2 0 16,0 3 0-16,2-1-2 0,0 1 4 0,0-1-2 16,1 3-2-16,0-3 1 0,0 3 7 0,-3-3-8 15,4 2 2-15,-2-1-3 16,2 1 1-16,-3-2 1 0,1 3 2 0,2-3-2 0,-6 0 1 16,3-1-1-16,2 3 0 15,-2-3 0-15,-1 1 1 0,2 1 0 0,-4-3 0 16,2 3 0-16,2-1-1 15,-4-1 4-15,5 4-5 0,0-2 2 0,0 0 4 0,-1 2-6 16,0-1 0-16,1-2 3 0,0 1-2 0,0 1 1 16,-1-2-2-16,0-2 4 15,-4 3-4-15,3-2 1 0,0-1-2 0,0 1 3 16,-1-1-1-16,1 0 0 0,0 1-1 16,-1 0 2-16,0 0-1 15,0-1 0-15,1 0 1 0,-2-1 0 0,2 2-1 16,-1-1-2-16,2 1 4 0,-2-1-1 15,-1 0-2-15,2-1 2 0,-3 0 0 0,3 1 0 16,-3-1 0-16,0 0 0 0,0 1-1 16,1-2 0-16,0 3 0 0,-1-2-4 15,1-1 4-15,-1 0 1 0,2 4 0 0,0-4-1 16,-2 3-1-16,4 0 2 0,-2-3 0 16,1 2-1-16,0 2 2 0,0-4-3 15,-1 2 2-15,0-1 0 0,0 0-3 0,-1 1 3 16,0-2 0-16,0 1 0 0,-1 0-1 15,0-1-1-15,2 1 3 0,-2-3-1 0,-2 3-1 16,-10-8 2-16,26 14-3 0,-15-8 3 16,1 1 0-16,-1 1-3 0,2-3 3 15,-1 2-1-15,-12-7-2 0,22 10 2 0,-10-4-1 16,1 2 1-16,-1-3-1 0,4 4 0 16,-2-2 1-16,2-2 0 0,-2 3 0 15,1-2 0-15,0 1 3 0,0-1-3 0,-1 2-2 16,4 0 1-16,-4-3-1 0,1 1 1 15,0-1 1-15,-1 2 0 0,-1-2-1 0,-13-5 1 16,24 11 1-16,-12-7-1 0,0 2-2 16,-12-6 4-16,22 10-2 0,-11-9 0 15,-11-1 0-15,21 8-2 0,-21-8 2 0,17 7-2 16,-17-7 4-16,16 6-2 0,-4-2 0 16,-12-4 0-16,16 8 0 0,-16-8-1 15,19 6 0-15,-8-3 2 0,-11-3 1 0,19 5-1 16,-19-5-1-16,16 7 1 0,-16-7 1 15,20 3-5-15,-20-3 6 0,16 6-6 16,-16-6 4-16,16 4 1 0,-16-4-5 0,0 0 3 16,19 4 0-16,-19-4 0 0,10 5-1 15,-10-5 0-15,15 6 2 0,-15-6-1 0,15 8 0 16,-15-8-1-16,14 10 1 0,-14-10 0 16,18 9 1-16,-8-5-1 0,-10-4 0 0,17 10 4 15,-9-5-4-15,-8-5-3 0,20 12 4 16,-20-12-3-16,16 7 1 0,-7-1 0 15,-9-6-1-15,17 7 1 0,-17-7 1 0,15 8 0 16,-15-8 0-16,14 8-2 0,-14-8 4 16,13 7-1-16,-13-7-2 0,15 8-2 15,-15-8 4-15,18 9 1 0,-10-3 0 0,-8-6-2 16,16 9 0-16,-16-9 0 0,20 10-1 16,-10-4 0-16,3 0 1 0,-13-6 4 15,18 10-3-15,-6-4-2 0,-12-6 1 0,18 8-1 16,-9-2 1-16,-9-6 1 0,19 9-1 15,-19-9-1-15,17 9-1 0,-9-4 1 0,-8-5 4 16,18 10-4-16,-8-5-5 0,-2 1 3 16,2 0-2-16,-10-6 0 0,20 11 0 15,-10-5 3-15,-10-6-4 0,17 9 3 16,-17-9 0-16,16 8-2 0,-8-4 5 0,-8-4-2 16,14 8 1-16,-4-3-1 0,-4-1 0 15,-6-4 0-15,16 7-1 0,-10-3 3 0,3 2-1 16,-9-6-3-16,21 10 5 0,-12-5-5 15,3 1 1-15,-1-1-2 0,2 1 0 0,-5 0-7 16,5 0-2-16,0 0 1 0,-3 1 0 16,3 0 4-16,-1 0-2 0,2-2-1 15,-2 2 1-15,0-3-2 0,0 2 3 0,0-2-2 16,-2 2 0-16,1-2 3 0,0 0-1 16,0 0 2-16,-3 0 1 0,-8-4 2 15,14 5 0-15,-4-1 1 0,-10-4-1 0,12 5 0 16,-12-5 3-16,14 6-4 0,-14-6 3 15,16 6-1-15,-16-6 1 0,12 6 1 0,-3-5-1 16,-9-1-1-16,14 8 1 0,-5-4 2 16,-9-4 1-16,17 10-5 0,-17-10 4 15,16 7 0-15,-16-7-3 0,16 6 4 0,-16-6 1 16,12 7-1-16,-12-7-1 0,13 6 1 16,-13-6 0-16,0 0-1 0,17 8 0 15,-17-8 1-15,13 6 0 0,-13-6 4 0,0 0-4 16,14 7-2-16,-14-7 1 0,0 0 0 15,16 8-2-15,-16-8 3 0,0 0 0 0,12 6-3 16,-12-6 4-16,0 0-2 0,0 0 1 16,15 5 1-16,-15-5-3 0,0 0 0 15,0 0 2-15,12 6-1 0,-12-6 1 0,0 0 0 16,0 0 0-16,0 0-2 0,16 5 1 16,-16-5 1-16,0 0-1 0,10 7-3 15,-10-7 4-15,0 0 0 0,0 0-2 0,0 0 2 16,14 11-3-16,-14-11 4 0,0 0 1 15,0 0-2-15,0 0 2 0,12 7-2 16,-12-7-22-16,0 0-34 0,0 0-57 0,6 4-75 16,-6-4-106-16,0 0-233 0,0 0-398 15,0 0-329-15</inkml:trace>
  <inkml:trace contextRef="#ctx0" brushRef="#br1" timeOffset="-9702.25">24367 6186 244 0,'0'0'172'0,"0"0"-28"16,0 0-23-16,0 0-26 0,0 0 20 0,0 0-20 16,0 0 1-16,0 0-8 15,0 0-7-15,0 0 0 0,0 0-9 0,0 0-5 16,0 0-13-16,0 0-2 0,0 0-10 0,0 0-2 16,0 0 6-16,0 0-3 0,0 0 1 15,0 0 9-15,0 0 2 0,0 0-7 16,0 0 5-16,-10-12-5 0,10 12-7 15,0 0-3-15,0 0-4 0,0 0 9 0,0 0-17 16,0 0 8-16,-9-13-9 0,9 13-5 16,0 0-2-16,0 0 8 0,-15-11-4 15,15 11 1-15,0 0 1 0,-10-10 5 0,10 10 0 16,0 0-2-16,-16-11 1 0,16 11-1 16,0 0-3-16,-16-11 1 0,16 11-11 0,-11-8 0 15,11 8 4-15,0 0-2 0,-15-14-1 16,15 14 1-16,-8-11-1 0,8 11-6 0,0 0 1 15,-11-15 4-15,11 15-6 0,-10-14 12 16,10 14 0-16,-8-9 6 0,8 9 10 0,-14-12 6 16,14 12 1-16,-10-14 4 0,10 14-7 15,-12-10 3-15,12 10 0 0,-16-14-2 16,16 14-3-16,-12-15-1 0,3 10-9 0,9 5 8 16,-12-16-1-16,12 16-3 0,-16-14 10 15,8 5-2-15,8 9 2 0,-14-13 2 16,3 3-6-16,11 10 2 0,-15-16-4 0,5 6-4 15,-1 0 3-15,11 10-2 0,-17-16 0 16,8 7-4-16,9 9-5 0,-16-17-1 16,10 9 3-16,6 8 8 0,-14-15 6 0,14 15-2 15,-10-13 3-15,10 13 6 0,-13-15-6 16,13 15-2-16,-12-13-4 0,12 13-4 16,-15-14 0-16,8 6-1 0,7 8 3 0,-14-13-7 15,14 13-1-15,-16-13 0 0,8 6-5 16,8 7 1-16,-16-14-4 0,16 14 1 0,-13-13 1 15,4 5-3-15,9 8-4 0,-15-13-1 16,15 13 1-16,-16-14-2 0,16 14-4 0,-14-13 2 16,14 13 1-16,-14-12-2 0,14 12 0 15,-12-13-1-15,12 13 0 0,-16-13 3 16,16 13-2-16,-10-13-1 0,10 13 2 0,-15-14 5 16,15 14-3-16,-12-13 3 0,3 5-5 15,9 8 2-15,-15-15 0 0,15 15-2 16,-12-15-2-16,2 9 2 0,10 6 0 0,-12-15-3 15,12 15-2-15,-15-15 2 0,7 7-1 16,8 8-2-16,-13-15 5 0,13 15-1 0,-15-16 5 16,9 9 4-16,6 7 1 0,-12-16-2 15,12 16 1-15,-14-15-1 0,8 6 0 0,6 9-4 16,-10-16 3-16,10 16-3 0,-11-16-3 16,11 16-1-16,-11-16-2 0,5 6-19 15,6 10-31-15,-15-20-55 0,7 11-77 16,2-3-90-16,-8 2-162 0,0 0-172 15,-3-1-378-15,-4 2-433 0</inkml:trace>
  <inkml:trace contextRef="#ctx0" brushRef="#br1" timeOffset="14056.47">1110 13977 2839 0,'7'-14'-103'0,"-7"14"24"15,9-11 16-15,-9 11 16 16,0 0 47-16,5-13 4 0,-5 13 11 0,0 0 16 16,0 0 5-16,0 0 10 15,0 0 20-15,0 0 6 0,0 0 5 0,0 0 0 16,0 0-7-16,-25 34-6 15,11-18 2-15,1 0-2 0,-4 4 3 0,-4 1 3 0,0 2 1 16,-3 3-2-16,2-3-1 0,-3 2-2 0,0-1 1 16,2 1-5-16,-2 0-1 15,4-2-9-15,-2-2 0 0,2 0-7 0,6-6-5 0,-3 3-1 16,4-6-6-16,1 0-1 16,2-1-2-16,0-1-3 0,11-10 1 0,-14 15 0 15,14-15 0-15,-13 10-2 16,13-10 3-16,0 0-3 0,-10 7-7 0,10-7 0 0,0 0 3 15,0 0 0-15,0 0 8 16,0 0 3-16,0 0 11 0,0 0 3 0,46 0 5 16,-46 0 1-16,28 5 3 0,-12-4 4 15,6 0-1-15,-3 2-2 0,2-1 5 16,2 1-11-16,3 2 0 0,-6-2-7 0,2-1-5 16,-2 0-4-16,1 2-8 0,-4 0-36 15,-1-3-38-15,-1-1-50 0,-15 0-65 16,27 2-71-16,-16-2-71 0,-11 0-126 0,17-2-162 15,-17 2-15-15,13-3-237 0,-13 3-186 0</inkml:trace>
  <inkml:trace contextRef="#ctx0" brushRef="#br1" timeOffset="14771.79">1577 13872 2353 0,'0'0'-161'0,"5"-11"24"16,-5 11 17-16,0 0 25 0,7-15 16 0,-7 15 25 16,0 0 14-16,7-16 18 0,-7 16 17 15,0 0 15-15,0 0 5 0,4-16 5 0,-4 16 8 16,0 0-3-16,0 0 0 0,0 0 4 15,0 0 9-15,0 0 12 0,0 0 58 16,0 0 10-16,-13-19 16 0,13 19 8 16,0 0 8-16,0 0-5 0,-31 9-2 15,31-9-9-15,-26 10-12 0,13-2-1 0,-1 2-8 16,-4 4-11-16,3 2-10 0,-1 2-9 16,-1 4-8-16,-2 3-6 0,1 0-9 0,2 0-2 15,4 3-3-15,-5 1-7 0,6-2-4 16,2-1-4-16,0-1-6 0,3 0-1 15,1 0-5-15,3-5-2 0,2 2-3 0,2-1-3 16,3-2-2-16,1-2-6 0,1 1-13 16,2-4-9-16,2-3-8 0,2 1-4 0,3-2-7 15,-3-1-2-15,4-3-6 0,-3-2-3 16,1-1-6-16,-15-3-6 0,24 0 2 0,-24 0 0 16,20-5 5-16,-20 5 3 0,20-13 6 15,-13 1 6-15,-7 12 9 0,9-21 10 16,-9 21 9-16,2-21 16 0,-2 21 13 15,0-17 13-15,0 17 4 0,0 0 9 0,0-23 1 16,0 23 2-16,0 0 2 0,0 0 1 16,0-19 0-16,0 19-3 0,0 0 0 15,0 0-5-15,9-10-6 0,-9 10-8 0,0 0-28 16,21-8-31-16,-21 8-42 0,20-5-55 16,-4 3-71-16,-3-1-77 0,-13 3-152 0,32-12-204 15,-20 7-199-15,3-1-149 0</inkml:trace>
  <inkml:trace contextRef="#ctx0" brushRef="#br1" timeOffset="15127.42">1830 13927 2347 0,'0'0'-48'16,"0"0"45"-16,0 0 66 0,0 0-2 15,0 0 22-15,0 0 20 0,0 0 8 16,0 0 5-16,-46 36-8 0,36-17-6 0,1 0-3 15,-1 2-3-15,3 5-8 0,-2-2-7 16,2 2-12-16,2-1-3 0,1 2-7 0,0 0-8 16,4-3-6-16,0 1-11 0,4 0-24 15,0 0-29-15,1-4-48 0,7 0-68 16,-2 0-55-16,1-7-88 0,4-1-181 0,-3-2-342 16,1-3-113-16</inkml:trace>
  <inkml:trace contextRef="#ctx0" brushRef="#br1" timeOffset="15379.79">1996 14215 2575 0,'4'-16'65'15,"-4"16"-13"-15,0 0-8 0,2-14 0 16,-2 14-4-16,0 0-5 0,0 0 6 16,0 0 14-16,0 0 0 0,0 0 10 0,0 0 3 15,4 45 6-15,-4-45 7 0,-2 29 0 16,2-12 0-16,0 2 4 0,0 1-4 15,-2-1-6-15,0 0-3 0,-2-1-6 0,-1 1-3 16,2-2-1-16,-5 1-4 0,2-3-6 16,-2-1-2-16,0 1-5 0,-1-2-8 0,-1-4-21 15,10-9-29-15,-18 11-49 0,18-11-61 16,-16 3-72-16,16-3-83 0,0 0-175 16,-24-21-482-16,17 9-346 0</inkml:trace>
  <inkml:trace contextRef="#ctx0" brushRef="#br1" timeOffset="15524.82">2010 13935 2806 0,'15'-16'20'0,"-15"16"29"0,11-8-9 0,-11 8-20 16,10-10-14-16,-10 10-21 0,8-10-35 16,-8 10-38-16,7-8-37 0,-7 8-57 0,0 0-108 15,6-7-398-15,-6 7 63 0</inkml:trace>
  <inkml:trace contextRef="#ctx0" brushRef="#br1" timeOffset="15929.84">2230 14293 2009 0,'5'22'-30'0,"-5"-22"15"0,1 16 4 0,-1-16 12 15,3 17 12-15,-3-17-1 0,2 14 21 16,-2-14 4-16,0 0 13 0,4 13-4 0,-4-13-5 16,0 0 4-16,0 0 8 0,0 0-4 15,0 0 12-15,0 0 0 0,0 0 8 0,0 0 7 16,22-34 10-16,-22 34 5 0,6-15-3 16,-6 15-4-16,6-15-6 0,-6 15-8 15,0 0-5-15,6-18-5 0,-6 18-4 0,0 0-1 16,14-7 7-16,-14 7 1 0,0 0-6 15,0 0 0-15,29 9-6 0,-29-9-10 16,19 6 1-16,-19-6-3 0,21 7 3 16,-21-7 6-16,22 4 1 0,-22-4-3 0,20 3-1 15,-20-3-5-15,20-3-6 0,-20 3 0 16,19-9-4-16,-19 9-6 0,14-14 0 0,-5 5 0 16,0-3-8-16,-1 1-1 0,-8 11-19 15,10-25-26-15,-4 11-25 0,0 1-40 0,-6 13-49 16,8-20-69-16,-6 8-83 0,-2 12-159 15,4-21-435-15,-4 21-266 0</inkml:trace>
  <inkml:trace contextRef="#ctx0" brushRef="#br1" timeOffset="16146.3">2692 13977 2884 0,'25'2'68'0,"-25"-2"3"0,0 0-2 0,11 17 4 15,-11-17 12-15,7 22 18 0,-3-10 11 16,-2 6-2-16,0 0-6 0,0 2-8 16,-2 1-8-16,2 2-13 0,-2-1-7 15,0 1-5-15,-2 3-7 0,0 2-12 0,-2-3-22 16,-2 3-49-16,-2-3-59 0,2-1-69 16,-2 1-80-16,-2-2-136 0,-1-4-173 0,-2 0-317 15,3-2-211-15</inkml:trace>
  <inkml:trace contextRef="#ctx0" brushRef="#br1" timeOffset="16707.81">3133 14230 2600 0,'0'0'12'0,"0"0"34"0,0 0 7 0,0 0 8 15,0 0 12-15,0 0 14 0,0 0 19 16,0 0 13-16,0 0 4 0,0 0-3 0,0 0-5 16,0 0-6-16,18 7-1 0,-18-7-7 15,22-1-11-15,-22 1-3 0,25-2-3 16,-11-2-13-16,-14 4-9 0,30-4-20 0,-15 3-32 15,0-3-41-15,-15 4-59 0,27-7-58 16,-13 2-68-16,-14 5-79 0,18-10-145 16,-12 7-485-16,-6 3-331 0</inkml:trace>
  <inkml:trace contextRef="#ctx0" brushRef="#br1" timeOffset="16874.71">3175 14116 3017 0,'0'0'109'0,"-24"0"3"0,24 0-9 15,0 0-6-15,-12-5-9 0,12 5-13 0,0 0-5 16,0 0-7-16,0 0-3 0,0 0-5 0,0 0-7 16,0 0-5-16,42-21-6 0,-27 14-4 15,-1 4-36-15,-14 3-58 0,32-8-79 16,-14 2-86-16,-4 1-122 0,1 1-622 16,0 0-414-16</inkml:trace>
  <inkml:trace contextRef="#ctx0" brushRef="#br1" timeOffset="18507.76">3969 13723 2886 0,'0'0'-60'0,"8"-18"37"16,-8 18 8-16,10-14 24 0,-10 14 23 0,11-14 17 15,-11 14 17-15,8-9 10 0,-8 9-2 16,0 0 7-16,9-9 23 0,-9 9 11 15,0 0 2-15,0 0-9 0,0 0-11 0,0 0-7 16,0 0-14-16,-17 53-8 0,4-34-5 16,1 0-5-16,-1 4-4 0,-4-1-6 0,-2 4-5 15,0-1-8-15,0-3-2 0,0 1-1 16,2-3-4-16,3-4-4 0,-4 1-3 0,4-2-3 16,1 1-1-16,0-5-1 0,4 1-3 15,-1-3 2-15,2 2-7 0,8-11 1 16,-14 16 3-16,8-9 0 0,6-7-6 15,0 0 6-15,0 0-1 0,0 0 3 0,0 0 5 16,16 25-3-16,-16-25-3 0,20 6 0 16,-3-3-2-16,0-2-1 0,2-1 0 0,3 0-5 15,0 0-21-15,2 0-43 0,-3-1-51 16,5-2-71-16,1-1-84 0,-2 1-152 0,3-3-213 16,-1 0-273-16,-1 1-287 0</inkml:trace>
  <inkml:trace contextRef="#ctx0" brushRef="#br1" timeOffset="19262.5">4979 13483 2584 0,'0'0'-138'0,"0"0"23"0,0 0 21 15,0 0 15-15,0 0 20 0,0 0 25 16,0 0 10-16,0 0 21 0,0 0 17 0,0 0 10 15,0 0 12-15,0 0 10 0,0 0 10 16,0 0 8-16,0 0 8 0,0 0-5 0,0 0-3 16,0 0-3-16,0 0-1 0,0 0 1 15,0 0 8-15,0 0-1 0,0 0 4 16,0 0 8-16,0 0 2 0,0 0 2 0,0 0-8 16,0 0 1-16,0 0 3 0,0 0 21 15,0 0 11-15,0 0 5 0,0 0-1 16,0 0-1-16,0 0-12 0,12 33-3 0,-12-33-8 15,0 23 16-15,0-23-12 0,0 24-5 16,0-10-4-16,0-14-14 0,0 30-12 0,2-12-2 16,-2-2-3-16,0 2-8 0,2-2-13 15,-2-16-25-15,2 33-37 0,-2-19-43 16,0-14-56-16,2 27-85 0,0-18-86 0,-2-9-163 16,2 19-177-16,-2-19-301 0,0 0-349 15</inkml:trace>
  <inkml:trace contextRef="#ctx0" brushRef="#br1" timeOffset="19753.86">4699 13985 2698 0,'0'0'-174'0,"0"0"15"0,0 0 14 16,0 0 24-16,0 0 34 0,0 0 28 15,0 0 38-15,0 0 34 0,0 0 33 0,0 0 37 16,42-18 19-16,-42 18 32 0,0 0 15 16,20 0 4-16,-20 0-3 0,0 0-10 0,29 0-14 15,-29 0-14-15,29 0-11 0,-10 0-14 16,3-4-11-16,3 4-6 0,5 0-6 15,2-1-9-15,2-2-2 0,6 2-6 0,-5-1-2 16,8 2-5-16,1-2 0 0,0 0-6 16,-1 2-6-16,-7-2-1 0,0 2-24 0,7-1-14 15,-9-1-39-15,-3-1-45 0,-1 3-52 16,-5 3-45-16,-2-6-55 0,-3 2-127 16,-2 1-482-16,-3 1-204 0</inkml:trace>
  <inkml:trace contextRef="#ctx0" brushRef="#br1" timeOffset="20271.83">4840 14371 2646 0,'0'0'20'0,"0"0"-4"0,2-18 0 0,-2 18 10 16,0 0 17-16,5-16 20 0,-5 16 18 15,0 0 5-15,0 0-3 0,0 0-1 16,5-15-7-16,-5 15-5 0,0 0 9 0,0 0 6 16,0 0 1-16,0 0-6 0,0 0-4 15,0 0-8-15,0 0-9 0,0 53-5 0,0-53-4 16,0 34-5-16,0-15-3 0,-3 0-4 15,3 5-7-15,-4-1 7 0,1 1-2 16,-1 1 1-16,-2-2-3 0,0 1 0 0,-3-1 0 16,1-2-1-16,0-1-4 0,-1-2 2 15,-2 1-6-15,1-5-4 0,0-2-20 0,-4-2-27 16,4-3-32-16,-5-2-43 0,15-5-53 16,-19 2-53-16,19-2-65 0,0 0-129 15,-29-14-569-15,19 4-416 0</inkml:trace>
  <inkml:trace contextRef="#ctx0" brushRef="#br1" timeOffset="20494.16">4796 14120 3112 0,'0'0'64'0,"0"0"16"0,0 0 3 15,0 0 8-15,7-13 5 0,-7 13-5 16,0 0-5-16,0 0-12 0,0 0-8 16,0 0-15-16,0 0-22 0,8-12-38 0,-8 12-53 15,0 0-51-15,0 0-67 0,0 0-77 16,0 0-167-16,0 0-455 0,0 0-242 0</inkml:trace>
  <inkml:trace contextRef="#ctx0" brushRef="#br1" timeOffset="20867.19">4965 14199 2627 0,'0'0'-16'16,"0"0"29"-16,14-13 18 0,-14 13 9 15,0 0-5-15,10-11 13 0,-10 11-1 0,0 0-6 16,12-9 1-16,-12 9-1 0,0 0-4 16,0 0 3-16,15-4 6 0,-15 4 8 0,0 0 7 15,0 0 10-15,0 0 4 0,0 0 7 16,13 23 6-16,-13-23 3 0,0 19 5 16,0-19 4-16,-2 22-10 0,2-22 0 15,-9 28-2-15,3-14-3 0,0 0 3 0,-3 1-4 16,3-1 2-16,0-2-7 0,0 0-5 15,6-12-3-15,-12 21-11 0,12-21-2 16,-6 15-6-16,6-15-7 0,-2 14-11 0,2-14-29 16,0 0-43-16,14 13-56 0,-14-13-72 15,24 1-81-15,-24-1-131 0,26-1-211 16,-9 0-30-16,-17 1-224 0,34-7-184 0</inkml:trace>
  <inkml:trace contextRef="#ctx0" brushRef="#br1" timeOffset="21792.69">5286 14484 2446 0,'0'0'-64'0,"-20"-30"15"16,20 30 17-16,0 0 2 0,0 0 2 0,0 0 4 16,0 0 8-16,-2-18 7 0,2 18 6 15,0 0 15-15,0 0 10 0,0 0 12 16,0 0 23-16,0 0 15 0,0 0 12 0,0 0 18 16,0 0 10-16,0 0 2 0,0 0 10 15,0 0 2-15,0 0-4 0,0 0-12 16,0 0-10-16,0 0-12 0,0 0-8 0,-15 36-6 15,15-36-5-15,-4 23-8 0,4-23-9 16,-2 23-1-16,2-23-4 0,0 23-8 0,0-23 1 16,0 25-8-16,0-25-1 0,2 20-3 15,-2-20-4-15,2 19 0 0,-2-19-1 16,5 16 0-16,-5-16-4 0,0 0-1 16,4 13-3-16,-4-13-2 0,0 0-1 0,0 0 0 15,0 0-1-15,0 0-2 0,0 0-3 16,0 0 1-16,32-29 0 0,-32 29-1 15,8-16 10-15,-4 6 9 0,-4 10 8 0,6-16-4 16,-6 16 8-16,0 0-4 0,9-16-4 16,-9 16-8-16,0 0 0 0,6-11-2 15,-6 11 0-15,0 0-5 0,0 0 1 0,0 0 0 16,0 0 1-16,0 0-7 0,0 0 1 0,0 0 0 16,15 31-1-16,-15-31-1 0,6 14 4 15,-6-14-6-15,11 15 3 0,-11-15-3 16,10 15 1-16,-4-8 2 0,-6-7-4 15,14 12-2-15,-14-12 7 0,12 10-8 0,-12-10 7 16,13 10 3-16,-13-10 8 0,15 4 5 16,-15-4 7-16,0 0-2 0,19-1 4 15,-19 1 1-15,0 0-1 0,21-16-4 0,-14 9-9 16,-7 7 3-16,12-25-3 0,-6 10-17 0,0 2-22 16,1-2-28-16,0 0-39 0,-3 2-53 15,-4 13-73-15,12-26-80 0,-7 13-162 16,-1 4-177-16,0-1-336 0,-4 10-409 15</inkml:trace>
  <inkml:trace contextRef="#ctx0" brushRef="#br1" timeOffset="22320.49">5645 14201 2955 0,'0'0'-34'0,"7"-12"25"0,-7 12 5 16,0 0 15-16,0 0 9 0,0 0 3 15,10-16-3-15,-10 16-3 0,0 0 1 0,10-7-2 16,-10 7-5-16,0 0-3 0,0 0-1 15,0 0 3-15,18-7 1 0,-18 7 19 0,0 0 14 16,0 0 21-16,0 0 2 0,0 0 2 16,8 27 0-16,-8-27-1 0,0 0 11 0,-6 29 7 15,6-29 2-15,-6 17 7 0,6-17 5 16,-8 19 1-16,8-19-4 0,-4 17-6 0,4-17-9 16,0 0-4-16,-2 21-8 0,2-21-6 15,0 0-11-15,6 18-21 0,-6-18-36 16,0 0-42-16,18 8-46 0,-18-8-61 0,16 1-57 15,-5-2-64-15,-11 1-137 0,22-8-168 16,-10 2-288-16,1 0-227 0</inkml:trace>
  <inkml:trace contextRef="#ctx0" brushRef="#br1" timeOffset="23060.46">6128 13943 2589 0,'0'0'-44'0,"-13"11"35"0,13-11 12 16,0 0 29-16,0 0 20 0,0 0 14 0,0 0 14 15,0 0 7-15,0 0-5 0,0 0-4 16,0 0-8-16,0 0-3 0,0 0-15 0,0 0-3 16,0 0-2-16,0 0-7 0,0 0-3 15,64-7-12-15,-64 7 2 0,16 0-17 16,-16 0-32-16,18-4-49 0,-18 4-71 0,0 0-73 15,22-4-132-15,-22 4-468 0,9-6-135 16</inkml:trace>
  <inkml:trace contextRef="#ctx0" brushRef="#br1" timeOffset="23241.42">6110 13872 2658 0,'0'0'177'15,"-14"-10"0"-15,14 10-24 16,0 0-16-16,0 0-17 0,0 0-16 0,0 0-10 15,0 0-10-15,0 0-11 0,30-25-9 16,-30 25-3-16,21-5-9 0,-21 5-7 0,25-4-19 16,-10 1-35-16,-15 3-48 0,26-4-71 15,-14 1-62-15,1 2-92 0,-13 1-163 16,21-3-443-16,-21 3-260 0</inkml:trace>
  <inkml:trace contextRef="#ctx0" brushRef="#br1" timeOffset="24243.83">6894 13585 2648 0,'0'0'-42'0,"4"-18"19"0,-4 18-6 15,6-17 7-15,-6 17 10 16,6-15 25-16,-6 15 22 0,6-13 18 0,-6 13 15 16,0 0 12-16,6-17-4 0,-6 17 7 0,0 0 19 15,0 0 15-15,0 0 8 0,0 0-2 16,0 0-9-16,0 0-10 0,0 0-11 0,0 0-12 16,-16 61-6-16,10-42-9 15,0 1-7-15,-4 3-5 0,1-1-5 16,-4 3-7-16,2-5-3 0,-1 1-2 0,0 0 1 15,-4-2-1-15,4 0-7 0,-1-2 3 0,-2-4-3 16,5 0 1-16,-1-1 4 0,1 1 11 0,1-6-1 16,9-7 0-16,-13 9-7 15,13-9-7-15,0 0 6 0,-12 6-1 0,12-6-7 0,0 0 1 16,0 0-22 0,0 0 0-16,0 0-4 0,0 0 3 15,0 0 0-15,0 0 8 0,0 0 9 0,0 0 5 16,52 1 11-16,-39 2 22 0,-13-3-3 15,26 8-9-15,-12-2-1 0,-1-2-2 0,2 3-8 16,-15-7-12-16,23 7-14 0,-10-4-33 16,-4 4-33-16,1-6-49 0,-10-1-63 0,16 7-71 15,-16-7-65-15,14 4-114 0,-6-2-178 16,-8-2-14-16,10 5-243 0,-10-5-197 16</inkml:trace>
  <inkml:trace contextRef="#ctx0" brushRef="#br1" timeOffset="24893.93">7281 13739 2509 0,'0'0'-66'0,"0"0"22"0,0 0 33 0,-14 8 37 16,14-8 35-16,0 0 14 0,0 0 23 15,0 0 18-15,0 0 5 0,0 0-4 0,0 0-7 16,0 0-10-16,0 0-13 0,0 0-4 16,0 0-14-16,0 0-5 0,0 0-11 15,57 2-2-15,-57-2-6 0,29 0-5 0,-12-2-17 16,-17 2-34-16,39 0-47 0,-21-3-50 16,4 2-60-16,-4-1-56 0,-18 2-112 0,37-4-527 15,-21 1-218-15</inkml:trace>
  <inkml:trace contextRef="#ctx0" brushRef="#br1" timeOffset="25426.65">8047 13421 2559 0,'0'0'-42'16,"0"0"45"-16,4-14 10 15,-4 14 19-15,0 0 30 0,0 0 25 0,0 0 24 16,0 0 16-16,0 0 25 0,0 0 15 0,0 0 8 16,0 0-7-16,0 0-2 15,0 0-17-15,0 0-24 0,0 0 0 0,0 0-20 0,-12 51-7 16,12-51-14-16,2 31-9 16,2-15-11-16,-2 1-21 0,0 0-37 15,0-2-33-15,-2-15-47 0,7 31-55 16,-4-17-72-16,1 0-70 0,-4-14-122 0,2 21-174 0,-2-9-341 15,0-12-298-15</inkml:trace>
  <inkml:trace contextRef="#ctx0" brushRef="#br1" timeOffset="25626.82">7853 13830 2856 0,'-10'6'82'0,"10"-6"21"0,0 0-4 16,0 0-9-16,0 0-13 15,0 0-9-15,0 0-7 0,0 0-4 0,0 0-5 0,0 0-10 16,0 0-5-16,59-10 0 0,-41 6-7 0,4 0 1 16,3 0-5-16,3 1-2 15,-1 1-9-15,0-2-54 0,-1 0-47 0,1 2-47 0,-3 1-52 16,-2-2-33-16,-6 2-82 16,5-1-564-16,-8 2-220 0</inkml:trace>
  <inkml:trace contextRef="#ctx0" brushRef="#br1" timeOffset="26118.36">7914 14065 2550 0,'-6'12'15'0,"6"-12"50"15,-8 16 3-15,8-16-10 0,-9 19-5 0,5-8-4 0,-1 5 1 16,-1-3-13-16,2 4-3 0,-1-1 0 16,1 0-7-16,0 1 1 0,2 1-4 15,2-18-1-15,2 32-1 0,-2-17-1 0,4 1-3 16,-4-16 1-16,9 27-1 16,-3-14-9-16,1-4-9 0,-7-9-10 0,15 15-12 15,-7-9-10-15,-8-6-8 0,16 4 1 16,-16-4 1-16,0 0 9 0,26-6 12 15,-26 6 18-15,15-9 15 0,-15 9 13 16,13-11 2-16,-13 11 1 0,10-10-1 0,-10 10-1 0,9-10-4 16,-9 10 2-16,0 0 7 0,0 0 10 0,12-9 5 15,-12 9-1-15,0 0 1 16,0 0-2-16,0 0-7 0,0 0 1 0,0 0-4 0,30 8-1 16,-30-8 3-16,0 0 1 15,24 1 7-15,-24-1 13 0,0 0 16 0,25-4 15 16,-25 4 9-16,17-8 5 15,-17 8-13-15,19-14-2 0,-11 4-5 0,2 1-10 0,-10 9-11 16,18-21-11-16,-10 11-26 0,-2-1-33 0,1 0-57 16,-1-3-79-16,-1 4-80 15,-3-1-148-15,-2 11-230 0,0-22 9 16,0 22-248-16,-2-23-172 0</inkml:trace>
  <inkml:trace contextRef="#ctx0" brushRef="#br1" timeOffset="26436.17">8320 14053 2671 0,'0'0'52'15,"0"0"0"-15,20-7-17 0,-20 7-2 0,0 0-10 16,14-6 10-16,-14 6 6 0,0 0-1 16,16-7-2-16,-16 7-3 0,0 0-5 15,12-7-4-15,-12 7-4 0,0 0-2 0,0 0-3 16,21-1 1-16,-21 1 5 0,0 0-3 15,15 11 0-15,-15-11 22 0,4 15 8 16,-4-15 8-16,3 18 3 0,-3-18 3 0,0 24 4 16,0-24 11-16,0 25 12 0,-3-10 11 15,3-15 10-15,-2 26-2 0,0-12-3 16,2-14-12-16,2 23-9 0,-2-23-8 0,5 21-5 16,1-12-5-16,-6-9-11 0,12 15 0 0,-2-7-22 15,4-3-22-15,-2 2-41 0,-12-7-53 16,26 5-67-16,-9-3-80 0,-5-4-109 15,4 2-194-15,-16 0-57 0,22-4-249 0,-22 4-176 16</inkml:trace>
  <inkml:trace contextRef="#ctx0" brushRef="#br1" timeOffset="30175.82">8948 13804 2347 0,'0'0'-96'0,"0"0"40"0,0 0 30 16,0 0 15-16,0 0 18 0,0 0 26 0,0 0 16 15,0 0 28-15,-10 10 7 16,10-10 10-16,0 0 3 0,0 0 12 16,0 0 9-16,0 0 15 0,0 0 6 0,0 0 5 15,0 0 0-15,0 0-4 0,0 0 2 0,0 0-14 16,0 0-9-16,0 0-4 15,0 0-16-15,0 0-3 0,0 0-8 0,0 0 0 0,0 0-10 16,0 0 2-16,0 0-6 0,0 0-23 0,43 0-6 16,-43 0-6-16,23-1-8 15,-23 1 1-15,28-4-5 0,-11 2-1 0,-17 2-11 16,32-3-11-16,-16 0-14 0,1 1-21 16,-2-2-25-16,-15 4-21 15,23-3-29-15,-23 3-37 0,22-2-44 0,-22 2-30 16,16-4-26-16,-16 4-74 0,0 0-107 15,7-9-510-15,-7 9-346 0</inkml:trace>
  <inkml:trace contextRef="#ctx0" brushRef="#br1" timeOffset="30368.71">9041 13708 2772 0,'-22'-10'-61'0,"22"10"33"0,-10-5 9 16,10 5 22-16,0 0 32 0,0 0 30 15,0 0 21-15,-17-8 23 0,17 8 12 0,0 0 7 16,0 0-3-16,0 0 1 0,0 0 0 15,0 0 3-15,0 0-15 0,0 0-10 16,0 0-14-16,0 0-7 0,0 0-16 0,42-8-15 16,-42 8-30-16,23 0-44 0,-23 0-47 15,28-2-58-15,-28 2-54 0,27-3-64 16,-14 0-88-16,4 2-646 0,-5-1-436 16</inkml:trace>
  <inkml:trace contextRef="#ctx0" brushRef="#br1" timeOffset="30699.5">9515 13683 2905 0,'0'0'-83'15,"0"0"44"-15,0 0 17 0,14 8 19 16,-14-8 38-16,0 0 27 0,0 0 31 16,15 4 16-16,-15-4-2 0,0 0-3 15,22 0-15-15,-22 0-8 0,20-2-8 0,-20 2-9 16,26-4-12-16,-26 4-17 0,31-2-35 15,-13 0-51-15,-2 0-55 0,4 1-63 0,-8-1-91 16,-12 2-186-16,26-5-366 0,-13-1-128 16</inkml:trace>
  <inkml:trace contextRef="#ctx0" brushRef="#br1" timeOffset="30978.58">9934 13436 2446 0,'0'0'4'0,"4"-15"27"15,-4 15 2-15,0 0 9 0,8-18 22 0,-8 18 7 16,0 0 16-16,0 0 7 0,0 0 2 16,0 0-6-16,0 0-5 0,0 0 4 15,15 42 3-15,-12-25 4 0,-1 3-7 0,0-1-7 16,0-1-7-16,2 3-6 0,-2 1-9 15,2 1-6-15,2-3-5 0,-2 3-7 0,-2-2-16 16,6-2-31-16,-6-2-40 0,2 0-45 16,0-1-46-16,-4-16-51 0,6 23-59 0,-6-23-140 15,6 13-490-15,-4-8-241 0</inkml:trace>
  <inkml:trace contextRef="#ctx0" brushRef="#br1" timeOffset="31472.81">10087 13657 2635 0,'6'-20'-35'0,"-6"20"28"0,8-16-11 0,-8 16 6 16,6-20-1-16,-2 11 20 0,-4 9 17 15,9-21 7-15,-3 9-7 0,-1 0 22 16,-5 12-20-16,12-24 1 0,-3 15 9 0,-1-3 7 16,0 1 4-16,4 2-6 0,-12 9 2 15,18-20-5-15,-10 13-7 0,-8 7 2 0,20-12-8 16,-10 6 3-16,-10 6-9 0,17-5-1 15,-17 5-1-15,15-4-5 0,-15 4 6 16,0 0 0-16,0 0 7 0,23 9 4 0,-23-9 6 16,8 13 6-16,-8-13 6 0,2 19 1 15,-2-19 9-15,-2 26 4 0,2-26 5 16,-8 30 4-16,4-15 3 0,-2 1-2 0,0 1 13 16,-1-2 8-16,1 2 4 0,1 0-6 15,-1 1-8-15,2-1-7 0,0-2-9 0,-1 2-4 16,5-17-5-16,0 29-25 0,0-29-6 15,3 23-6-15,1-12-4 0,-4-11-14 16,10 17-12-16,-1-9-10 0,-9-8-14 0,15 11-5 16,-15-11-7-16,18 6 3 0,-18-6 0 15,16 1 3-15,-16-1 2 0,0 0 5 0,0 0 5 16,14-15 7-16,-14 15 9 0,0 0 13 16,-6-24 10-16,6 24 7 0,-10-21 7 15,10 21 7-15,-16-24 7 0,10 11 4 16,-2 0 2-16,0 0-5 0,-3 0-3 0,4 1-3 15,-1-1-3-15,-1-3-8 0,1 3-15 16,2 0-34-16,0 0-41 0,-1 0-50 0,7 13-64 16,-7-22-65-16,5 9-107 0,0 4-182 15,2 9-395-15,0-21-342 0</inkml:trace>
  <inkml:trace contextRef="#ctx0" brushRef="#br1" timeOffset="31867.41">10454 13441 2817 0,'0'0'-46'0,"0"0"28"0,19-5 10 16,-19 5 16-16,0 0 29 0,18-6 3 0,-18 6 14 16,0 0-3-16,14-6-4 0,-14 6-5 15,0 0-5-15,19-2-1 0,-19 2-1 0,0 0 1 16,19 6-2-16,-19-6-2 0,15 12-1 15,-15-12 2-15,15 18-2 0,-6-7 0 16,-1 3-4-16,0 0 1 0,0 1-7 16,2 0 2-16,-4 2 0 0,2-2-4 0,-2 1 12 15,-1-1 15-15,-3 0 17 0,0 1 20 16,-2-16 11-16,-4 25 11 0,4-25-3 0,-11 22 5 16,3-13-3-16,-3-1 8 0,11-8-20 15,-19 12 8-15,19-12 8 0,-21 5-4 16,21-5-8-16,-19-4-10 0,19 4 4 15,-19-13-16-15,19 13-6 0,-18-21-9 0,12 7-11 16,2 1-18-16,4 13-4 0,-4-30-29 16,4 17-26-16,2-2-35 0,-2 2-48 0,2-1-67 15,4 2-80-15,-4-1-119 0,3 0-232 16,-1 1-27-16,1 3-289 0,-5 9-328 0</inkml:trace>
  <inkml:trace contextRef="#ctx0" brushRef="#br1" timeOffset="32523.8">19423 16532 690 0,'-26'-2'83'0,"2"2"2"0,1 0-34 15,2 0-21-15,2-1-4 0,19 1 4 16,-42 0 4-16,21-3-4 0,-1 3-9 16,2-1-1-16,-4 1-32 0,0 0-74 15,-1 0-182-15,-5 0 24 0,1-3 79 0</inkml:trace>
  <inkml:trace contextRef="#ctx0" brushRef="#br1" timeOffset="33716.43">16867 16611 771 0,'0'0'53'0,"0"0"7"0,0 0 3 0,0 0 1 16,0 0 5-16,0 0 0 0,0 0 8 15,0 0 14-15,0 0-6 0,0 0 16 0,0 0-9 16,0 0 3-16,0 0 15 16,0 0-5-16,0 0 0 0,0 0-16 0,0 0 3 15,0 0-1-15,0 0 0 16,0 0 2-16,0 0 0 0,0 0 6 0,0 0-8 0,0 0 0 15,0 0 3-15,0 0 2 16,0 0 0-16,0 0 9 0,0 0 0 0,0 0-2 16,0 0-8-16,0 0-1 0,0 0 0 0,0 0 3 0,0 0 0 15,0 0 2-15,0 0-4 16,0 0-1-16,0 0-9 0,0 0-6 0,0 0-3 16,0 0-11-16,64-5-3 15,-64 5 1-15,22-1 0 0,-22 1-2 0,30-2 5 16,-15 2-7-16,-15 0-3 0,36-2-4 15,-16 2-5-15,-2 0 4 0,2 0-9 0,-1-2 0 16,-19 2-7-16,36 2-2 0,-18-2-1 0,-2 0-8 16,-16 0-3-16,31 0 3 15,-16 0-3-15,-15 0-4 0,29 0-3 16,-29 0 1-16,28-2-4 0,-28 2 3 0,26 0-3 16,-11 0-1-16,-15 0 1 0,22-2 4 0,-22 2-10 15,20 0 1-15,-20 0 2 16,0 0 0-16,27 0-3 0,-27 0-4 0,0 0-21 0,21 0-19 15,-21 0-34-15,13-2-47 16,-13 2-69-16,0 0-63 0,15 0-79 0,-15 0-152 16,0 0-117-16,13-4-7 0,-13 4-250 0,12-1-208 0</inkml:trace>
  <inkml:trace contextRef="#ctx0" brushRef="#br1" timeOffset="34423.8">18245 16603 2485 0,'0'0'-77'16,"0"0"28"-16,0 0 15 15,0 0 7-15,0 0 0 0,0 0 3 0,0 0-4 16,0 0 3-16,0 0-11 0,0 0 3 16,0 0 3-16,0 0 0 0,0 0-2 0,0 0 13 15,0 0 0-15,0 0 9 0,-62 3 12 0,62-3 18 16,-16 2 7-16,16-2 24 16,0 0-2-16,-26 3 17 0,26-3-1 15,0 0-3-15,-21 1-1 0,21-1-11 16,0 0-1-16,-21 3-6 0,21-3 5 0,0 0 7 15,0 0 5-15,-21 0 6 0,21 0 11 16,0 0-1-16,-19 1-2 0,19-1-2 16,0 0-1-16,0 0 8 0,0 0 0 0,-21 0 12 15,21 0 7-15,0 0 13 0,0 0 2 16,0 0 3-16,0 0 4 0,0 0-11 0,0 0 9 16,0 0 2-16,0 0-14 0,0 0 5 15,0 0-3-15,0 0-7 0,0 0-17 16,0 0-12-16,0 0 1 0,0 0 8 15,0 0-1-15,0 0 26 0,66-11 3 0,-48 11-4 16,3-2-5-16,1 0-11 0,-2 0-9 16,4 2-11-16,-3 0-7 0,3-2-7 0,-2 2-9 15,0-2-10-15,-1 0-12 0,3 2-18 16,-6 0-14-16,4 0-18 0,-22 0-15 0,38 0-21 16,-19 0-23-16,-4 0-32 0,2 0-40 15,-5-2-55-15,4 2-49 0,-16 0-47 16,24-1-85-16,-9-2-119 0,-15 3-84 0,24-1-367 15,-14-1-404-15</inkml:trace>
  <inkml:trace contextRef="#ctx0" brushRef="#br1" timeOffset="34871.69">19005 16570 2833 0,'0'0'-115'0,"15"3"27"16,-15-3 15-16,0 0 18 0,0 0 20 15,15 7 32-15,-15-7 23 0,0 0 19 0,0 0 9 16,19 4 16-16,-19-4 12 0,0 0 9 15,19 2 8-15,-19-2 10 0,0 0 3 0,23 1 2 16,-23-1-4-16,20 0 1 0,-20 0-5 16,22 3-6-16,-22-3-8 0,26 1-4 0,-11-1-6 15,-15 0 4-15,36 0-5 0,-17 0 7 16,0 0-9-16,2 2 4 0,1-2-11 0,-2 0-3 16,2 2-4-16,-1-2-10 0,2 0-2 15,-2 2-6-15,3-2-8 0,-4 0 1 16,4 0-3-16,-5 2 2 0,-1-2-3 15,2 0-3-15,-3 2-6 0,-17-2 0 0,30 2-1 16,-30-2-1-16,25 2-2 0,-25-2-15 16,23 1-23-16,-23-1-23 0,20 2-42 15,-20-2-49-15,18 3-63 0,-18-3-56 0,0 0-95 16,26 0-171-16,-17-3-453 0,-9 3-422 16</inkml:trace>
  <inkml:trace contextRef="#ctx0" brushRef="#br1" timeOffset="35289.45">20138 16626 2876 0,'0'0'-112'0,"0"0"40"16,18 1 10-16,-18-1 15 0,0 0 24 0,0 0 16 15,26 0 19-15,-26 0 25 0,0 0 25 16,19 2 4-16,-19-2 13 0,0 0 14 16,22 0 11-16,-22 0 14 0,0 0 1 0,22 0-2 15,-22 0-6-15,20 0-10 0,-20 0-9 16,21-2-8-16,-21 2-6 0,26 2-6 0,-26-2-9 15,26-2-9-15,-8 2-4 0,-18 0-4 16,36-1-4-16,-19 2 5 0,1-2-1 0,-18 1-2 16,39 0-3-16,-20 0-3 0,0 0-5 15,-19 0-1-15,34 1-5 0,-20-1-4 16,-14 0-1-16,30 0-4 0,-17 0-16 0,-13 0-12 16,23 0-33-16,-23 0-38 0,21 0-46 15,-21 0-48-15,20 0-42 0,-20 0-56 16,0 0-119-16,20-3-571 0,-11 1-404 15</inkml:trace>
  <inkml:trace contextRef="#ctx0" brushRef="#br1" timeOffset="35646.91">21065 16638 2842 0,'0'0'-91'0,"0"0"44"16,19 1 4-16,-19-1 18 0,0 0 37 16,21 4 7-16,-21-4 10 0,17 2 11 15,-17-2 1-15,16 2 2 0,-16-2 6 16,20 0 3-16,-20 0 6 0,21 0 6 0,-21 0-7 16,23 1 1-16,-23-1-5 0,23 0-7 15,-23 0 2-15,26 0-6 0,-11 3-1 0,-15-3-3 16,27 1-5-16,-12-1 1 0,-15 0 1 15,28 2-1-15,-14 0-2 0,-14-2 2 0,28 2-1 16,-13-2-5-16,-15 0-2 0,32 4-7 16,-16-4 2-16,2 1-4 0,-2 2-6 15,-16-3-6-15,32 1-12 0,-17 2-25 0,-15-3-27 16,30 0-29-16,-16 0-32 0,-14 0-37 16,28 0-26-16,-15 0-60 0,-13 0-120 15,23-7-422-15,-12 7-88 0</inkml:trace>
  <inkml:trace contextRef="#ctx0" brushRef="#br1" timeOffset="36098.32">22047 16627 2284 0,'0'0'-69'0,"0"0"15"16,20-1 22-16,-20 1 12 0,0 0 20 15,20-2 19-15,-20 2 22 0,0 0 12 0,24-2 9 16,-24 2-2-16,16-2 4 0,-16 2 1 15,17-1 6-15,-17 1 3 0,22 0 3 0,-22 0 2 16,22-3-4-16,-22 3 10 0,26 0 0 16,-26 0-6-16,28 0 5 0,-11-1-6 0,-17 1 17 15,32 1-2-15,-14-1-4 0,1-1-6 16,1 2-6-16,-2-1-6 0,4 3-11 16,-1-3 0-16,-2 0-8 0,0 1-4 15,0-1 2-15,0 0-3 0,-19 0-3 0,34 0 4 16,-19 0-4-16,-15 0-4 0,30-1-4 15,-30 1-3-15,27 0-5 0,-27 0-16 0,25 0-29 16,-12-3-39-16,-13 3-55 0,21-1-55 16,-21 1-50-16,23-3-88 0,-23 3-166 15,22-6-448-15,-22 6-316 0</inkml:trace>
  <inkml:trace contextRef="#ctx0" brushRef="#br1" timeOffset="36407.13">22984 16587 2609 0,'0'0'-116'0,"0"0"32"16,0 0 25-16,24 0 24 0,-24 0 16 0,0 0 14 16,23-1 5-16,-23 1 20 0,22 0-4 15,-22 0 4-15,22 0 12 0,-22 0 6 16,28 1 9-16,-28-1 13 0,30 0 2 15,-13 3 3-15,2-2-5 0,0-1-9 16,-3 2-1-16,6-2 0 0,-3 0-16 0,0 2 1 16,0-2-4-16,1 0-1 0,-2 0-6 15,1 0 1-15,-19 0-4 0,36-2-1 0,-18 2-5 16,-18 0-4-16,29-2-22 0,-14 2-20 16,-15 0-35-16,29-1-30 0,-29 1-24 15,28-3-21-15,-16 2-29 0,-12 1-55 0,26-5-480 16,-11 4 40-16</inkml:trace>
  <inkml:trace contextRef="#ctx0" brushRef="#br1" timeOffset="36799.45">24030 16572 2031 0,'0'0'-52'0,"26"-2"32"16,-26 2-2-16,0 0 30 0,23-1 9 16,-23 1 8-16,19 0-6 0,-19 0-2 0,21 0-6 15,-21 0 7-15,22 0 4 0,-22 0 7 16,25-3-3-16,-25 3 4 0,28 0 5 0,-28 0 4 15,30 0 13-15,-12 0 5 0,-18 0 9 16,38 3-1-16,-19-3-2 0,1 0 3 0,0 0-5 16,2-4 2-16,-1 4-5 0,0 0-6 15,0 0 7-15,3 0-13 0,-3 1-5 16,1-1-6-16,0 0-1 0,0 0-5 16,-4 0-9-16,3 0-19 0,-21 0-26 0,36 0-24 15,-18 3-27-15,-18-3-13 0,29-3-37 16,-13 2-29-16,-16 1-53 0,27-7-110 15,-14 6-331-15,-3-1 121 0</inkml:trace>
  <inkml:trace contextRef="#ctx0" brushRef="#br1" timeOffset="37131.49">25028 16541 1825 0,'0'0'-34'0,"0"0"14"0,20 0 17 16,-20 0 13-16,0 0 8 0,29-1 4 15,-29 1 6-15,20-2 16 0,-20 2 6 16,24-2 38-16,-24 2 9 0,22-4 7 0,-22 4 8 16,26-2 17-16,-13 1 0 0,-13 1 1 15,25-3-3-15,-25 3-5 0,27 0-10 0,-27 0-5 16,30 0-14-16,-15 3-9 0,-15-3-8 15,28 1-11-15,-13-1-8 0,-15 0-5 16,27 2-5-16,-12 0-5 0,-15-2-2 0,27 2-7 16,-27-2-4-16,28 4-4 0,-15-4-16 15,-13 0-25-15,26 0-36 0,-26 0-50 16,22 1-57-16,-9-1-71 0,-13 0-126 0,23-3-537 16,-14 3-270-16</inkml:trace>
  <inkml:trace contextRef="#ctx0" brushRef="#br1" timeOffset="37483.29">25837 16570 2612 0,'0'0'-77'16,"0"0"17"-16,20 3 8 0,-20-3 11 0,0 0 12 15,24 0 12-15,-24 0 22 0,23 3 12 16,-23-3 19-16,23 1 31 0,-23-1 22 16,24 0 9-16,-24 0 7 0,28 0-2 15,-13 0-5-15,-15 0-11 0,29-1-4 16,-29 1-2-16,29 0-13 0,-15 0-4 0,-14 0-6 16,29-3-9-16,-15 6-4 0,-14-3-2 15,31-3-7-15,-18 6-2 0,-13-3-4 0,30 0-5 16,-12 1-3-16,-18-1-1 0,29 0-3 15,-14 3-1-15,-15-3-4 0,29 1-8 0,-16 2-14 16,-13-3-29-16,28 2-37 0,-12-1-35 16,-16-1-36-16,29 3-27 0,-18-2-29 15,-11-1-34-15,27-1-81 0,-27 1-443 16,25-3-49-16</inkml:trace>
  <inkml:trace contextRef="#ctx0" brushRef="#br1" timeOffset="37825.09">26659 16591 2302 0,'18'4'9'0,"-18"-4"4"16,0 0-10-16,20 4 17 0,-20-4-11 0,0 0 3 16,21 2 5-16,-21-2 9 15,0 0 7-15,23 0 16 0,-23 0-12 0,17 0 8 16,-17 0-14-16,0 0 3 0,27 0-3 0,-27 0 0 15,21 0-1-15,-21 0 5 0,21 0-2 16,-21 0-3-16,23 0 6 0,-23 0-3 16,25 0 0-16,-25 0 3 0,24 0 2 0,-10 2-1 15,-14-2 3-15,27-2 3 0,-27 2 2 16,25 2-1-16,-25-2-7 0,24 0-7 16,-24 0 4-16,27 2-11 0,-13-2-3 0,-14 0-4 15,29 0-16-15,-18 1-11 0,-11-1-6 16,27 0-17-16,-27 0-11 0,27 0-21 15,-12 2-26-15,-15-2-22 0,27 0-26 0,-13-2-37 16,-5 1-88-16,-9 1-487 0,23-2-32 16</inkml:trace>
  <inkml:trace contextRef="#ctx0" brushRef="#br1" timeOffset="38169.71">27611 16622 2214 0,'20'2'-39'16,"-20"-2"11"-16,20 3 12 0,-20-3 8 0,21 0 14 15,-21 0 18-15,20 4 10 0,-20-4 1 16,25 3 2-16,-25-3 6 0,23 1-4 15,-23-1 0-15,23 3 4 0,-23-3 0 16,25-3-3-16,-25 3-2 0,25 3 2 16,-25-3-6-16,27-3-4 0,-27 3 2 0,27 3-7 15,-14-3-3-15,-13 0 2 0,27 0-6 16,-12 1 1-16,-15-1-1 0,29 0-4 0,-14 0-17 16,-15 0-14-16,29 2-35 0,-29-2-29 15,29 0-23-15,-17 0-22 0,-12 0-16 16,26 0-22-16,-26 0-29 0,23 0-422 0,-23 0 170 15</inkml:trace>
  <inkml:trace contextRef="#ctx0" brushRef="#br1" timeOffset="38469.62">28280 16615 1802 0,'0'0'3'0,"0"0"15"0,21 1 2 15,-21-1 4-15,0 0 14 0,0 0 29 0,22 0 8 16,-22 0 18-16,0 0 1 0,0 0 16 16,22 0-8-16,-22 0-1 0,0 0-8 15,23 0-7-15,-23 0-6 0,20 0-11 0,-20 0-6 16,20 0-6-16,-20 0-5 0,24 3-5 16,-24-3-8-16,26 1 3 0,-14 1-9 15,-12-2-9-15,28 2-3 0,-28-2-18 0,27 0-16 16,-27 0-3-16,28 2-17 0,-13-2 0 15,-15 0-18-15,30 0 0 0,-16 0-18 16,-14 0-3-16,30 1-32 0,-16-1-18 16,-14 0-28-16,30 0-39 0,-30 0-107 0,30-1-355 15,-17-1 123-15</inkml:trace>
  <inkml:trace contextRef="#ctx0" brushRef="#br1" timeOffset="38794.42">28991 16638 1866 0,'0'0'-17'0,"0"0"9"0,0 0 12 15,21 1 15-15,-21-1 17 0,0 0 20 16,18 2 18-16,-18-2-5 0,0 0 1 16,22 0-6-16,-22 0-2 0,17 2-1 15,-17-2 11-15,22 0 11 0,-22 0-1 0,23 0 8 16,-23 0-1-16,25 0 5 0,-10 0-2 15,-15 0-5-15,28 0-3 0,-28 0-2 0,27 0 2 16,-12 0-4-16,-15 0 1 0,26-2-5 16,-26 2 3-16,27 0-13 0,-27 0-3 15,30 0-8-15,-16 0-9 0,-14 0-4 16,28 0-2-16,-28 0-7 0,30 0-3 0,-30 0-3 16,29 0-6-16,-16 0-17 0,-13 0-30 15,31-2-42-15,-15 2-65 0,-16 0-58 0,27-1-61 16,-12-3-124-16,0 1-532 0,-3 1-298 15</inkml:trace>
  <inkml:trace contextRef="#ctx0" brushRef="#br1" timeOffset="39114.11">29872 16651 2606 0,'19'0'-94'0,"-19"0"25"16,21 1 14-16,-21-1 20 0,23 2 15 16,-23-2 17-16,26 2 40 0,-12 0 19 0,-14-2 11 15,28 2 6-15,-15 0 6 0,-13-2-6 16,32 1-4-16,-16 2-4 0,2-2-3 16,-18-1-2-16,31 3-7 0,-14-3 6 0,-17 0-3 15,29 0 3-15,-13 0-3 0,-16 0-5 16,31 0-7-16,-14 1-3 0,-17-1-7 15,33 0 0-15,-17 0 0 0,0 0-7 0,4 2-5 16,-20-2-1-16,33 0-5 0,-15 2-22 16,-18-2-25-16,32 0-44 0,-18 0-42 15,-14 0-45-15,30-2-52 0,-17-1-85 16,-13 3-524-16,27-7-150 0</inkml:trace>
  <inkml:trace contextRef="#ctx0" brushRef="#br1" timeOffset="39422.83">30761 16576 2494 0,'0'0'-45'0,"14"-10"15"0,-14 10 2 0,0 0 24 15,16-5 28-15,-16 5 20 0,0 0 19 16,20-6 5-16,-20 6 3 0,17-4 4 0,-17 4 2 15,20-4-2-15,-20 4-1 0,22-2-4 16,-22 2-4-16,24-1-6 0,-24 1-6 16,26-3-8-16,-14 2-1 0,-12 1-10 15,30-2 2-15,-30 2-4 0,29-2-9 16,-13 2 3-16,-16 0-4 0,35 0-12 0,-17-2-7 16,-2 0-15-16,-16 2-19 0,36-2-26 0,-17 2-30 15,-2 0-22-15,2-1-30 0,-19 1-27 16,36-7-26-16,-19 4-47 0,-2-1-529 15,2 0-58-15</inkml:trace>
  <inkml:trace contextRef="#ctx0" brushRef="#br1" timeOffset="39662.88">31722 16479 2181 0,'23'4'-45'0,"-23"-4"16"0,21 3-1 15,-21-3 6-15,21 0 7 0,-21 0 14 16,22 3 6-16,-22-3 3 0,21 1 1 16,-21-1-12-16,19 0-8 0,-19 0-6 15,21 0-37-15,-21 0-25 0,19 2-41 0,-19-2-108 16,21-2-262-16,-21 2 339 0</inkml:trace>
  <inkml:trace contextRef="#ctx0" brushRef="#br2" timeOffset="47546.58">1248 15526 2759 0,'0'0'-96'0,"-2"-23"23"0,2 23 10 16,0 0 26-16,0 0 23 0,-8-18 34 0,8 18 5 15,0 0 16-15,-9-12 17 0,9 12 13 16,0 0 12-16,-16-10 12 0,16 10 7 0,0 0 7 16,-19-5-7-16,19 5-2 0,-23-3-4 15,23 3-6-15,-25 4-8 0,9 0-1 0,-4 3-3 16,-1 0 0-16,0 2-6 0,-2 3-2 16,-4 5-5-16,-2 0-2 0,4 4-7 15,1 3-6-15,-1 1-3 0,3 4-6 16,1-1-2-16,4 1-3 0,2 1-3 15,2 1-3-15,5-5 0 0,2 1-4 0,2 0-2 16,4-4-3-16,4 0-3 0,4 1-4 16,2-2 4-16,1-3-7 0,4-2-3 0,2-2-6 15,4-1-13-15,-1-1-13 0,2-4-15 16,1-2-13-16,-3-2-14 0,0-3-7 0,2-2 0 16,-1 0 2-16,-2-2 1 0,0-3 6 15,-3-1 5-15,0-1 4 0,-3-2 8 16,-4-3 1-16,4 1 10 0,-5-2 5 15,-4-1 2-15,-4 14 12 0,4-25 16 0,-4 25 8 16,-2-20 10-16,2 20 7 0,-6-19 14 16,6 19 3-16,-10-16 5 0,10 16 9 0,-9-9 2 15,9 9 2-15,0 0-6 0,0 0-2 16,-11-7-5-16,11 7-5 0,0 0-1 0,0 0-6 16,0 0-1-16,0 0-15 0,0 0-34 15,49 0-47-15,-32-3-71 0,-17 3-67 16,35-3-88-16,-14-4-170 0,-4 4-500 15,3-3-399-15</inkml:trace>
  <inkml:trace contextRef="#ctx0" brushRef="#br2" timeOffset="47821.42">1515 15683 2884 0,'0'0'-78'16,"0"0"34"-16,0 0 21 0,0 0 36 0,0 0 28 15,-22-13 21-15,22 13 18 0,0 0 16 16,0 0-1-16,-33 33-4 0,24-21-5 0,1 1-6 16,2 3-12-16,-3-1 0 0,5-1-6 15,0 4-10-15,0-1 0 0,4 0-7 0,0-17-6 16,4 34-14-16,0-18-34 0,1-1-55 15,5 0-59-15,2 1-65 0,-1-7-65 16,2 1-139-16,-1-1-456 0,2-1-191 16</inkml:trace>
  <inkml:trace contextRef="#ctx0" brushRef="#br2" timeOffset="48336.54">1674 15744 2444 0,'0'0'-86'0,"-3"-19"21"16,3 19 19-16,0 0 19 0,0 0 22 15,0 0 15-15,0 0 21 0,0 0 3 0,-2-20-9 16,2 20 1-16,0 0 1 0,0 0 1 16,0 0 7-16,0 0 9 0,0 0-17 0,0 0 7 15,0 0-2-15,0 0 2 0,16-6-3 16,-16 6 3-16,0 0 10 0,0 0 4 15,0 0 2-15,0 0 6 0,0 0 1 16,0 0 6-16,0 0-7 0,18-1 8 0,-18 1 6 16,0 0 7-16,0 0 5 0,0 0 7 15,0 0-1-15,0 0-6 0,0 0-2 0,0 0-5 16,0 0-4-16,0 0-2 0,0 0-1 0,0 0-6 16,0 0-6-16,0 0-5 0,0 0-5 0,0 0-4 15,-32 28-4-15,32-28-4 16,0 0-1-16,-8 18-5 0,8-18-1 0,-4 13-3 15,4-13-1-15,0 0-6 16,2 22-1-16,-2-22-2 0,8 14-5 0,-8-14-9 0,14 13-5 16,-7-4-1-16,-7-9 6 0,17 14-5 15,-5-6 0-15,-4 2 0 0,-8-10-1 16,15 14 2-16,-9-4-2 0,-6-10 0 16,7 15 2-16,-7-15 0 0,8 16 3 15,-8-16 0-15,0 0 2 0,-3 20-1 0,3-20 5 0,0 0 0 16,-14 18-2-16,14-18-4 15,-11 5-16-15,11-5-28 0,0 0-45 0,-19 2-54 16,19-2-53-16,0 0-65 0,0 0-124 0,-19-21-599 16,17 12-442-16</inkml:trace>
  <inkml:trace contextRef="#ctx0" brushRef="#br2" timeOffset="48546.49">1843 15695 3002 0,'28'3'-29'16,"-28"-3"12"-16,0 0 7 0,16 13 5 16,-16-13 13-16,8 15 19 0,-8-15 24 0,8 19 16 0,-6-5 12 15,-2-14-7-15,2 24 3 0,-2-10-5 16,0-14 3-16,0 28-3 0,0-15-6 0,0-13-6 0,-4 29-5 16,0-13-7-1,4-16-17-15,-4 22-39 0,-2-10-34 0,6-12-59 0,-8 18-72 16,8-18-132-16,-9 16-640 15,9-16-372-15</inkml:trace>
  <inkml:trace contextRef="#ctx0" brushRef="#br2" timeOffset="48726.83">2094 15879 2896 0,'0'0'-73'0,"29"-6"11"0,-20 2-1 15,-9 4 10-15,22-8 7 16,-9 5-3-16,-13 3 5 0,21-7-27 0,-21 7-53 16,20-10-59-16,-20 10-117 0,14-7-283 0,-14 7 216 0</inkml:trace>
  <inkml:trace contextRef="#ctx0" brushRef="#br2" timeOffset="48846.69">2180 15786 1892 0,'0'0'107'16,"0"0"4"-16,0 0-16 0,0 0-21 15,-15-7 12-15,15 7-11 0,0 0-9 0,0 0-13 16,0 0-40-16,0 0-50 0,39-19-60 0,-25 13-62 16,0-1-94-16,6 1-388 15,-5 0 134-15</inkml:trace>
  <inkml:trace contextRef="#ctx0" brushRef="#br2" timeOffset="49156.11">2838 15354 2006 0,'8'-9'106'0,"-8"9"7"15,0 0 12-15,0 0 30 0,0 0 28 0,0 0 23 16,0 0 11-16,0 0 0 15,0 0-8-15,0 0-5 0,0 42-12 16,0-42-14-16,-4 31-4 0,2-14-11 0,2 1-17 0,0 2-17 0,0-1-23 16,0 0 3-1,2 0-19-15,-2 0-8 0,2 0-19 16,-2-1-29-16,2 0-39 0,-2-4-51 16,0-1-60-16,0-13-73 0,0 27-74 0,-2-19-101 15,0 5-177-15,-4-2-91 0,6-11-289 0,-14 19-321 16</inkml:trace>
  <inkml:trace contextRef="#ctx0" brushRef="#br2" timeOffset="49359.9">2586 15847 2859 0,'-17'9'19'0,"17"-9"14"16,-10 5 4-16,10-5 1 0,0 0 33 16,0 0 16-16,0 0 11 0,0 0-6 0,0 0-10 15,0 0-7-15,0 0-9 0,0 0-6 16,55-7-9-16,-37 4-1 0,10-4 0 0,2 4-2 15,1-4-5-15,6 2-7 0,1-1-5 16,2 1-6-16,-4 2-10 0,3-4-20 16,-8 3-35-16,1 1-53 0,-5 1-55 0,0-2-62 15,-5 2-71-15,-5 0-130 0,-3 0-440 16,-14 2-198-16</inkml:trace>
  <inkml:trace contextRef="#ctx0" brushRef="#br2" timeOffset="49810.88">2971 16056 2420 0,'0'0'-53'0,"0"0"39"0,0 0 14 0,0 0 6 16,0 0 25-16,0 0 13 0,0 0 25 15,0 0 15-15,0 0 9 0,-40-5 14 16,40 5 8-16,-18 5 13 0,18-5 0 0,-20 6 1 16,20-6-4-16,-15 9-13 0,15-9-9 15,-17 10-12-15,17-10-5 0,-10 11-12 16,10-11-9-16,-7 13-6 0,7-13-5 0,0 0-6 16,0 17-2-16,0-17-13 0,0 0-10 15,17 22-6-15,-8-16-8 0,2 1-2 16,-1 1-1-16,-10-8-1 0,22 12-3 0,-12-3 1 15,0-5-1-15,-10-4-3 0,18 15 2 16,-12-5-2-16,-6-10 0 0,8 14 4 16,-8-14 9-16,9 18 11 0,-9-18 1 15,2 16 6-15,-2-16 9 0,0 0 4 0,-13 26 4 16,5-19 1-16,8-7-4 0,-18 13 1 16,6-7-8-16,12-6-2 0,-24 10-5 0,14-6-7 15,10-4-21-15,-21 1-47 0,21-1-55 16,0 0-62-16,-32-11-65 0,22 3-90 0,2-1-197 15,-2-1-86-15,4-1-250 0,6 11-197 16</inkml:trace>
  <inkml:trace contextRef="#ctx0" brushRef="#br2" timeOffset="50608.66">3194 15980 2529 0,'0'0'-42'0,"0"0"-5"16,0 0 7-16,0 0 13 0,0 0 22 0,-34-27 31 15,34 27 5-15,0 0 7 0,0 0-2 16,0 0-6-16,0 0-2 0,0 0-1 0,13-25-6 16,-13 25-2-16,0 0-8 0,17-7 6 15,-17 7-8-15,16-3 1 0,-16 3-2 16,0 0 1-16,28 7-5 0,-28-7 5 16,19 7-2-16,-19-7-2 0,17 11-5 0,-17-11 1 15,8 11 22-15,-8-11 30 0,5 16 13 16,-5-16 7-16,0 17 8 0,0-17 7 15,0 0 5-15,-9 22-1 0,9-22-5 0,0 0-9 16,-10 18-5-16,10-18-2 0,0 0-4 16,-7 12-15-16,7-12-28 0,0 0-23 15,0 0-15-15,0 0-22 0,0 0-26 0,0 0-16 16,0 0-22-16,0 0-2 0,0 0-1 16,36-2 12-16,-36 2 6 0,20 2 12 15,-20-2 5-15,18 5 12 0,-18-5 14 0,18 7 28 16,-18-7 25-16,10 11 17 0,-10-11 10 15,6 11 17-15,-6-11 1 0,0 0-5 0,0 17-2 16,0-17-2-16,0 0-7 0,0 0-16 16,-16 23-37-16,16-23-63 0,-14 12-60 15,14-12-88-15,-16 4-205 0,10-3-300 0,6-1 3 16</inkml:trace>
  <inkml:trace contextRef="#ctx0" brushRef="#br2" timeOffset="51512.27">4947 15879 2115 0,'0'0'-8'15,"0"0"32"-15,-13-13 1 0,13 13 8 0,0 0 0 16,0 0 7-16,0 0-3 0,0 0 14 16,0 0-1-16,0 0 8 0,0 0-1 15,0 0 3-15,0 0-5 0,29-18 1 16,-29 18-9-16,26-4 4 0,-9 1-6 0,4 3-11 16,2-3 5-16,5 2-6 0,4-2-9 15,-3 0-1-15,5 1-9 0,0 0-13 0,0 0-9 16,-1-1-16-16,-1-1-20 0,0 2-18 15,-3 1-25-15,-1-5-27 0,-7 3-5 0,1 1 0 16,-6 0 0-16,0-1 9 0,-16 3 14 16,18-6 7-16,-18 6 18 0,0 0 28 15,11-10 34-15,-11 10 34 0,0 0 41 16,0 0 34-16,0 0 37 0,0 0 28 0,0 0 16 16,2-17 1-16,-2 17-10 0,0 0-7 15,0 0-17-15,0 0-19 0,0 0-11 0,0 0-15 16,15-6-10-16,-15 6-10 0,0 0-5 15,0 0-9-15,25 19-5 0,-25-19-2 16,11 12-2-16,-11-12 2 0,9 17 7 0,-9-17-1 16,4 17-9-16,-4-17-5 0,0 19-5 15,0-19-8-15,0 0-27 0,-11 25-41 16,11-25-56-16,-9 15-61 0,9-15-75 16,-6 15-80-16,6-15-146 0,-6 7-538 0,6-7-438 15</inkml:trace>
  <inkml:trace contextRef="#ctx0" brushRef="#br2" timeOffset="51801.56">5886 15466 3027 0,'0'0'-28'16,"2"-18"29"-16,-2 18 16 0,2-15 0 15,-2 15-3-15,0 0 17 0,0 0 37 0,0 0 24 16,0 0 13-16,0 0 2 0,0 0 5 16,0 0-2-16,0 0-1 0,12 61-4 0,-10-40-4 15,0 5-9-15,2 3-8 0,0-1-5 16,0 3-17-16,0-1-2 0,0 4-4 16,3 1-11-16,-3-6-6 0,0 0-20 15,3-6-31-15,-3 2-40 0,2-1-42 0,-1-6-62 16,1 2-53-16,-2-5-74 0,2-1-145 15,-2-4-557-15,0-2-442 0</inkml:trace>
  <inkml:trace contextRef="#ctx0" brushRef="#br2" timeOffset="52508.55">6629 15294 2976 0,'0'0'-107'16,"0"0"10"-16,0 0 10 0,0 0 11 15,0 0 20-15,-20-18 23 0,20 18 33 16,0 0 24-16,0 0 23 0,0 0 16 0,-28 0 15 16,28 0 17-16,0 0 16 0,-32 7 2 15,17-4 12-15,1 2 1 0,-6 3-4 16,1 4-4-16,0-1 1 0,0 6-3 0,0 1-10 16,2 1-4-16,1 3-13 0,-2 2-10 15,3 5-7-15,3-1-6 0,3-2-7 0,3 1-6 16,3 0-6-16,3 0-7 0,5-1-9 15,1 0-17-15,1-2-16 0,3-3-15 16,1 1-16-16,3-5-13 0,0 1-7 0,2-1-12 16,1-7-6-16,2 3-12 0,-2-6-18 15,0 1-20-15,0-4-23 0,0-2-14 0,-17-2-9 16,25-4 7-16,-25 4 7 0,26-11 15 16,-15 0 14-16,-1 2 18 0,-10 9 24 15,8-21 19-15,-8 21 42 0,4-19 23 0,-4 19 29 16,0 0 29-16,-8-23 37 0,8 23 27 15,-12-11 14-15,12 11-1 0,0 0-5 16,-17-7-5-16,17 7-13 0,0 0-5 0,0 0-16 16,-15-5-10-16,15 5-6 0,0 0-9 15,0 0-24-15,0 0-39 0,0 0-47 16,0 0-50-16,0 0-56 0,48-5-71 0,-34 0-95 16,0 1-661-16,-2-3-425 0</inkml:trace>
  <inkml:trace contextRef="#ctx0" brushRef="#br2" timeOffset="53030.35">6916 15496 2935 0,'0'0'-105'0,"0"0"21"0,0 0 26 15,0 0 40-15,0 0 31 0,0 0 52 16,0 0 35-16,0 0 30 0,0 0 11 0,0 0 5 15,0 0-3-15,-30 47-5 0,30-29-16 16,-2-2-9-16,-1 4-16 0,3 1-8 0,3-1-7 16,-1 1-10-16,0 5-10 0,0-4-5 15,2 3-6-15,2-3-6 0,-2 3-5 0,4-3-5 16,2-1-5-16,0-2-26 0,0-1-42 16,1-4-53-16,4 2-81 0,-2-6-60 15,-3 0-105-15,6-2-181 0,-4-3-407 16,0-2-329-16</inkml:trace>
  <inkml:trace contextRef="#ctx0" brushRef="#br2" timeOffset="53276.65">7182 15656 2976 0,'0'0'104'0,"0"0"17"0,0-20-17 0,0 20-17 16,0 0 0-16,0 0-12 0,0 0-5 0,0 0 4 15,0 0-1-15,0 0-6 16,0 0-3-16,0 0-2 0,0 0-3 0,0 0-3 0,6 57-2 15,-4-39-7-15,-2-1-2 16,0 0-4-16,0 0-5 0,0 2-4 0,0-19 4 16,-6 34-4-16,4-20-1 0,-5 1-3 0,3-1-1 15,-2-1-3-15,6-13-6 0,-15 20-18 16,7-13-29-16,8-7-36 0,-20 8-44 16,20-8-67-16,-18 0-68 0,18 0-137 15,-22-12-183-15,10 1-337 0,3-3-282 0</inkml:trace>
  <inkml:trace contextRef="#ctx0" brushRef="#br2" timeOffset="53416.64">7118 15309 2952 0,'0'0'75'0,"6"-11"-6"0,-6 11-10 16,0 0-16-16,9-12-13 0,-9 12-23 0,0 0-20 15,0 0-56-15,7-11-50 16,-7 11-83-16,0 0-140 0,0 0-431 0,0 0-66 15</inkml:trace>
  <inkml:trace contextRef="#ctx0" brushRef="#br2" timeOffset="53996.41">7267 15453 2318 0,'0'0'-20'0,"8"20"6"16,-6-8 3-16,-2-12 6 15,6 18 2-15,-6-18 23 0,5 22 31 0,-1-12 10 16,-4-10 3-16,2 19 7 0,-2-19-6 0,6 18 5 16,-6-18-5-16,4 14 3 0,-4-14 1 15,4 15 1-15,-4-15-2 0,0 0-9 0,8 12 0 16,-8-12-6-16,0 0-7 16,6 14 2-16,-6-14-7 0,0 0-5 0,0 0-3 0,12 7-3 15,-12-7 1-15,0 0-3 16,0 0 2-16,0 0 6 0,0 0 2 0,30-16 9 15,-30 16 8-15,10-14 3 16,-1 7 13-16,-9 7 8 0,12-15 14 0,-3 6 2 0,-9 9-6 16,15-14-9-16,-15 14-6 0,12-16-4 0,-12 16-8 15,14-13 4-15,-6 8-3 16,-8 5-2-16,8-14-9 0,-8 14-7 0,11-9-2 16,-11 9-10-16,0 0-4 0,8-12-3 15,-8 12-8-15,0 0 3 0,0 0-7 0,13-7 7 16,-13 7-7-16,0 0 1 15,0 0-3-15,0 0 1 0,21 15-3 0,-21-15-2 16,12 13-1-16,0-4 0 0,-2-2 0 0,0 3-3 0,1-2 0 16,0 0 5-16,2 0-7 15,-13-8 1-15,18 11 4 0,-9-6-7 16,-9-5 0-16,17 6 11 0,-17-6-5 16,17 3 2-16,-17-3 4 0,0 0 3 0,0 0 2 0,25-14 0 15,-25 14 5-15,11-15 10 16,-11 15 5-16,10-20-2 0,-3 8-1 0,-3-2-2 15,1-1-26-15,1 2 6 16,-2-3-5-16,-4 16 1 0,8-24-9 0,-4 14-16 0,-4 10-26 16,6-18-48-16,-6 18-69 0,5-17-88 15,-5 17-92-15,3-9-186 0,-3 9-88 16,0 0-1-16,0 0-220 0,0 0-170 0</inkml:trace>
  <inkml:trace contextRef="#ctx0" brushRef="#br2" timeOffset="54248.83">7837 15398 2547 0,'0'0'18'15,"0"0"23"-15,0 0 13 0,16-11 10 0,-16 11 32 0,0 0 19 16,12-7 18-16,-12 7 4 16,0 0 2-16,0 0 6 0,22 0-12 15,-22 0-15-15,0 0-5 0,21 18-12 16,-13-7-7-16,-2 2-2 0,1 2-9 0,-2 0-8 15,-1 3-1-15,-2 0-7 0,0 3-6 16,-4 0-11-16,0 3-1 0,-2 1-7 16,-1 0-14-16,-4 0-27 0,1-3-34 0,0 4-45 15,-3-5-62-15,3-1-66 0,-1-1-64 16,0-5-116-16,1 0-136 0,2-4-396 16,6-10-321-16</inkml:trace>
  <inkml:trace contextRef="#ctx0" brushRef="#br2" timeOffset="54667.28">8164 15187 2869 0,'4'-10'23'0,"-4"10"16"15,6-15-9-15,-6 15 18 0,7-14 30 16,-7 14 22-16,0 0 16 0,6-16 1 0,-6 16 5 16,0 0 12-16,0 0 6 0,0 0-2 15,0 0-7-15,0 0-22 0,0 0-2 0,0 0-5 16,5 43-3-16,-5-25-12 0,2 4-8 15,0 0-6-15,0 4-5 0,0 1-7 16,2 1-4-16,1 3-6 0,-1-3-3 0,0 3-3 16,0 1-4-16,0 1 4 0,2-1-7 15,2-2-4-15,-4-1-5 0,2 0 0 0,-2-4-4 16,-2 0 1-16,2-2-12 0,2-4-11 16,-4-3-29-16,3 0-30 0,-3-3-45 15,-2-13-68-15,4 21-85 0,-1-15-103 16,-3-6-192-16,0 0-75 0,0 0-342 0,0 0-409 15</inkml:trace>
  <inkml:trace contextRef="#ctx0" brushRef="#br2" timeOffset="54899.46">8477 15564 3103 0,'0'0'39'0,"0"0"14"0,26 0 4 0,-26 0 5 16,0 0 8-16,29 2 6 0,-29-2 4 16,26 0-2-16,-8 2-5 0,0-2-6 15,3 0-10-15,-2 0-2 0,0 0-9 16,0 0-5-16,-19 0-27 0,34-2-42 0,-19 0-57 16,-15 2-58-16,25-2-60 0,-25 2-85 15,12-8-200-15,-7 3-352 0,-5 5-178 0</inkml:trace>
  <inkml:trace contextRef="#ctx0" brushRef="#br2" timeOffset="55064.48">8636 15483 2590 0,'0'0'117'0,"-23"-4"38"16,23 4 3-16,0 0-5 0,-17-4 10 15,17 4 13-15,0 0-2 0,0 0-1 16,0 0-13-16,0 0-22 0,0 0-10 0,0 0-15 16,0 0-17-16,0 0-10 0,47-22-11 15,-35 20-15-15,5-4-26 0,-2 4-36 16,2-4-48-16,-3-1-61 0,2 2-69 0,0 2-61 15,-16 3-124-15,26-14-204 0,-18 10-400 16,-8 4-415-16</inkml:trace>
  <inkml:trace contextRef="#ctx0" brushRef="#br2" timeOffset="57411.85">9252 15259 2800 0,'0'0'-157'15,"0"0"37"-15,0 0 29 0,0 0 27 16,0 0 24-16,0 0 30 0,0 0 31 0,0 0 14 15,0 0 16-15,0 0-3 0,0 0 5 16,0 0 2-16,0 0-9 0,-7-12 6 16,7 12 4-16,0 0 6 0,0 0 12 0,0 0 7 15,0 0 15-15,0 0 0 0,0 0 1 16,0 0-6-16,0 0-5 0,0 0-9 0,0 0-10 16,0 0-5-16,0 0-9 0,0 0-4 15,0 0-8-15,0 0-4 0,0 0-8 16,0 0-4-16,0 0-8 0,0 0-2 15,0 0-3-15,0 0-2 0,0 0-4 0,0 0 6 16,0 0-3-16,0 0-2 0,0 0-2 16,0 0 0-16,0 0-1 0,0 0 0 15,0 0-4-15,0 0 1 0,0 0 0 0,0 0-1 16,0 0 0-16,0 0 0 0,0 0 0 16,0 0 2-16,0 0-6 0,0 0 6 0,0 0-3 15,0 0 1-15,0 0-5 0,0 0-6 16,-23 22-2-16,23-22 2 0,0 0-2 0,0 0 3 15,0 0 1-15,0 0 0 0,0 0 2 16,0 0 3-16,0 0-2 0,-10 11 1 16,10-11 0-16,0 0 2 0,0 0-2 0,0 0-5 15,0 0-9-15,0 0-5 0,0 0-17 16,0 0-14-16,0 0-21 0,0 0-29 16,0 0-24-16,0 0-23 0,0 0-13 15,0 0-9-15,0 0-17 0,0 0-24 0,0 0-42 16,0 0-444-16,0 0 44 0</inkml:trace>
  <inkml:trace contextRef="#ctx0" brushRef="#br2" timeOffset="57938.84">9166 15307 1958 0,'0'0'-63'0,"0"0"27"0,0 0 20 16,-22-2 27-16,22 2 46 0,0 0 15 15,0 0 46-15,0 0 18 0,0 0 14 16,0 0 10-16,0 0 7 0,0 0 5 0,-23 2 1 15,23-2 2-15,0 0-7 0,0 0 0 16,0 0-3-16,0 0 2 0,0 0-17 16,0 0-2-16,0 0-8 0,0 0-16 0,0 0-17 15,0 0-28-15,69-9-6 0,-51 6-9 16,-1-1-2-16,1 3-11 0,2-3-2 0,-2 2-10 16,0-2-7-16,-18 4-5 15,33-4-18-15,-20 3-27 0,-13 1-35 0,23-4-43 0,-23 4-52 16,22-4-64-16,-14 4-55 0,-8 0-75 15,17-6-148-15,-17 6-117 0,15-4-257 16,-15 4-217-16</inkml:trace>
  <inkml:trace contextRef="#ctx0" brushRef="#br2" timeOffset="58459.69">9897 14834 2545 0,'9'-16'-54'0,"-9"16"21"16,5-10 12-16,-5 10 36 0,0 0 17 15,0 0 28-15,0 0 33 0,0 0 13 0,0 0 4 16,0 0 10-16,0 0 10 0,0 0 4 16,0 0-3-16,-45 18 2 0,30-1-4 0,-2-1-5 15,2 4-6-15,-4 6-5 0,1-1-18 16,0 3-2-16,-1 3-7 0,4-3 2 16,0 2-13-16,3 3-5 0,2-2-9 15,0-5-4-15,4 3-7 0,2-5-1 0,2 4-4 16,4-9-11-16,2 5 4 0,2-2-6 15,6-3-5-15,0-3-6 0,3 0-4 16,2-3-1-16,-2-3-13 0,1-5-9 0,0 1 4 16,-2-2 4-16,-14-4-6 0,30 0 2 0,-30 0-10 15,21-6 12-15,-11-2 2 0,-10 8-2 16,12-19 0-16,-10 8 4 0,-2 11 5 16,2-24-12-16,-2 24 5 0,-7-25 4 15,3 11 4-15,-5 3-2 0,9 11 2 0,-12-20-1 16,12 20-4-16,-11-15-4 0,11 15-28 15,-8-14-39-15,8 14-52 0,-7-10-59 0,7 10-63 16,0 0-76-16,0 0-157 0,7-18-139 16,-7 18-285-16,12-7-280 0</inkml:trace>
  <inkml:trace contextRef="#ctx0" brushRef="#br2" timeOffset="59058.88">10089 15183 2689 0,'0'0'-77'0,"-10"-17"28"16,10 17 22-16,-6-13 45 0,6 13 31 16,-6-18 31-16,6 18 22 0,-6-20 14 15,6 20-8-15,-2-21-12 0,2 21-7 16,-2-23-12-16,2 23-11 0,4-20-5 0,-4 20-8 16,6-16-7-16,-6 16-5 0,10-10-7 15,-10 10 0-15,0 0-4 0,20-2-5 16,-20 2-1-16,0 0-2 0,18 20 1 15,-11-9-6-15,-1 1-1 0,-1 1 2 0,-5-13-3 16,4 26 12-16,-2-10 12 0,-2-16 13 0,-4 27 9 16,0-13 6-16,-1-1 5 0,5-13 1 15,-15 23-1-15,7-10 3 0,0-5 1 16,8-8 7-16,-18 11-1 0,10-4-7 0,8-7 4 16,0 0-24-16,-21 0-11 0,21 0-18 15,0 0-30-15,-11-22-42 0,11 22-57 0,0-26-68 16,7 10-69-16,-3 2-69 0,5-2-157 15,-3-1-150-15,4-1-268 0,0 0-253 0</inkml:trace>
  <inkml:trace contextRef="#ctx0" brushRef="#br2" timeOffset="59549.75">10331 14805 2609 0,'0'0'-43'0,"11"-9"30"0,-11 9 10 0,0 0 28 15,0 0 45-15,0 0 30 0,0 0 23 16,0 0 1-16,0 0-1 0,0 0-4 16,-13 54-6-16,9-36-9 0,2 2-4 0,0 0-7 15,-2 6-6-15,2 0-8 0,2 0-4 16,0 1-15-16,0 0-2 0,0-1-3 16,2-1-5-16,0 0-7 0,2-4-1 0,-2-2-4 15,0 0-1-15,0 1-8 0,3-4 0 16,-3-2-3-16,-2-14 1 0,4 25-4 15,-4-25-1-15,6 19-3 0,-6-19-3 0,9 11-1 16,-9-11-1-16,6 7-5 0,-6-7-1 16,0 0-1-16,0 0-5 0,0 0-4 0,27-18-1 15,-27 18-4-15,10-19 2 0,-4 6-1 16,-6 13 2-16,12-22 0 0,-8 9-3 0,3 1 3 16,1-1 1-16,-1-1-2 0,1 1 2 15,1 0 0-15,-1 2 1 0,2 0 2 16,2-1 1-16,-2 3 1 0,2 1 3 15,-12 8 5-15,24-15 4 0,-14 10 5 0,-10 5 7 16,0 0 4-16,26 0 4 0,-26 0 1 16,0 0 3-16,17 13 7 0,-17-13 2 15,0 0 0-15,0 0 1 0,-2 20 1 0,2-20-31 16,0 0 4-16,-20 17-4 0,20-17-2 16,-16 10-3-16,16-10-6 0,-17 6-29 0,17-6-39 15,0 0-62-15,-24-4-76 0,24 4-76 16,0 0-129-16,-10-13-202 0,10 13-16 15,0 0-205-15,0 0-156 0</inkml:trace>
  <inkml:trace contextRef="#ctx0" brushRef="#br2" timeOffset="60064.18">10925 14969 2596 0,'0'0'47'0,"0"0"30"0,0 0 9 16,-52 16 10-16,38-12 6 0,1 4 9 16,-2-3 6-16,2 5-2 0,-1-3-12 15,3 3-8-15,11-10-8 0,-15 15-10 0,15-15-5 16,-6 15-7-16,6-15-8 0,0 0-9 16,0 0 2-16,14 27-11 0,-14-27-2 15,20 8-4-15,-10-7-4 0,5 3-9 0,-15-4-2 16,28-1-2-16,-28 1 1 0,27-7-3 15,-12 4-1-15,-3-3 0 0,4-3 2 16,-16 9 13-16,18-12 24 0,-6 7 8 0,-12 5 10 16,13-9 2-16,-13 9 8 0,10-11-27 15,-10 11-4-15,0 0 5 0,0 0 2 0,0 0 1 16,0 0-9-16,0 0 0 0,20 18 0 16,-20-18-8-16,6 25-1 0,-2-9-9 0,0 5 0 15,-2 0-3-15,2 4-4 0,0 2 11 16,-2 2-13-16,2 0-4 0,-2 0-6 15,1 2 1-15,-3-1 3 0,0 1-5 0,0-1 0 16,0 1-2-16,-3-2 1 0,-1-2-2 16,0-1 2-16,-2 0-1 0,0-2-4 15,-2-6 5-15,0 4 2 0,-2-10 9 0,-1 4 1 16,1-7 10-16,-3 0-8 0,13-9-2 0,-21 4-4 16,21-4-3-16,0 0-12 0,-32-16-19 15,25 2-32-15,-3-2-33 0,4-3-42 16,-1-5-60-16,7 3-61 0,2 0-59 0,-2-1-131 15,5-3-181-15,1 0 15 0,4 2-287 16,-3 0-262-16</inkml:trace>
  <inkml:trace contextRef="#ctx0" brushRef="#br2" timeOffset="60896.83">11439 15059 2661 0,'-2'-12'-59'15,"2"12"32"-15,0-24 38 0,0 24 35 16,-5-21 36-16,5 21 30 0,-2-17 17 0,2 17 6 15,-4-13 2-15,4 13 3 0,0 0-2 0,0 0-10 16,0 0 1-16,0 0-3 16,0 0-4-16,0 0-7 0,-34 22 4 0,34-22-19 15,-8 29-8-15,6-16-11 16,2 5-4-16,0-18-7 0,0 30-8 0,2-15-5 0,2 1-6 16,2-3-7-16,1 2 0 0,-1-4-11 0,5 1 4 15,-1-3-5-15,2-1-5 16,2-2-8-16,-14-6-5 0,25 4-3 0,-25-4-5 15,26 0-1-15,-26 0-1 0,24-10 0 16,-10 4 0-16,-14 6-2 0,18-11 1 0,-18 11-1 16,15-10-1-16,-15 10-2 0,13-6 1 0,-13 6-5 0,0 0 4 15,13-7 1 1,-13 7-1-16,0 0 6 0,0 0-5 0,0 0 0 0,0 0 2 16,0 0 2-16,0 0 1 15,31 10-2-15,-31-10 2 0,17 3-1 0,-17-3-1 0,24 3 0 16,-9-3 1-16,-15 0-1 15,30-3 9-15,-13 0 10 0,-17 3 14 0,25-6 17 16,-12 0 30-16,-13 6 3 0,16-13-7 0,-10 6-7 16,-6 7-13-16,9-22-5 0,-9 22-7 15,0-20-18-15,0 20-21 0,-6-25-30 0,1 14-50 16,-1-3-54-16,0 2-80 16,0 0-84-16,-3 1-155 0,1 2-196 0,-1 1 31 15,9 8-398-15,0 0-493 0</inkml:trace>
  <inkml:trace contextRef="#ctx0" brushRef="#br2" timeOffset="67539.52">28208 9801 517 0,'0'0'102'0,"0"0"-7"0,0 0-40 16,0 0 5-16,0 0-7 0,0 0-10 16,0 0-5-16,0 0 3 0,0 0-14 0,0 0 5 15,0 0-6-15,0 0 15 0,0 0-27 16,0 0 5-16,0 0-1 0,0 0-6 15,0 0-1-15,0 0 1 0,0 0 2 0,0 0-4 16,0 0-3-16,0 0 4 0,0 0-1 16,0 0 13-16,0 0 3 0,0 0 8 0,0 0 4 15,0 0 11-15,0 0 12 0,0 0 14 16,0 0 15-16,0 0 4 0,0 0 6 16,0 0-7-16,0 0 2 0,0 0-9 0,0 0-4 15,0 0-5-15,0 0 3 0,0 0-2 16,0 0 2-16,0 0-3 0,0 0 3 15,0 0-2-15,0 0 0 0,0 0-6 0,0 0-3 16,-42-16-5-16,42 16-4 0,0 0-6 16,-13-7-3-16,13 7-5 0,0 0-5 0,-13-7-4 15,13 7 2-15,0 0-2 0,-17-10-1 16,17 10-2-16,-13-6-7 0,13 6 2 16,-16-8-3-16,16 8-3 0,-13-7 4 0,13 7-4 15,-15-11 1-15,15 11 0 0,-17-7 6 16,17 7 8-16,-16-9 0 0,16 9 4 0,-13-7 0 15,13 7-3-15,-14-10-2 0,14 10-3 16,-13-10-4-16,13 10 0 0,-11-12-1 16,11 12-5-16,-16-10-2 0,16 10 3 0,-13-14 5 15,13 14 2-15,-12-13-1 0,12 13-1 16,-15-14-8-16,15 14 3 0,-14-14-4 16,14 14-2-16,-11-14-5 0,5 4 1 0,6 10-2 15,-15-14-1-15,8 4-2 0,7 10-1 16,-14-18-1-16,14 18 1 0,-15-15-3 15,9 8 1-15,6 7 0 0,-14-15-5 0,14 15 3 16,-13-16-1-16,13 16 1 0,-13-13-1 16,13 13 1-16,-14-14-1 0,14 14 0 15,-13-11-2-15,13 11 2 0,-12-13 1 0,12 13 2 16,-11-10 2-16,11 10 1 0,-13-10 8 16,13 10 3-16,0 0 4 0,-12-12 0 0,12 12-1 15,0 0 1-15,-10-12-6 0,10 12 1 16,-9-10-1-16,9 10-4 0,0 0-3 15,-12-11 4-15,12 11-5 0,0 0-2 0,-13-13-3 16,13 13 2-16,-12-10-1 0,12 10 0 0,-11-9-1 16,11 9 0-16,-11-13 0 0,11 13-2 15,-14-11 2-15,14 11-3 0,-11-12 0 16,11 12 0-16,-14-13 0 0,14 13-4 16,-15-11 4-16,15 11 0 0,-14-13-3 0,14 13 4 15,-13-11-3-15,4 3-2 0,9 8 0 16,-14-13 3-16,6 5 3 0,8 8-4 15,-21-14 6-15,14 7-5 0,7 7 0 0,-20-15-1 16,11 7 2-16,9 8-2 0,-15-13-1 16,15 13 0-16,-17-14-3 0,7 7 8 15,10 7-6-15,-18-13 1 0,7 4 3 0,2 2-2 16,9 7 1-16,-20-15-1 0,10 8-2 16,10 7 3-16,-20-16-2 0,12 10 0 0,8 6 0 15,-19-15 2-15,10 7-2 0,9 8 4 16,-20-14-6-16,13 6 3 0,7 8 6 0,-16-14-8 15,16 14 1-15,-17-13 3 0,8 6-4 16,9 7 1-16,-18-16 2 0,9 9-2 0,9 7 0 16,-18-16-1-16,7 7 1 0,11 9 0 15,-19-15 0-15,9 5-1 0,-2 1 7 16,12 9-6-16,-20-18 0 0,8 9 1 16,3 1 0-16,9 8-1 0,-20-19 5 0,11 11-3 15,0-1-3-15,9 9-2 0,-20-17 2 16,11 10 0-16,0-3 0 0,-2 1 1 15,11 9 0-15,-20-20-4 0,10 12 3 16,0 0 0-16,10 8-1 0,-25-16 4 0,18 7-2 16,-7 0 0-16,5 0 0 0,9 9 2 15,-19-15-4-15,7 7 2 0,12 8 0 0,-15-14 0 16,5 5 1-16,10 9 0 0,-17-13-3 16,10 6 0-16,7 7 1 0,-18-16-2 0,9 9 3 15,9 7 0-15,-16-16-3 0,16 16 3 16,-18-15-1-16,7 7 0 0,11 8 1 15,-20-13 5-15,10 5-5 0,-3 4 4 0,13 4-3 16,-18-15 3-16,9 10-1 0,9 5-3 0,-18-13 3 16,9 4 2-16,9 9-1 0,-13-14 4 15,3 3-6-15,10 11-2 0,-17-16 4 16,10 9 2-16,-4-3 1 0,11 10 2 0,-18-17 0 16,8 9 1-16,0-2-1 0,10 10-1 15,-21-17-3-15,12 8 2 0,1 2 5 16,-4-3-7-16,1 0-1 0,11 10 0 0,-25-18 1 15,16 10-3-15,-5-3 0 0,3 3 4 16,-1-2-5-16,2 0 0 0,-3 1 0 16,2-1 4-16,1 1 3 0,-3-2-11 0,1 3 2 15,1-2 5-15,1 0-4 0,-4 0 0 16,1-2-5-16,1 2 7 0,-1 1-2 16,2-2 7-16,-1 1-9 0,1 0 2 0,2 1 2 15,-5-3 0-15,14 12-3 0,-19-19 2 16,11 9 1-16,-1 1 0 0,9 9 1 0,-18-17-1 15,12 7-2-15,6 10 0 0,-14-19 1 16,6 12 2-16,8 7 1 0,-18-19-2 16,11 9 0-16,7 10-2 0,-20-16 7 0,11 5-7 15,-1 2 0-15,-1 0 2 0,0 2 3 16,11 7-3-16,-20-16 0 0,7 7 2 16,3 0 0-16,10 9-3 0,-22-15 1 0,11 7 4 0,2 1-6 15,9 7 2-15,-25-16 0 0,16 9-1 16,-5 0 0-16,14 7 1 0,-21-15-2 0,8 9-1 15,3-2 1-15,-3 0 1 16,13 8-3-16,-23-13 3 0,14 6-1 0,-5-1 2 16,14 8 0-16,-23-14 0 0,11 7-1 0,0 0 1 0,12 7-2 15,-22-16-1-15,10 8 5 16,1 1-3-16,11 7 0 0,-23-15-1 16,14 8 1-16,9 7 3 0,-20-15 18 15,11 8-4-15,9 7 0 0,-20-13-2 0,13 7-1 16,7 6 2-16,-17-12-7 0,17 12 1 15,-18-15 0-15,11 9-2 0,7 6 1 0,-18-13-1 16,18 13-1-16,-15-14-2 0,15 14-2 0,-17-10 3 0,11 0-5 16,6 10 4-16,-16-11 0 15,6 2-2-15,10 9 1 0,-14-13 0 0,7 6-4 16,7 7 0-16,-16-17 3 16,7 9 1-16,9 8-2 0,-14-15 0 0,5 6-1 15,9 9 0-15,-16-14 5 0,16 14-8 16,-10-16 3-16,10 16-4 0,-12-15 2 0,12 15 3 15,-13-17-2-15,6 10 1 16,7 7-4-16,-9-13 3 0,9 13 2 0,-12-16 0 0,12 16 2 16,-8-14-3-16,8 14 4 0,-12-15 5 0,12 15-8 15,-11-13 7-15,11 13-9 16,-11-14 3-16,11 14-4 0,-9-12 4 0,9 12-1 0,-12-16-1 16,12 16 3-16,-13-12-4 15,13 12 0-15,-12-15 3 0,12 15-3 0,-11-13-4 16,3 5 3-16,8 8-2 15,-16-15 7-15,16 15-3 0,-14-15-3 0,8 7 2 0,6 8 1 16,-18-14 0-16,18 14-6 0,-14-15 5 0,5 8 5 16,9 7-7-16,-15-14 2 15,15 14 0-15,-14-12 3 0,14 12-2 0,-11-13 0 0,11 13-2 16,-11-10 0-16,11 10-4 16,-12-14 5-16,12 14-1 0,-13-12-2 0,13 12 1 15,-12-15 7-15,12 15-7 16,-11-13 1-16,11 13 0 0,-11-14 1 0,11 14 0 0,-13-12-2 15,6 4 6-15,7 8-6 16,-15-16 5-16,15 16 6 0,-16-12-11 0,16 12 1 16,-14-14-6-16,5 6 8 0,9 8-4 15,-15-13 3-15,15 13 1 0,-12-14 0 0,12 14-1 16,-11-12-6-16,11 12 6 0,-13-13 2 0,13 13-5 16,-8-12 2-16,8 12-2 15,-11-12 4-15,11 12 1 0,-12-13-4 0,12 13 3 0,-11-13-4 16,4 5 1-16,7 8 2 15,-12-13-1-15,12 13 1 0,-13-13-5 0,7 6 5 16,6 7 1-16,-13-13-1 16,13 13 0-16,-11-14 0 0,11 14 5 0,-9-12 1 0,9 12-2 15,-11-13 4-15,11 13-6 0,-14-15 2 0,14 15 2 16,-10-15-5-16,10 15-3 16,-14-13-4-16,5 6 6 0,9 7 5 0,-15-15-2 15,15 15-1-15,-15-15-1 16,7 8 0-16,8 7 5 0,-13-13-3 0,13 13-5 0,-15-13-3 15,15 13 6-15,-14-14 0 16,14 14 0-16,-16-13 2 0,16 13-10 0,-12-15 8 0,12 15-2 16,-15-14-1-16,9 7 2 0,6 7-5 0,-15-13 4 15,15 13 3-15,-13-12 0 16,13 12-1-16,-12-14-6 0,12 14 6 0,-11-13-2 16,11 13 2-16,-11-11-4 15,11 11-4-15,-10-14 2 0,10 14 1 0,-11-13 3 0,11 13 9 16,-10-11-6-16,10 11-5 15,-9-12 4-15,9 12-4 0,-9-11 6 0,9 11-6 0,-8-12 6 16,8 12-14-16,-8-13 10 0,8 13-6 0,-8-11 9 16,8 11 1-16,-12-14-20 15,12 14 16-15,0 0 6 0,-10-17-15 0,10 17 22 16,-8-11-13-16,8 11 0 0,0 0-2 16,-11-16 0-16,11 16 2 0,-9-11 9 15,9 11-10-15,0 0 2 0,-10-16-3 16,10 16-1-16,0 0 4 0,-11-15 2 15,11 15-1-15,0 0 5 0,-10-15-8 0,10 15-9 16,0 0 15-16,-8-15-3 0,8 15-4 16,0 0 3-16,-10-14 4 0,10 14 3 15,0 0-2-15,-8-9 1 0,8 9-4 0,0 0 0 16,-6-13 3-16,6 13-4 0,0 0-11 16,0 0 13-16,-10-16 4 0,10 16-14 0,0 0 11 15,-7-11 4-15,7 11-8 0,0 0 3 16,0 0-2-16,-9-15 6 0,9 15-4 15,0 0 3-15,0 0 5 0,0 0-4 0,-6-13 1 16,6 13 0-16,0 0-6 0,0 0 2 16,0 0 2-16,0 0-1 0,-6-18-3 0,6 18 0 15,0 0-1-15,0 0 2 0,0 0-1 16,0 0 7-16,0 0 0 0,-6-11-2 0,6 11 3 16,0 0 2-16,0 0-13 0,0 0 7 15,0 0 1-15,0 0 0 0,0 0-1 0,0 0 0 16,0 0 1-16,0 0-1 0,0 0-5 15,-7-14 0-15,7 14 3 0,0 0-2 16,0 0 0-16,0 0-4 0,0 0-5 0,0 0 9 16,0 0 2-16,0 0 3 0,0 0 1 15,0 0-2-15,0 0 1 0,0 0-5 16,0 0 3-16,0 0-4 0,0 0-22 0,-2-7-28 16,2 7-43-16,0 0-53 0,0 0-72 15,0 0-75-15,0 0-147 0,0 0-224 0,-8-9 35 16,8 9-376-16,0 0-480 0</inkml:trace>
  <inkml:trace contextRef="#ctx0" brushRef="#br2" timeOffset="68896.49">28172 9852 2846 0,'0'0'-219'0,"0"0"15"0,0 0-2 0,0 0-12 15,0 0-415-15,0 0 145 16</inkml:trace>
  <inkml:trace contextRef="#ctx0" brushRef="#br2" timeOffset="69407.29">28145 9827 1779 0,'0'0'-66'0,"0"0"13"16,0 0 22-16,0 0 14 0,0 0 17 0,0 0 15 15,0 0 5-15,0 0 8 16,0 0-11-16,0 0 14 0,0 0 10 16,0 0 7-16,0 0 7 0,0 0 28 0,0 0-3 15,0 0 15-15,0 0 3 0,33 27 6 0,-33-27-2 16,0 0 1-16,10 11-5 15,-10-11-11-15,10 9-1 0,-10-9 13 0,12 14-4 0,-12-14-3 16,14 13-10-16,-2-5-8 0,0 2-2 0,-1-3-1 16,-1 0 3-16,3 3 1 15,-3-2 1-15,1 2-3 0,0 0 0 16,2-1-2-16,-3 1-4 0,0-3-4 16,-2 3-7-16,4-1-3 0,-12-9-7 15,15 15-3-15,-7-6-1 0,-8-9-4 0,14 16-4 16,-6-7-2-16,-8-9 0 0,12 13 2 15,-6-3 8-15,-6-10 3 0,13 16-2 0,-13-16-5 16,11 15-2-16,-7-8-2 0,-4-7 1 16,10 14-3-16,-10-14 0 0,11 13-1 15,-11-13-1-15,8 14-3 0,-8-14 2 0,9 13-6 16,-9-13-1-16,9 14 2 0,-9-14-1 16,10 13 3-16,-10-13 1 0,8 15-2 0,-2-8-2 15,-6-7 2-15,14 17-2 0,-7-7 3 16,0 1-4-16,2-1 3 0,0 1 8 15,1-2-7-15,1 3-5 0,-1 1 6 16,-1-2-6-16,3 3 2 0,-1 0-5 0,-3 0 1 16,2 1 0-16,1-2-3 0,-2 2-1 15,-1-2-2-15,0 2-1 0,3 4 2 0,-1-1-6 16,2 3-9-16,-2-2-25 0,2 0-44 16,4 0-64-16,0 3-78 0,5-1-99 15,-3-3-211-15,4 2-97 0,2 2 20 0,-1-1-292 16,1-2-269-16</inkml:trace>
  <inkml:trace contextRef="#ctx0" brushRef="#br2" timeOffset="72277.54">24464 6186 2514 0,'0'0'-164'0,"0"0"17"16,0 0 13-16,0 0 15 0,0 0 10 0,0 0 8 16,0 0 10-16,0 0 5 0,0 0 9 0,0 0 9 0,0 0 6 15,0 0 23-15,0 0 13 16,0 0 19-16,0 0 14 0,0 0 27 16,0 0 4-16,0 0 13 0,0 0 17 15,0 0 19-15,0 0 8 0,0 0 4 0,0 0 17 0,0 0 0 16,0 0-7-16,0 0-2 15,-2-21 0-15,2 21-11 0,0 0-1 0,0 0-1 16,0 0-5-16,0 0-6 0,0 0-6 0,0 0-1 16,0 0-1-16,-6-14-5 15,6 14 1-15,0 0-13 0,0 0-2 0,0 0-7 0,-6-13-4 16,6 13-6-16,0 0 2 16,0 0-6-16,-9-15 1 0,9 15 1 15,0 0-6-15,0 0-5 0,-11-13-3 16,11 13 1-16,0 0-6 0,-8-11 1 15,8 11-2-15,0 0-2 0,0 0 2 0,-10-16 1 16,10 16 7-16,0 0 1 0,-7-12-1 16,7 12 0-16,0 0-4 0,0 0 1 0,-13-14-5 15,13 14-1-15,0 0-2 0,0 0-2 16,-10-10-2-16,10 10-3 0,0 0 1 16,0 0 1-16,0 0-2 0,0 0 0 0,-11-12-1 15,11 12 1-15,0 0-3 0,0 0 4 16,0 0-5-16,0 0 1 0,0 0 0 15,0 0-1-15,0 0 1 0,0 0-3 0,0 0-2 16,0 0-3-16,0 0-5 0,0 0-5 16,0 0 2-16,0 0-3 0,0 0 4 0,0 0 0 15,0 0-1-15,0 0 4 0,0 0 1 16,0 0 3-16,0 0-1 0,0 0 0 16,0 0 1-16,0 0-1 0,0 0 1 0,0 0-1 15,0 0-3-15,0 0 3 0,0 0-4 16,0 0-2-16,0 0 2 0,0 0 1 0,0 0-1 15,0 0 2-15,0 0 2 0,0 0 2 16,0 0 0-16,0 0-1 0,0 0 4 16,0 0 2-16,0 0 1 0,0 0 7 0,0 0 9 15,0 0 6-15,-4-15 10 0,4 15 7 16,0 0 11-16,0 0-4 0,0 0-3 16,0 0-1-16,0 0-2 0,0 0-1 0,0 0-7 15,0 0-1-15,0 0-5 0,0 0 0 16,-6-18 0-16,6 18 2 0,0 0-1 0,0 0 1 15,0 0-4-15,0 0 3 0,0 0 3 16,-2-14 2-16,2 14-4 0,0 0 2 0,0 0 0 16,0 0-2-16,0 0-4 0,0 0-2 15,-5-19-3-15,5 19-4 0,0 0-2 16,0 0-2-16,-4-15 1 0,4 15-2 0,0 0-2 16,-9-12 1-16,9 12 4 0,0 0-5 15,0 0 0-15,-5-17-3 0,5 17 1 16,0 0-2-16,-5-15-1 0,5 15 0 0,0 0 2 15,0 0-1-15,-4-19 4 0,4 19-1 16,0 0 1-16,0 0 1 0,-4-17-1 0,4 17-3 16,0 0 3-16,0 0-6 0,-4-18 0 15,4 18 3-15,0 0-1 0,0 0-4 16,-4-17 2-16,4 17-3 0,0 0 6 16,-6-14-5-16,6 14 2 0,0 0-3 0,0 0 2 15,-6-16-1-15,6 16-2 0,0 0 5 16,-5-14 4-16,5 14-3 0,0 0 3 15,-9-17-5-15,9 17-1 0,-7-13 3 0,7 13-5 16,0 0 1-16,-10-18-2 0,10 18 2 16,-7-13 2-16,7 13-6 0,0 0 5 0,-8-19-1 15,8 19 9-15,-7-15-12 0,7 15 6 16,-6-14-3-16,6 14 1 0,-6-13-2 0,6 13 2 16,-5-13 1-16,5 13 0 0,0 0-2 15,-13-17 0-15,13 17 0 0,-6-14 3 0,6 14-4 16,0 0 0-16,-8-16-1 0,8 16 0 15,-6-14 1-15,6 14-1 0,0 0-1 16,-11-17 2-16,11 17-2 0,-6-15 0 0,6 15-2 16,-7-14 2-16,7 14 2 0,-6-15-3 15,6 15 2-15,-6-13 1 0,6 13-2 16,-9-15 0-16,9 15-2 0,-6-14 2 0,6 14 3 16,-8-14 0-16,8 14-1 0,-9-14 0 15,9 14 1-15,-9-14-2 0,9 14-1 16,-6-13 2-16,6 13 5 0,-8-13 19 0,8 13 5 15,-6-14-2-15,6 14 4 0,0 0-1 16,-9-17 1-16,9 17 0 0,-7-14-14 16,7 14 8-16,0 0-6 0,-8-18 1 0,8 18 1 15,-8-14-8-15,8 14 2 0,-7-13-3 16,7 13 0-16,-8-15-3 0,8 15-1 0,-6-13-1 16,6 13-20-16,-9-14 1 0,9 14 8 15,-9-15-5-15,9 15 2 0,-6-15 0 16,6 15 1-16,-8-17 7 0,8 17-7 0,-8-20 3 15,8 20 1-15,-10-17 0 0,10 17 4 16,-8-17-4-16,8 17 0 0,-10-21-1 0,6 12 2 16,-5-3-3-16,9 12 7 0,-15-22-5 15,4 10-3-15,3 0-1 0,-2 0 1 0,-2 0 3 16,2 0-4-16,2-2-35 0,0 0-44 16,-5-4-70-16,6 2-108 0,-3-5-140 0,-1 2-243 15,-1-3-7-15,-2 2-369 0,2-1-513 16</inkml:trace>
  <inkml:trace contextRef="#ctx0" brushRef="#br2" timeOffset="77569.32">26657 9673 3041 0,'0'0'-133'0,"0"0"25"16,0 0 25-16,0 0 40 0,-27 0 43 0,27 0 44 15,0 0 38-15,0 0 23 0,0 0 16 16,0 0 13-16,0 0 8 0,0 0 4 15,-16 4 7-15,16-4-2 0,0 0 1 0,0 0 3 16,0 0-12-16,0 0 27 0,0 0-16 16,0 0-10-16,0 0-2 0,0 0-8 0,0 0-13 15,0 0-9-15,0 0-10 0,0 0-37 16,0 0-1-16,0 0-12 0,0 0-1 16,60-3-13-16,-60 3-5 0,27-3-17 0,-27 3-24 15,28-2-27-15,-15 0-21 0,1 0-31 16,-14 2-34-16,17-6-43 0,-17 6-56 15,21-1-43-15,-21 1-57 0,12-6-139 0,-12 6-165 16,8-2-348-16,-8 2-421 0</inkml:trace>
  <inkml:trace contextRef="#ctx0" brushRef="#br2" timeOffset="78070.74">27005 9458 2861 0,'6'-21'-132'0,"-6"21"21"0,7-19 31 0,-7 19 24 15,6-15 33-15,-6 15 28 0,4-13 28 16,-4 13 15-16,0 0 16 0,4-18 12 0,-4 18 16 15,0 0 9-15,0 0 3 0,0 0 8 16,0 0-8-16,0 0-5 0,0 0-5 16,0 0-3-16,0 0-7 0,-50 31-2 0,41-16-12 15,-2 2-2-15,4 2-5 0,-4 1-9 16,2 3-1-16,0-3-5 0,2 3-6 16,1-2-3-16,1-4-4 0,3 0-3 0,0 0-2 15,0 0-4-15,2-17 1 0,4 30-6 16,-2-18-2-16,-2-12-9 0,9 19-4 15,-5-9-7-15,-4-10-3 0,12 11-1 16,-12-11-1-16,13 8 3 0,-13-8-4 0,0 0 4 16,0 0 2-16,0 0-3 0,0 0 0 0,0 0 15 15,23-22 4-15,-23 22 10 0,0 0 7 16,-4-23-3-16,4 23 8 0,0 0-2 16,-14-20 1-16,14 20-3 0,-11-9-4 15,11 9-1-15,0 0-4 0,-14-16-4 0,14 16-19 16,0 0-26-16,-9-13-36 0,9 13-49 15,0 0-72-15,0 0-65 0,0 0-95 0,6-16-167 16,-6 16-436-16,0 0-364 0</inkml:trace>
  <inkml:trace contextRef="#ctx0" brushRef="#br2" timeOffset="78455.82">27095 9582 2843 0,'0'0'-84'15,"0"0"4"-15,-5-29 7 0,5 29 23 0,0 0 6 16,0 0 28-16,5-18 20 16,-5 18 10-16,6-13-4 0,-6 13 17 0,9-12 6 15,-9 12 1-15,12-9 11 0,-12 9-1 0,0 0 2 16,22-5 4-16,-22 5-8 0,0 0 5 15,0 0-3-15,24 14 0 0,-24-14-3 16,9 19 3-16,-4-8 3 0,-5-11 12 0,2 24 5 16,-2-24 10-16,-2 23 9 0,2-23 12 15,-5 23 5-15,-1-11 2 0,6-12 4 0,-9 19 1 16,3-12-1-16,6-7-6 0,-13 16 2 16,13-16-13-16,-15 7-4 0,15-7-11 15,0 0 0-15,-20 0-16 0,20 0-5 16,0 0-12-16,0 0-22 0,-15-25-30 0,15 25-39 15,0-19-36-15,0 19-58 0,0 0-52 16,6-30-50-16,-2 20-65 0,-4 10-129 0,7-16-526 16,-3 7-409-16</inkml:trace>
  <inkml:trace contextRef="#ctx0" brushRef="#br2" timeOffset="79161.33">27396 9633 2849 0,'-5'-21'-117'0,"5"21"31"0,0 0 21 16,-3-19 34-16,3 19 28 0,-4-14 18 0,4 14 12 15,0 0 10-15,-11-17 4 0,11 17 7 16,0 0 8-16,-12-11 6 0,12 11 14 16,0 0-2-16,0 0 8 0,0 0-4 15,0 0-5-15,-33 14-2 0,33-14-9 0,-9 18-3 16,3-6-8-16,-1 2-6 0,7-14-2 16,-10 22-3-16,8-11 0 0,2-11-5 0,-2 22-4 15,2-22 1-15,-2 18-3 0,2-18 3 16,0 0 2-16,2 25 0 0,-2-25-5 15,4 12 0-15,-4-12-5 0,0 0-1 0,10 10-1 16,-10-10-2-16,0 0-3 0,0 0-1 16,0 0 1-16,0 0 5 0,0 0 3 0,32-23 9 15,-26 9 2-15,-6 14 1 0,11-28 6 16,-7 9-1-16,3-7 1 0,-4 2-1 16,-1-3 10-16,0 2 0 0,3-1-2 0,-3 1 16 15,0 4 1-15,0-2-20 0,-2 4 8 16,0 2-4-16,2 2 0 0,-2 15-5 15,0-25-9-15,0 25-4 0,-4-15-5 16,4 15 0-16,0 0-1 0,0 0-3 0,0 0-3 16,0 0-1-16,0 0-2 0,-18 42-2 15,18-25 0-15,-3 0-3 0,3 2-1 0,3 0-11 16,-1 0-10-16,-1 0-24 0,1 0-23 16,2 0-30-16,1-2-40 0,-3 1-52 0,4-1-50 15,-2-4-58-15,-3 1-100 0,4-5-159 16,-3 1-435-16,-2-10-435 0</inkml:trace>
  <inkml:trace contextRef="#ctx0" brushRef="#br2" timeOffset="79873.67">27495 9549 2888 0,'0'0'-110'0,"0"0"33"0,2-17 33 0,-2 17 22 15,0 0 29-15,0 0 36 0,0 0 23 16,0 0 16-16,0 0 9 0,0 0 4 0,0 0-10 16,0 0-3-16,0 0-10 0,0 0-1 15,0 0-9-15,-9 53-2 0,9-53-10 16,0 27-1-16,0-27-7 0,2 27-4 0,-2-12 0 16,0-15-8-16,0 27-6 0,3-16 4 15,-3-11-6-15,0 23-2 0,0-23-2 0,0 22-3 16,0-22 3-16,0 18-2 0,0-18 0 15,0 0 2-15,0 19-2 0,0-19-4 16,0 0-2-16,0 0 2 0,0 0-4 0,0 0 0 16,0 0-1-16,0 0-6 0,0 0 3 15,0 0 0-15,0 0-1 0,0 0 4 16,0 0-6-16,0 0 2 0,0 0 0 0,2-73 3 16,0 58 4-16,0-2 6 0,-2 17 6 15,6-30 1-15,-2 17 4 0,-1-1-4 16,-3 14-2-16,12-25 2 0,-8 14-7 0,-4 11-1 15,13-19-2-15,-7 11 0 0,-6 8-2 16,15-11-2-16,-15 11-1 0,15-9-1 0,-15 9-3 16,16 0 2-16,-16 0-1 0,0 0 0 15,25 9-3-15,-25-9 3 0,9 7-3 16,-9-7 7-16,0 0 1 0,4 17 5 0,-4-17 0 16,0 0 9-16,0 0-1 0,-11 28 1 15,11-28 0-15,-12 13 6 0,12-13 1 0,-12 9 4 16,12-9-3-16,-9 10 0 0,9-10 3 15,0 0-1-15,0 0-7 0,-12 9-4 16,12-9-5-16,0 0-5 0,0 0 1 0,0 0-2 16,0 0-5-16,0 0 2 0,0 0-3 15,0 0 0-15,41 6 3 0,-41-6-3 0,15 5-4 16,-15-5 0-16,16 6-1 0,-16-6 1 16,15 10-1-16,-15-10 12 0,7 13 5 15,-7-13 5-15,8 17 6 0,-8-17-11 16,0 15 3-16,0-15 5 0,0 0 3 15,-15 26 1-15,4-15-2 0,11-11-5 0,-20 15-1 16,9-6-4-16,-1-2-2 0,12-7-22 16,-19 12-24-16,10-5-28 0,9-7-37 0,-18 9-38 15,18-9-43-15,-11 10-58 0,5-9-53 16,6-1-98-16,0 0-129 0,0 0-450 0,-14 4-405 16</inkml:trace>
  <inkml:trace contextRef="#ctx0" brushRef="#br2" timeOffset="80146.69">27775 9742 2793 0,'0'0'-101'0,"0"0"73"0,0 0 44 16,0 0 33-16,0 0 22 0,0 0 17 0,0 0 10 15,0 0-1-15,-40 36 4 0,28-27-6 16,-1 3-2-16,-5 1 3 0,5 1-6 16,-6-1-9-16,2 2-5 0,-2-2-10 15,-1 2-6-15,3 0-7 0,-2 1-7 0,2-3-14 16,1 1-33-16,1 1-40 0,0-6-61 0,3 3-55 16,0-1-52-16,1-3-63 0,2 0-134 0,-3-1-446 15,7 1-202-15</inkml:trace>
  <inkml:trace contextRef="#ctx0" brushRef="#br2" timeOffset="80726.89">27618 10222 2473 0,'0'0'-59'0,"0"0"38"16,15-18 22-16,-15 18 28 0,0 0 29 15,0 0 26-15,0 0 15 0,-2-21 6 0,2 21 1 0,0 0-5 16,0 0-6 0,0 0-2-16,-15-16 3 0,15 16-4 0,0 0-1 0,0 0-1 15,-30 8-1-15,30-8 2 16,-18 10-8-16,18-10-4 0,-21 18-8 0,13-9-5 0,0 2-8 15,-3 1-6-15,11-12-6 16,-15 21-4-16,11-12-4 0,4-9-4 0,-8 20 0 16,8-20-4-16,-8 15-2 0,8-15-3 0,0 0 2 15,0 0-8-15,0 0 1 16,0 0-4-16,0 0 0 0,14 15-4 0,-14-15 2 16,0 0-3-16,0 0 0 0,0 0 0 15,0 0 4-15,27-32 1 0,-20 20 3 16,1-1 4-16,-2-4 3 0,2-2-1 15,1 0 4-15,0-2 3 0,2 0 0 0,-6 2 7 0,2 2 0 16,-1 1 12-16,-2 3 3 0,3 0 22 0,-7 13 1 16,7-22-8-16,-7 22-8 15,6-16-5-15,-6 16-7 0,0 0-1 0,1-16-1 0,-1 16 4 16,0 0-4-16,0 0 0 16,0 0 0-16,0 0-22 0,0 0-2 0,0 0 0 15,0 0-4-15,-23 44 6 16,23-44-9-16,-2 24-1 0,2-10-3 0,0-14-11 0,0 29-26 15,0-29-27-15,0 27-27 16,2-16-31-16,-2 1-45 0,0-12-62 0,2 22-52 16,0-15-61-16,-2-7-141 0,10 16-148 0,-6-10-8 0,-4-6-240 15,14 8-224-15</inkml:trace>
  <inkml:trace contextRef="#ctx0" brushRef="#br2" timeOffset="81046.86">27804 10241 2655 0,'0'0'2'0,"0"0"33"16,0 0 35-16,5-12 43 0,-5 12 33 16,0 0 16-16,0 0-2 0,0 0-12 15,-1-20-15-15,1 20-12 0,0 0-12 0,1-22-12 0,-1 22-10 16,2-16-6-16,-2 16-12 16,5-24-6-16,-5 24 3 0,6-21-1 0,-4 10 5 15,-2 11 7-15,0 0-3 16,3-23 11-16,-3 23-13 0,0 0 8 0,0 0 5 0,0 0 15 15,0 0-22-15,0 0 5 16,0 0 0-16,0 0 2 0,0 0 3 0,-43 29 1 16,34-11-5-16,0-4-4 0,0 1-9 0,3 0-7 0,-1 3-6 15,3-1-3-15,-1-4-7 16,5-13-11-16,-3 27-14 0,3-27-24 0,8 23-34 16,-2-14-39-16,1-3-36 15,-1-1-49-15,-6-5-64 0,16 6-52 16,-16-6-62-16,18-3-123 0,-18 3-145 0,16-8-34 15,-16 8-305-15,15-10-367 0</inkml:trace>
  <inkml:trace contextRef="#ctx0" brushRef="#br2" timeOffset="81562.3">28004 10085 2794 0,'0'0'-92'0,"0"0"36"0,0 0 43 15,0 0 50-15,0 0 62 0,0 0 56 16,0 0 38-16,0 0 26 0,0 0 2 16,0 0 4-16,0 0-6 0,-49 21-46 0,37-14-11 15,4 2-11-15,-1 2-20 0,-1 3-13 16,3-2-12-16,3 1-10 0,4-13-13 0,-6 25-7 16,6-25-6-16,2 22-27 0,-2-22-37 15,8 26-29-15,3-15-12 0,-1 0-35 16,3-3-42-16,-1 0-94 0,4-3-71 15,-3-1-164-15,-2-2-184 0,2 0 1 0,-13-2-234 16,23-6-209-16</inkml:trace>
  <inkml:trace contextRef="#ctx0" brushRef="#br1" timeOffset="86941.53">28989 9164 1140 0,'0'0'324'0,"0"0"-124"0,0 0-50 15,0 0-13-15,0 0-4 0,0 0 11 16,0 0 10-16,0 0 3 0,0 0 9 0,0 0 4 16,0 0-4-16,0 0-2 0,0 0-2 15,0 0 4-15,0 0 4 0,0 0-6 0,0 0-10 16,0 0-14-16,0 0-15 0,0 0-16 16,0 0-10-16,41 8-10 0,-41-8-18 15,24 4-22-15,-24-4-31 0,24 2-36 16,-24-2-47-16,25 0-49 0,-25 0-58 0,26 0-63 15,-14-2-61-15,1 0-135 0,0 0-142 16,-13 2-288-16,21-4-217 0</inkml:trace>
  <inkml:trace contextRef="#ctx0" brushRef="#br1" timeOffset="87740.88">29679 9105 2432 0,'0'0'-124'0,"0"0"22"16,0 0 24-16,0 0 23 0,0 0 15 15,0 0 22-15,0 0 21 0,0 0 17 0,0 0 21 16,0 0 19-16,0 0 7 0,0 0 14 16,0 0 2-16,0 0 16 0,0 0 7 15,0 0 14-15,0 0 5 0,0 0 7 0,0 0 3 16,0 0 5-16,0 0 3 0,0 0 0 16,0 0-3-16,0 0-8 0,0 0-8 15,0 0-10-15,-55-2-10 0,55 2-8 0,0 0-8 16,0 0-13-16,0 0-9 0,0 0-4 15,0 0-10-15,0 0-5 0,0 0-8 16,0 0 1-16,0 0-18 0,0 0-23 0,51-10-22 16,-51 10-31-16,0 0-37 0,27-2-47 15,-27 2-53-15,19-1-48 0,-10-3-54 16,-9 4-113-16,17-4-576 0,-17 4-436 0</inkml:trace>
  <inkml:trace contextRef="#ctx0" brushRef="#br1" timeOffset="88216.65">30044 9052 2916 0,'0'0'-112'0,"0"0"22"0,0 0 25 0,0 0 34 15,0 0 13-15,0 0 30 0,0 0 21 16,0 0 8-16,0 0 12 0,0 0 5 0,0 0-2 16,0 0 15-16,-54 8 2 0,54-8 12 15,0 0 4-15,-25 0-2 0,25 0 2 0,0 0-5 16,-22 0-14-16,22 0-7 16,0 0-8-16,0 0-7 0,-14-10-2 0,14 10-11 15,0 0-6-15,0 0-2 0,0 0-3 0,0 0-8 16,24-40-2-16,-16 29-4 0,2-1 1 15,-2-1 0-15,3-1-4 0,0 1 3 16,-3-1-3-16,1 3-1 0,1-1 5 16,-1-1 4-16,0 4 0 0,-9 9 7 0,12-17 7 15,-4 9 1-15,-8 8 7 0,11-9 18 0,-11 9 15 0,0 0 3 16,0 0 4-16,0 0 0 16,0 0-8-16,23 20-3 0,-23-20-9 0,5 23-7 0,-5-5-4 15,0-4-6-15,0 6-2 16,0-2 3-16,0-2-13 0,0 1-5 0,0 2-15 15,0-19-24-15,-3 31-23 16,3-18-37-16,0-13-59 0,0 25-63 0,0-16-58 0,0-9-80 16,0 0-142-16,0 20-133 0,0-20-233 0,5 7-186 15</inkml:trace>
  <inkml:trace contextRef="#ctx0" brushRef="#br1" timeOffset="88546.47">30278 8951 2685 0,'0'0'48'0,"6"-18"-3"0,-6 18-3 16,7-12 16-16,-7 12 26 16,4-16 19-16,-4 16 11 0,4-17 1 0,-4 17-11 0,9-14-11 15,-9 14-12-15,0 0-8 0,13-13-28 0,-13 13-5 16,0 0-2-16,16-3-4 16,-16 3-1-16,0 0-4 0,0 0 0 0,24 24-3 15,-22-15-2-15,-2-9-1 16,2 24 3-16,-2-24 0 0,0 24 4 0,0-24 12 0,-6 25 13 15,0-13 11-15,6-12 13 16,-14 21-3-16,6-14-1 0,8-7-3 16,-17 14-5-16,17-14 3 0,-19 5 3 0,19-5-4 0,0 0-4 0,-25-5 0 15,25 5-12-15,-16-12-6 16,16 12-13-16,-8-16-14 0,8 16-18 0,0-23-23 16,2 11-25-16,-2 12-31 15,6-23-49-15,-6 23-55 0,16-22-54 0,-6 13-58 0,-4 1-115 16,3 5-159-1,-9 3-376-15,17-8-360 0</inkml:trace>
  <inkml:trace contextRef="#ctx0" brushRef="#br1" timeOffset="89225.41">30670 8993 2838 0,'0'0'-89'16,"0"0"32"-16,0 0 22 0,0 0 24 16,0 0 29-16,0 0 10 0,-24-30 25 0,24 30 5 15,0 0 11-15,-19-3 4 16,19 3 3-16,0 0-3 0,0 0-1 0,-32 12 0 15,32-12-8-15,-10 11-6 0,10-11-4 16,-10 17 0-16,10-17-10 0,-4 19-3 0,4-19-5 16,-2 17-1-16,2-17-2 0,0 0-8 0,4 24 1 15,-4-24-2-15,0 0-1 16,8 14 4-16,-8-14-8 0,0 0 0 0,0 0 1 0,12 4 2 16,-12-4 10-16,0 0 12 15,0 0 4-15,0 0 6 0,22-24 3 0,-22 24 2 16,8-23 1-16,-4 10 5 15,1-5-2-15,-1 1-1 0,0-2-1 0,0 2 3 16,0-2-1-16,-2 1 2 0,3 4 0 16,-3-4 2-16,-2 18-1 0,5-24 19 0,-3 11 2 15,-2 13-23-15,4-18-6 0,-4 18-7 0,0 0-7 0,2-17 0 16,-2 17-4-16,0 0-9 16,0 0-3-16,0 0-2 15,0 0 2-15,0 0-2 0,0 0-8 0,0 0-1 16,-2 55 1-16,2-39-4 0,0-16-8 15,0 32-18-15,0-13-14 0,2-2-26 0,-2 2-22 16,0-2-35-16,2-1-39 0,0-1-55 16,0 0-53-16,0-3-81 0,2-3-173 0,-2 1-141 15,-2-10-302-15,4 13-380 0</inkml:trace>
  <inkml:trace contextRef="#ctx0" brushRef="#br1" timeOffset="89818.64">30824 8844 2862 0,'0'0'-87'0,"4"-19"8"15,-4 19 32-15,0 0 41 0,0 0 34 0,0 0 14 16,0 0-2-16,0 0 8 0,0 0-6 16,0 0 1-16,0 0-4 0,0 0-2 15,-4 52-6-15,4-52 0 0,-2 33-1 0,0-15-1 16,4 1 3-16,-2 1 3 0,0-2-6 15,2 1 3-15,-2-1-6 0,2-1 0 0,-2-17-2 16,2 28-12-16,-2-14 6 0,0-14 4 16,3 20-2-16,-3-20-4 0,0 16 0 0,0-16-3 15,0 0-1-15,0 0 2 0,0 0-2 16,0 0-3-16,0 0 2 0,0 0 1 16,0 0 10-16,0 0 6 0,0 0 5 15,0 0-1-15,6-52 1 0,-6 52 0 0,4-24 1 16,1 10-10-16,-5 14-2 0,8-19 2 15,-8 19-6-15,10-18 1 0,-10 18-4 16,16-14-1-16,-16 14 0 0,14-8-8 0,-14 8 4 16,15-4-2-16,-15 4 1 0,0 0-3 15,23 3-1-15,-23-3 0 0,0 0-1 0,17 14-2 16,-17-14 8-16,8 13 5 0,-8-13 11 16,2 18 10-16,-2-18 8 0,0 15 12 15,0-15 6-15,0 0-1 0,-10 23 1 0,10-23-2 16,-8 11-4-16,8-11-4 0,0 0-4 15,-9 13-4-15,9-13-7 0,0 0-5 0,0 0-12 16,0 0-6-16,0 0-8 0,0 17-9 16,0-17-2-16,0 0 1 0,0 0 2 15,0 0-3-15,11 19-1 0,-11-19 2 0,0 0 1 16,2 18 2-16,-2-18 3 0,0 0 2 16,-2 19 6-16,2-19-1 0,0 0 1 15,-13 18-1-15,13-18 0 0,-13 14-7 0,5-8-23 16,8-6-50-16,-19 9-66 0,19-9-75 15,-14 9-60-15,14-9-119 0,-20 5-186 16,12-3-326-16,8-2-292 0</inkml:trace>
  <inkml:trace contextRef="#ctx0" brushRef="#br1" timeOffset="90474.76">30511 9317 2668 0,'0'0'-74'0,"0"0"36"16,0 0 26-16,0 0 10 0,0 0 13 16,0 0 17-16,0 0 18 0,0 0 4 0,0 0 18 15,0 0-3-15,0 0-1 0,0 0-2 16,0 0-1-16,0 0 1 0,0 0-2 16,62-14 4-16,-42 14 3 0,2-2 9 15,5-2 1-15,5 3-1 0,0 1 6 0,1-4 1 16,3 4-6-16,-2-2-6 0,1 0-6 15,-7 0-10-15,2 0-7 0,-6 2-10 0,-3-2-33 16,-2 1-48-16,-19 1-58 0,32 0-67 16,-32 0-91-16,21 0-159 0,-21 0-495 15,8 1-310-15</inkml:trace>
  <inkml:trace contextRef="#ctx0" brushRef="#br1" timeOffset="90698.15">30625 9585 2609 0,'0'0'-168'0,"0"0"-8"16,-4-11-28-16,4 11-448 0,0 0 121 0</inkml:trace>
  <inkml:trace contextRef="#ctx0" brushRef="#br1" timeOffset="91154.48">30621 9574 1906 0,'0'0'-6'0,"0"0"20"0,0 0 17 15,0 0 30-15,0 0 12 0,0 0 20 16,0 0 25-16,0 0 12 0,0 0 12 0,0 0-2 15,0 0 6-15,0 0 3 0,0 0 1 16,0 0 8-16,0 0-4 0,0 0-7 16,0 0-1-16,0 0-10 0,0 0-15 0,-34 21-5 15,34-21-14-15,-12 9-3 0,12-9-5 16,-14 15-15-16,14-15-6 0,-12 18-4 16,4-9-8-16,1 3-11 0,7-12-3 0,-10 16-6 15,10-16-4-15,-7 20-2 0,7-20-7 16,-4 15-4-16,4-15-3 0,0 0-2 15,0 19-3-15,0-19-14 0,0 0-4 0,11 12 2 16,-11-12 1-16,0 0-2 0,0 0-9 16,0 0 12-16,0 0-4 0,43-21 2 15,-35 9-2-15,0-1 0 0,2-3 2 0,1-3-3 16,0-3 4-16,-1-3 2 0,1-5 4 16,-1-1 9-16,-1 4 4 0,0 3-2 0,-3 1 15 15,-2 1 2-15,2 6 5 0,-2-1-2 16,3 3-3-16,-7 14-5 0,4-23 17 0,-4 23-7 15,5-14 6-15,-5 14 2 0,0 0 3 16,0 0 1-16,0 0-3 0,0 0 1 16,0 0-7-16,0 0-8 0,0 0-1 0,-7 58-3 15,7-41-7-15,0-17-19 0,0 35-17 16,0-16-39-16,2-4-37 0,0 2-54 0,3-2-64 16,-1 0-77-16,-2-3-131 0,2-3-223 15,-4-9 15-15,6 16-384 0,-6-16-489 16</inkml:trace>
  <inkml:trace contextRef="#ctx0" brushRef="#br1" timeOffset="91494.39">30844 9597 3184 0,'0'0'14'0,"0"0"7"0,0 0-3 16,0 0 1-16,0 0 13 0,0 0 24 0,8-12 23 15,-8 12 15-15,0 0 8 0,0 0-5 16,8-14-9-16,-8 14-10 0,8-13-8 0,-8 13-7 15,14-13-7-15,-6 3-7 0,0-3-4 16,1 1-5-16,-1-2-5 0,1 0 2 16,-1 3 5-16,-1-2 11 0,-7 13-3 0,10-19 4 15,-6 9-4-15,-4 10-2 0,0 0 7 16,0 0 7-16,0 0 5 0,0 0 3 16,0 0 29-16,0 0-4 0,0 0-5 15,0 0 4-15,-49 30-5 0,39-15-1 0,0 1-9 16,-2 1-5-16,4-2-7 0,0 1-6 15,2 1-6-15,0 0-7 0,3-2-4 0,1 1-4 16,2-16-15-16,5 24-23 0,1-12-39 16,2-3-39-16,0 1-48 0,4-4-57 15,0-3-61-15,2 1-58 0,-1-4-75 0,2 0-144 16,-15 0-130-16,25-7-356 0,-11 1-487 16</inkml:trace>
  <inkml:trace contextRef="#ctx0" brushRef="#br1" timeOffset="91708.56">31114 9503 3179 0,'0'0'32'0,"2"-13"17"16,-2 13 7-16,0 0 23 0,0 0 35 16,0 0 27-16,0 0 19 0,-23-13 15 0,23 13-20 15,0 0-2-15,0 0 20 0,-36 16-20 16,25-8-8-16,11-8-18 0,-19 20-8 0,13-12-8 16,-2 5-14-16,8-13-7 0,-9 23-13 15,7-10-9-15,2-13-9 0,5 22-16 16,-5-22-21-16,12 23-28 0,-1-11-37 0,-3-2-41 15,2-3-48-15,4-1-70 0,-2 0-70 16,-2-5-107-16,4-1-192 0,-14 0-50 16,20-4-358-16,-20 4-431 0</inkml:trace>
  <inkml:trace contextRef="#ctx0" brushRef="#br1" timeOffset="92088.48">31183 9778 3420 0,'0'0'224'0,"0"0"-3"15,0 0-15-15,0 0 12 0,0 0-26 16,0 0-24-16,0 0-23 0,0 0-17 0,0 0-25 15,0 0-31-15,0 0-70 0,0 0-89 16,0 0-110-16,0 0-133 0,0 0-300 16,0 0 27-16,0 0-371 0,0 0-426 0</inkml:trace>
  <inkml:trace contextRef="#ctx0" brushRef="#br1" timeOffset="96725.83">1113 16908 2924 0,'6'-18'-84'0,"-6"18"27"0,4-13 19 16,-4 13 35-16,0 0 23 0,7-15 38 15,-7 15 26-15,0 0 15 0,5-14 19 0,-5 14 7 16,0 0-1-16,0 0-5 0,0 0 14 0,0 0 12 16,0 0 3-16,0 0-6 0,0 0-12 15,0 0-8-15,0 0-17 0,-18 42-5 0,11-24-10 16,0 1-15-16,-4 3-6 0,2-1 1 16,-4 2-17-16,3 0 6 0,-5 4-2 15,-3-3-2-15,5-2-3 0,-1-2 1 16,-2 0-12-16,0-1 0 0,1-2-5 0,2 1-7 15,-1-4 0-15,-1 0-1 0,5-3-3 16,-3-2-1-16,13-9 1 0,-19 16-8 16,11-12-2-16,8-4-6 0,-16 6 0 0,16-6-7 15,0 0 3-15,-16 5-5 0,16-5 3 16,0 0-2-16,0 0 1 0,0 0-1 0,0 0 9 16,0 0 0-16,0 0 9 0,0 0-5 15,54 9-5-15,-40-5 4 0,0-2 2 16,3 2-3-16,1 0-5 0,-2 0 0 15,-16-4-7-15,29 5-20 0,-15-1-33 16,-14-4-36-16,24 2-42 0,-10 0-49 0,-14-2-57 16,25 1-56-16,-14 2-80 0,1-3-138 0,2 2-104 15,-14-2-323-15,0 0-349 0</inkml:trace>
  <inkml:trace contextRef="#ctx0" brushRef="#br2" timeOffset="102689.28">1103 16893 1629 0,'0'0'-94'0,"0"0"16"15,0 0 15-15,0 0 23 0,0 0 16 16,12-12 11-16,-12 12 9 0,0 0 9 0,0 0 16 16,0 0 5-16,0 0 11 0,13-8 6 15,-13 8 11-15,0 0 10 0,0 0-10 0,0 0 14 16,0 0-13-16,0 0-8 0,0 0-6 16,16-6 0-16,-16 6 1 0,0 0 14 15,0 0 7-15,0 0 2 0,0 0 18 16,16-5-2-16,-16 5 7 0,0 0 9 0,0 0 3 15,0 0 1-15,0 0 9 0,0 0 3 16,0 0-1-16,0 0 2 0,0 0-2 0,0 0-5 16,0 0-1-16,0 0-8 0,0 0-6 15,13-6-3-15,-13 6-12 0,0 0-6 16,0 0-8-16,0 0-2 0,0 0-6 16,0 0 1-16,0 0-5 0,0 0-4 15,0 0 4-15,0 0 2 0,0 0 12 0,0 0 0 16,0 0-2-16,0 0 3 0,9 25-9 15,-9-25 0-15,0 0-6 0,0 0-2 0,-18 38 0 16,12-27-1-16,-1 3 4 0,-2-1-3 16,0 0-1-16,4 3-2 0,-4-1 0 0,0 0 1 15,-4 0-9-15,5 1 3 0,-2-1-2 16,-1 0-10-16,1-2-1 0,-1 0-5 16,3 1 8-16,-5-2-16 0,5-1 1 15,-3 0 6-15,11-11-10 0,-18 19 4 0,13-12-4 16,5-7 0-16,-16 14-3 0,8-6 6 15,8-8-10-15,-12 12 1 0,12-12 0 16,-11 9-1-16,11-9 3 0,0 0-7 0,-13 11 4 16,13-11 1-16,0 0-6 0,-11 10 0 15,11-10 7-15,0 0-4 0,0 0 0 16,-10 11 0-16,10-11 2 0,0 0-4 0,0 0-5 16,0 0 7-16,0 0 0 0,-8 10-1 15,8-10 0-15,0 0-2 0,0 0 0 16,0 0-1-16,0 0 0 0,0 0 2 0,0 0 0 15,0 0 1-15,0 0-1 0,0 0 0 16,0 0-1-16,-11 9 0 0,11-9 6 0,0 0-4 16,0 0 5-16,0 0 10 0,0 0-9 15,0 0 2-15,0 0 2 0,0 0-2 16,0 0 3-16,0 0-4 0,0 0 3 0,0 0 0 16,0 0-4-16,0 0 0 0,0 0-5 15,0 0 1-15,0 0 1 0,0 0 1 16,0 0-2-16,0 0 0 0,0 0-2 0,0 0 1 15,0 0 6-15,0 0-1 0,46-17 3 16,-46 17 2-16,0 0 3 0,30 0-4 0,-30 0 5 16,24 0-7-16,-5 3 2 0,0-3-5 15,-19 0 8-15,40-3-10 0,-17 1 5 16,5 1-6-16,1-3 4 0,-1 2-4 0,0 0-4 16,-1 0-10-16,-2 0-18 0,-4 1-19 15,-2 1-22-15,3-3-27 0,-22 3-35 16,32 0-52-16,-16 0-62 0,0 3-68 0,-16-3-120 15,17 5-175-15,-7-1-25 0,-10-4-305 16,15 7-349-16</inkml:trace>
  <inkml:trace contextRef="#ctx0" brushRef="#br2" timeOffset="104066.09">2029 16615 2723 0,'0'-20'-117'0,"0"20"41"0,0 0 24 16,0 0 27-16,0 0 45 0,0 0 27 15,0 0 26-15,0 0 29 0,0 0 16 0,0 0 13 16,0 0 12-16,0 0 4 0,0 0 1 16,0 0-8-16,0 0-8 0,0 0-9 0,0 0-12 15,25 31-3-15,-25-31-6 0,5 22-13 16,-3-8-6-16,0 1-8 0,0 2-10 16,0-2-3-16,1 5-11 0,-1-4 0 15,0 2-7-15,0 2-7 0,0-4-23 16,1 1-23-16,-1-2-41 0,-2-15-48 0,4 29-66 15,-2-16-76-15,-2-13-124 0,0 21-222 0,0-21-364 16,0 15-380-16</inkml:trace>
  <inkml:trace contextRef="#ctx0" brushRef="#br2" timeOffset="104715.31">1728 17096 2794 0,'0'0'-86'0,"0"0"18"0,0 0 18 15,0 0 35-15,0 0 42 0,0 0 34 16,0 0 24-16,0 0 15 0,0 0 0 0,0 0-7 16,0 0-1-16,0 0 6 0,0 0 4 15,32-13 5-15,-32 13 2 0,32 2-4 16,-12-4 2-16,2 2-1 0,9 0-6 16,1 0-2-16,-1 0-10 0,5 0-10 0,0 2-12 15,0-2-4-15,0 2-9 0,1-2-6 16,0 2-4-16,-3-1-7 0,0-1-11 0,-5 0-22 15,1-1-34-15,-4 1-33 0,-4-2-54 16,0 2-53-16,-1 0-55 0,-21 0-62 16,28 0-138-16,-28 0-546 0,0 0-420 0</inkml:trace>
  <inkml:trace contextRef="#ctx0" brushRef="#br2" timeOffset="105167.34">1983 17416 2853 0,'0'0'-91'0,"0"0"43"15,0 0 1-15,-3-19 7 0,3 19 15 0,0 0 43 16,0 0 28-16,0 0 15 0,0 0 18 16,0 0 14-16,0 0 8 0,0 0 10 0,0 0 5 15,0 0 4-15,0 0 4 0,3 65-1 16,-1-50-5-16,-2 2-7 0,3 1-3 15,-3-1-8-15,1 2 7 0,-1-2 0 16,0 2-8-16,0-19 2 0,-4 35-3 0,-1-19-7 16,0 1-14-16,2-2-1 0,-5 1-9 15,-1-2-9-15,1-4-6 0,-3 2-3 0,-2 0-13 16,1-5-3-16,2 0-23 0,10-7-31 16,-27 7-30-16,27-7-43 0,-24-3-52 15,24 3-63-15,-24-11-65 0,14 2-126 16,-1-5-192-16,1 1-21 0,5-2-215 0,-1-2-158 15</inkml:trace>
  <inkml:trace contextRef="#ctx0" brushRef="#br2" timeOffset="105331.9">1943 17258 2671 0,'0'0'61'0,"15"-6"-12"0,-15 6-23 0,0 0-8 15,0 0-18-15,14-5-21 0,-14 5-32 16,0 0-58-16,0 0-79 0,0 0-169 16,0 0-301-16,0 0 107 0</inkml:trace>
  <inkml:trace contextRef="#ctx0" brushRef="#br2" timeOffset="105843.12">2197 17493 2077 0,'0'0'65'15,"0"0"-6"-15,0 0 5 0,-15 19 10 0,15-19 3 16,0 0 13-16,0 0 13 0,-6 18 2 15,6-18 11-15,0 0-7 0,-2 24-1 0,2-24-5 16,0 16 7-16,0-16-5 0,2 21 4 16,-2-21-12-16,6 20-13 0,-6-20-7 15,8 17-5-15,-8-17-11 0,6 13-5 16,-6-13-9-16,10 11-2 0,-10-11-11 16,0 0-7-16,12 10-9 0,-12-10-6 0,0 0-8 15,0 0-2-15,0 0-2 0,0 0-2 0,23-24-2 16,-23 24-1-16,4-19-3 0,-4 19-2 15,4-22-2-15,-4 22 6 0,3-20 2 16,-3 20 5-16,4-14-2 0,-4 14 5 16,0 0 1-16,4-14 6 0,-4 14-3 0,0 0-1 15,0 0 3-15,0 0 1 0,23 0-3 16,-23 0 7-16,0 0 4 0,0 0 7 16,31 10 4-16,-31-10 9 0,18 4 8 0,-18-4 5 15,17 2 4-15,-17-2 2 0,19 0-1 16,-19 0-10-16,0 0 0 0,26-8-6 0,-26 8-12 15,16-9-16-15,-16 9-28 0,14-14-43 16,-8 6-61-16,-6 8-75 0,12-14-96 16,-12 14-176-16,9-18-147 0,-5 7-282 15,-4 11-276-15</inkml:trace>
  <inkml:trace contextRef="#ctx0" brushRef="#br2" timeOffset="106053.86">2580 17369 2813 0,'0'0'-9'0,"8"8"27"16,-8-8 21-16,0 0 14 0,6 22 13 0,-6-22 16 15,2 21 11-15,1-8 5 0,-3-13-7 16,0 29-7-16,0-14-8 0,0-15-8 0,-3 36-3 16,-1-19-8-16,0 2-2 0,0 1-10 15,-2-1-21-15,-3 0-41 0,1 0-49 16,-3 0-52-16,-2 0-59 0,-1-2-61 0,-6-1-126 15,4-1-503-15,-3-5-226 0</inkml:trace>
  <inkml:trace contextRef="#ctx0" brushRef="#br2" timeOffset="106485.92">1774 17312 2591 0,'0'0'-37'16,"0"0"10"-16,0 0 24 0,0 0 12 0,0 0 20 16,-35 24 12-16,28-11 17 0,2 3 17 15,1 2 6-15,0-2 8 0,-1 5 7 16,3 0 0-16,0 0-1 0,2 4-6 15,2 0-6-15,2-1-9 0,1 1-4 0,2 0-7 16,2 0-9-16,4-1-14 0,0-2-20 16,0-2-30-16,1 0-42 0,3 0-46 15,2-3-50-15,0 1-72 0,-2-5-129 0,2-2-510 16,3 1-213-16</inkml:trace>
  <inkml:trace contextRef="#ctx0" brushRef="#br2" timeOffset="107216.45">2745 17231 2419 0,'0'0'-148'16,"10"-9"19"-16,-10 9 5 0,13-7 12 0,-13 7 21 15,17-9 31-15,-17 9 28 0,17-7 24 16,-17 7 13-16,20-4 18 0,-20 4 8 16,0 0 15-16,22 0 26 0,-22 0 5 0,0 0 15 15,17 8 8-15,-17-8-10 0,0 0 3 16,5 13 16-16,-5-13 7 0,0 0-2 15,0 0 4-15,0 0 3 0,-15 27 2 16,15-27-8-16,0 0-6 0,-13 11-11 0,13-11 6 16,0 0-5-16,-10 8-10 0,10-8-10 15,0 0-11-15,0 0-6 0,0 0-9 0,0 0-7 16,0 0-4-16,0 0-4 0,16 19-3 16,-16-19-3-16,0 0 1 0,15 12-1 15,-15-12-1-15,11 10 2 0,-11-10 6 0,4 12 3 16,-4-12 1-16,0 0-4 0,-2 23-5 15,2-23-6-15,-11 17-13 0,3-7-37 16,8-10-56-16,-19 12-60 0,9-3-65 0,10-9-95 16,-22 7-168-16,22-7-516 0,-23 2-436 15</inkml:trace>
  <inkml:trace contextRef="#ctx0" brushRef="#br2" timeOffset="111556.99">3533 17108 2817 0,'0'0'-150'16,"0"0"46"-16,0 0 29 0,0 0 25 0,0 0 24 16,0 0 28-16,0 0 24 15,0 0 21-15,0 0 10 0,0 0 17 0,0 0 1 16,0 0 10-16,0 0 0 0,0 0 4 15,0 0 2-15,0 0 3 0,0 0 0 0,0 0 5 16,0 0-3-16,0 0-2 0,0 0-3 0,0 0 1 16,0 0-7-16,0 0 2 15,0 0-1-15,0 0-4 0,0 0 1 16,0 0-3-16,0 0-3 0,0 0-1 0,0 0-10 16,0 0-2-16,0 0-1 0,0 0-11 0,0 0 4 15,0 0 2-15,0 0-9 16,0 0 3-16,0 0-6 0,0 0 1 0,0 0-9 0,29 0-4 15,-29 0-4-15,0 0-3 16,25-2 0-16,-25 2 0 0,21-3-8 0,-21 3-1 16,22-1-2-16,-22 1-1 0,23-2-2 0,-23 2-2 15,23-2 2-15,-23 2-3 16,24-4-6-16,-24 4 2 0,19-1 2 0,-19 1-4 16,18-3-5-16,-18 3-12 0,0 0-23 15,22-1-26-15,-22 1-31 0,0 0-44 0,0 0-44 16,19-2-63-16,-19 2-64 15,0 0-132-15,0 0-145 0,0 0-360 0,0 0-364 16</inkml:trace>
  <inkml:trace contextRef="#ctx0" brushRef="#br2" timeOffset="111856.64">3513 16986 2759 0,'0'0'-71'15,"0"0"29"-15,-16-3 29 0,16 3 31 16,0 0 22-16,0 0 27 0,0 0 20 0,0 0 16 16,0 0 11-16,0 0 11 15,0 0 4-15,0 0-1 0,0 0-10 0,0 0 4 16,0 0-2-16,0 0-9 15,0 0-10-15,0 0-14 0,0 0-5 0,0 0-9 0,0 0-16 16,44-13-22-16,-44 13-39 0,25-4-34 0,-12 3-52 16,-13 1-51-16,29-2-56 15,-29 2-66-15,30-2-130 0,-15-2-574 0,-15 4-412 16</inkml:trace>
  <inkml:trace contextRef="#ctx0" brushRef="#br2" timeOffset="113592.96">4636 16700 2886 0,'0'0'-77'0,"0"0"30"15,8-16 11-15,-8 16 40 0,0 0 28 16,0 0 31-16,4-14 23 0,-4 14 19 0,0 0 7 16,0 0-1-16,0 0-1 0,0 0 9 15,0 0 5-15,0 0 1 0,0 0-12 16,0 0-10-16,0 0-6 0,-28 39-12 0,20-23-8 16,-3 3-7-16,1 2-10 0,-5 1-5 15,0 3-4-15,-1 2-7 0,-4-4-2 16,1 4-6-16,-2-3-2 0,0-1-3 0,1-2-2 15,0-2-5-15,3-2 2 0,-3-1-6 16,4-1-4-16,2-4 0 0,2-1 0 16,2-1 1-16,-1-1-3 0,11-8-1 0,-17 9-1 15,17-9 1-15,0 0-2 0,0 0-2 16,0 0 1-16,0 0 0 0,0 0-3 16,0 0-2-16,0 0 3 0,0 0 3 0,42 2 2 15,-42-2-1-15,38 4 3 0,-16 0 3 16,3 0-4-16,1 0-3 0,1 0 3 0,1 1-6 15,-3 0-7-15,2 1-33 0,-3 0-47 16,-3-2-62-16,-2 2-75 0,2-2-67 16,-3-3-117-16,0 2-170 0,-18-3-413 0,28 1-443 15</inkml:trace>
  <inkml:trace contextRef="#ctx0" brushRef="#br2" timeOffset="114116.55">5296 16671 3014 0,'0'0'-75'0,"0"0"14"0,6-9 3 15,-6 9 12-15,0 0 25 0,0 0 24 16,0 0 26-16,0 0 5 0,0 0 0 0,6-15 4 16,-6 15 6-16,0 0 30 0,0 0 22 15,0 0 11-15,0 0 3 0,0 0-1 16,0 0-3-16,7 49-3 0,-7-32-7 0,0 0-6 16,0 1-8-16,0 3-5 0,0-3-5 15,-3 1-7-15,3 1 2 0,0-1 3 0,-4-2 3 16,2 2-2-16,-4-2-2 0,0-2-6 15,0 2-5-15,-6-3-7 0,4-1-8 16,-2-1-2-16,-1-4-7 0,11-8-5 16,-21 14-27-16,10-12-46 0,11-2-55 0,0 0-66 15,-30-9-59-15,22-1-76 0,8 10-154 16,-12-29-138-16,5 13-295 0,0-10-263 0</inkml:trace>
  <inkml:trace contextRef="#ctx0" brushRef="#br2" timeOffset="114276.56">5243 16486 2820 0,'0'0'104'0,"15"-9"6"0,-15 9-9 16,10-7-13-16,-10 7-12 0,0 0-7 0,15-10-5 15,-15 10-5-15,0 0-16 0,0 0-26 16,11-9-42-16,-11 9-33 0,0 0-45 0,0 0-47 16,0 0-56-16,0 0-129 15,0 0-488-15,0 0-150 0</inkml:trace>
  <inkml:trace contextRef="#ctx0" brushRef="#br2" timeOffset="114696.74">4999 17155 2502 0,'0'0'13'15,"0"0"23"-15,0 0-3 0,0 0-8 0,0 0 15 16,0 0 3-16,0 0 13 0,41 0 2 0,-41 0 8 0,28-10-6 16,-10 5 1-16,1 1 3 15,7-3 12-15,-1 0 10 0,4 2 4 0,3-1 1 16,-2-2-2-16,6 3-4 16,-4 0-13-16,0 1-7 0,0 0-28 0,-3 0-10 0,1 2-14 15,0-2-13-15,-4 2-30 16,0 0-39-16,-3 2-29 0,-1-1-39 0,-2 2-33 15,0 1-41-15,-20-2-74 16,27 0-568-16,-16 4-204 0</inkml:trace>
  <inkml:trace contextRef="#ctx0" brushRef="#br2" timeOffset="115357.53">5288 17344 2491 0,'-2'-15'-51'0,"2"15"25"16,0 0 34-16,-6-16 31 0,6 16 20 16,0 0 18-16,0 0 19 0,-2-17 20 15,2 17 9-15,0 0 3 0,0 0 18 16,0 0-1-16,0 0 5 0,0 0-5 0,0 0-6 15,-33 30-6-15,29-16-8 0,-3 0-11 0,1 1-4 16,2 0-11-16,-1 3-10 0,3-1-6 16,-2-1-11-16,4-16-6 0,-2 32-11 0,2-16-5 15,0-16-5-15,4 25-6 0,0-14-1 16,3 0-6-16,-1 0-9 0,-6-11-10 16,17 14-8-16,-6-10-13 0,-11-4-8 0,18 6-2 15,-18-6-5-15,22 0-7 16,-22 0 0-16,19-8 1 0,-19 8 1 0,17-8 4 15,-17 8 4-15,15-5 4 0,-15 5 5 16,0 0 4-16,16-10 1 0,-16 10 8 0,0 0 4 16,0 0 4-16,20-1 5 0,-20 1 1 15,0 0 6-15,0 0 1 0,21 5 0 0,-21-5 1 16,15 3-3-16,-15-3 7 0,0 0-6 0,21 3 4 16,-21-3 4-16,0 0 1 15,24-4 21-15,-24 4 4 0,14-6-6 16,-14 6-3-16,14-9-12 0,-14 9 6 15,12-12-6-15,-12 12-8 0,12-17-23 0,-8 6-21 16,-4 11-29-16,7-23-43 0,-5 12-63 0,0 1-76 0,-2 10-74 16,0 0-140-16,0-29-164 15,0 29 12-15,0 0-285 0,-4-19-246 16</inkml:trace>
  <inkml:trace contextRef="#ctx0" brushRef="#br2" timeOffset="118986.01">5712 17212 2461 0,'0'0'-176'0,"0"0"12"0,0 0 1 15,0 0-9-15,0 0-29 0,0 0-309 16,0 0 313-16</inkml:trace>
  <inkml:trace contextRef="#ctx0" brushRef="#br2" timeOffset="119692.63">5747 17180 1477 0,'0'0'11'0,"0"0"24"0,0 0 19 15,0 0 13-15,0 0 22 0,0 0 14 16,0 0 20-16,0 0 14 0,0 0 10 16,0 0-2-16,0 0-3 0,0 0-2 15,0 0-20-15,0 0-6 0,0 0-12 0,0 0-12 16,0 0-10-16,0 0-11 0,0 0-7 16,0 0-8-16,0 0-3 0,0 0-8 15,25 11-9-15,-25-11-1 0,0 0-4 0,25-1-2 16,-25 1-3-16,20 1-2 0,-20-1-1 15,16 4-4-15,-16-4 0 0,17 10-5 0,-11-3 5 16,-6-7-7-16,14 14 4 0,-14-14 2 16,8 17 0-16,-8-17 3 0,2 17 4 15,-2-17 0-15,0 17 5 0,0-17-1 16,0 0 3-16,-6 23-1 0,6-23-4 0,0 0 1 16,-4 17-1-16,4-17-4 0,0 0-4 15,0 0-12-15,0 0-7 0,0 0-13 0,0 0-10 16,0 0-6-16,0 0-4 0,0 0-5 15,0 0 4-15,14 8 1 0,-14-8 1 0,0 0 2 16,0 0 9-16,26 1 1 0,-26-1 10 16,12 4 10-16,-12-4 16 0,0 0 15 15,15 14 4-15,-15-14 3 0,4 11 12 0,-4-11-5 16,0 0 7-16,-4 21 2 16,4-21-1-16,0 0-5 0,-17 23-3 0,11-17-6 15,6-6-4-15,-20 11-4 0,12-5-5 0,8-6-15 16,-18 5-27-16,18-5-51 0,0 0-60 15,-24-3-65-15,24 3-71 0,0 0-139 16,-19-15-561-16,15 8-408 0</inkml:trace>
  <inkml:trace contextRef="#ctx0" brushRef="#br2" timeOffset="120570.33">6428 17048 2858 0,'0'0'-109'0,"0"0"30"16,0 0 12-16,0 0 17 15,0 0 24-15,0 0 34 0,0 0 22 0,0 0 20 16,0 0 12-16,0 0 12 0,0 0 5 0,0 0 6 15,0 0 14-15,0 0 11 0,0 0 0 16,0 0 4-16,0 0-2 0,0 0-2 16,0 0-8-16,0 0-1 0,0 0-6 15,42 19-2-15,-42-19-6 0,20 3-6 0,-20-3-5 16,22 1-6-16,-22-1-8 0,26 2-7 16,-26-2-10-16,26 0 1 0,-26 0-3 15,23 2-10-15,-23-2-5 0,24-2-11 0,-24 2-26 16,18 0-28-16,-18 0-46 0,17-2-55 15,-17 2-55-15,0 0-67 0,13-7-98 0,-13 7-159 16,0 0-396-16,0 0-305 0</inkml:trace>
  <inkml:trace contextRef="#ctx0" brushRef="#br2" timeOffset="120794.99">6441 16990 2658 0,'0'0'-28'0,"0"0"33"15,-19-3 8-15,19 3 3 0,0 0 11 16,0 0 11-16,0 0 21 0,0 0 14 0,0 0 12 16,0 0 10-16,0 0-1 0,0 0 1 15,0 0-3-15,0 0-4 0,0 0-6 0,0 0-6 16,0 0-8-16,0 0-11 16,36-22-7-16,-36 22-12 0,17-4-33 0,-17 4-41 15,21-3-44-15,-21 3-57 0,24-3-45 16,-24 3-43-16,18-4-114 0,-18 4-514 0,21-2-203 15</inkml:trace>
  <inkml:trace contextRef="#ctx0" brushRef="#br2" timeOffset="124209.89">7138 16851 2466 0,'0'0'-90'0,"0"0"32"0,0 0 24 0,-47 11 31 16,47-11 40-16,0 0 21 0,0 0 30 0,0 0 26 16,0 0 15-16,0 0 6 0,0 0 3 15,0 0-4-15,0 0-6 0,0 0-11 0,0 0-8 16,0 0-5-16,0 0-4 16,0 0-9-16,0 0-9 0,0 0-7 15,0 0-10-15,0 0-9 0,0 0-5 16,0 0-4-16,0 0-7 0,0 0-19 0,59-10-33 15,-59 10-41-15,19-5-46 0,-19 5-60 16,17-6-57-16,-17 6-70 0,13-6-143 16,-7 2-467-16,-6 4-276 0</inkml:trace>
  <inkml:trace contextRef="#ctx0" brushRef="#br2" timeOffset="124459.94">7165 16753 2630 0,'0'0'-22'0,"-7"-12"43"0,7 12 13 16,0 0 14-16,0 0 22 0,0 0 23 15,0 0 28-15,0 0 16 0,0 0 7 0,0 0-1 16,0 0-7-16,0 0-10 0,0 0-6 16,-16 35-12-16,16-35-9 0,-2 27-9 0,2-11-13 15,-2 0-7-15,2-16-6 0,2 32-5 16,-2-14-10-16,0-1-16 0,0-17-26 15,0 28-35-15,0-14-42 0,0-14-52 16,0 22-62-16,0-11-44 0,0 2-65 0,0-13-135 16,-2 16-509-16,2-16-352 0</inkml:trace>
  <inkml:trace contextRef="#ctx0" brushRef="#br2" timeOffset="124926.77">7508 16757 2775 0,'0'0'-104'0,"0"0"23"16,0 0 11-16,0 0 17 0,0 0 14 15,0 0 22-15,0 0 6 0,0 0 13 16,0 0 19-16,0 0-3 0,-34 23 16 0,34-23 0 15,-13 7 7-15,13-7 5 0,-14 8 6 16,14-8 2-16,0 0 29 0,-18 8 6 16,18-8-7-16,0 0-8 0,0 0-4 15,0 0-8-15,0 0-2 0,0 0-2 0,-23-17-2 16,23 17-8-16,0 0-4 0,0-21-4 16,0 21 3-16,0 0 0 0,7-27-5 15,-7 27-3-15,8-16-1 0,-8 16-4 0,10-14-4 16,-10 14 0-16,11-14-2 0,-11 14-4 15,15-10 0-15,-15 10 9 0,17-3 5 0,-17 3 10 16,0 0 9-16,0 0 4 0,28 21-2 16,-24-10-2-16,0 5-9 0,-2 0 0 15,-2 2 1-15,-2 2-12 0,-2 2 0 0,0 2-3 16,-5-1-4-16,0 0 3 0,-1 0-10 16,-1 0-2-16,-1-3-10 0,-2 2-18 15,4-2-32-15,-2-4-36 0,1 1-42 0,0-3-55 16,5-3-51-16,-2-1-80 0,8-10-174 15,-11 13-432-15,11-13-310 0</inkml:trace>
  <inkml:trace contextRef="#ctx0" brushRef="#br2" timeOffset="125305.69">7688 16732 2830 0,'0'0'-26'16,"2"-19"-11"-16,-2 19 7 0,4-13 6 15,-4 13 2-15,6-14 4 0,-6 14 12 16,0 0 6-16,13-16 13 0,-13 16 11 16,13-8 8-16,-13 8 4 0,14-2 12 0,-14 2 7 15,0 0 8-15,0 0-4 0,30 10 3 0,-30-10 3 16,11 16-2-16,-7-6-2 0,-4-10-2 15,4 23 5-15,-2-10 1 0,-2-13 8 16,-6 26 7-16,2-11 4 0,-3-1 10 0,1-2-1 16,-4 0 3-16,-1-3-5 0,11-9-1 15,-19 18 0-15,13-13 5 0,6-5-10 16,-18 5-7-16,18-5-9 0,0 0-8 16,0 0-9-16,-23-17-17 0,23 17-22 0,-4-19-18 15,4 19-28-15,-2-25-40 0,2 25-52 16,2-24-57-16,-2 24-59 0,4-27-80 15,3 16-169-15,-5-1-484 0,-2 12-419 0</inkml:trace>
  <inkml:trace contextRef="#ctx0" brushRef="#br2" timeOffset="126390.91">8433 16913 3086 0,'-17'23'-6'0,"17"-23"-9"0,0 0 0 16,-19 8-2-16,19-8 17 0,-15 4 17 0,15-4 33 15,-22 0 32-15,22 0 23 0,0 0 15 16,-26-14 10-16,17 7 12 0,9 7-1 15,-13-19 0-15,9 7-10 0,4 12-22 0,-4-26 0 16,4 12-13-16,0 14-12 0,6-29-13 16,-4 14-10-16,-2 15-10 0,8-26-16 15,-3 16-28-15,-1-3-27 0,-4 13-37 16,9-18-43-16,-9 18-55 0,6-9-53 0,-6 9-74 16,0 0-163-16,0 0-165 0,0 0-257 0,0 0-226 15</inkml:trace>
  <inkml:trace contextRef="#ctx0" brushRef="#br2" timeOffset="126561.95">8134 17384 2949 0,'2'19'156'0,"-2"-19"-13"0,0 0-19 0,8 16-17 16,-8-16-12-16,16 3-10 0,-16-3-12 15,23-3-9-15,-23 3-11 0,32-8-20 0,-16 2-32 16,2 0-40-16,-2-2-43 0,2 3-58 15,5-5-70-15,-2 1-129 0,-2-1-589 16,0 1-339-16</inkml:trace>
  <inkml:trace contextRef="#ctx0" brushRef="#br2" timeOffset="126836.55">8729 16953 2904 0,'0'0'-22'0,"0"0"5"0,0 0-3 15,0 0 7-15,0 0-10 0,0 0 15 16,0 0-2-16,0 0 0 0,37-4 0 0,-37 4-9 15,26-5-22-15,-10 1-9 0,3 0-33 16,-3-2-32-16,2 3-66 0,-2-5-172 16,1 2-259-16,-2-1 173 0</inkml:trace>
  <inkml:trace contextRef="#ctx0" brushRef="#br2" timeOffset="127226.46">9023 16662 1980 0,'0'0'86'0,"2"-23"-13"16,-2 23-11-16,5-15-10 0,-5 15-4 0,11-12-13 15,-11 12 6-15,12-13-9 0,-12 13-7 16,16-12 2-16,-4 9-3 0,-12 3 0 0,21-7-3 15,-21 7 2-15,23-5 7 0,-23 5 5 16,21 1 29-16,-21-1 16 0,15 8 17 16,-15-8-1-16,11 16-3 0,-11-16-9 15,0 22 0-15,0-22-1 0,-4 29 12 0,-3-11 3 16,0 2 7-16,1-3 6 0,-2 5-4 0,2-3-6 16,-1 2-1-16,1-3-7 0,-1-2-8 0,5 1-2 15,-2-2-10-15,2 1-7 16,2-16-3-16,0 24-10 0,0-24-5 0,4 22-7 0,3-13-14 15,-7-9-22-15,17 15-26 16,-17-15-35-16,20 5-41 0,-20-5-53 0,26-1-47 16,-14 1-45-16,4-6-61 0,-16 6-111 0,27-13-540 15,-15 4-387-15</inkml:trace>
  <inkml:trace contextRef="#ctx0" brushRef="#br2" timeOffset="127546.93">9384 16744 2809 0,'8'-17'-80'15,"-8"17"31"-15,10-16 36 0,-10 16 17 0,9-17 17 0,-9 17 19 16,6-17 15-16,-6 17 14 0,9-17 13 0,-9 17 8 16,8-17 7-16,-8 17-3 15,7-14-6-15,-7 14-5 0,6-10-11 0,-6 10-12 16,0 0-7-16,10-13-6 16,-10 13-5-16,0 0-3 0,0 0-3 0,0 0-2 0,0 0-3 15,22 29-7-15,-18-19 2 16,-4-10-2-16,6 26 1 0,-6-13-5 0,0-13 1 15,4 29 8-15,-6-15 3 16,2-14 9-16,-2 28 0 0,-2-17 7 0,0 3 4 16,4-14-1-16,-14 21 1 0,6-14-3 15,8-7 2-15,-16 14-1 0,16-14 0 16,-20 4-2-16,20-4-5 0,0 0-6 0,0 0-6 16,-27-20-8-16,21 9-21 0,6 11-30 15,-8-26-35-15,2 10-47 0,6 16-58 0,3-28-57 0,2 11-93 16,1 2-171-16,-2-1-491 15,2 1-435-15</inkml:trace>
  <inkml:trace contextRef="#ctx0" brushRef="#br2" timeOffset="127836.66">9657 16540 2904 0,'0'0'-77'0,"0"0"49"0,0 0 1 15,0 0 11-15,0 0 8 16,0 0 8-16,0 0 7 0,22 4 16 0,-22-4 3 16,0 0-3-16,0 0-1 15,0 0-2-15,0 0-3 0,0 0 1 0,22-3-6 0,-22 3 4 16,0 0-10-16,0 0 2 15,0 0 0-15,0 0-11 0,0 0-24 0,0 0-28 16,0 0-14-16,0 0-18 0,0 0-46 16,0 0-94-16,0 0-194 0,0 0-193 15,0 0 174-15</inkml:trace>
  <inkml:trace contextRef="#ctx0" brushRef="#br2" timeOffset="128653.03">9334 16673 1713 0,'0'0'-13'0,"0"0"23"0,0 0 23 16,0 0 20-16,0 0 18 0,0 0 28 0,0 0 25 15,0 0 15-15,0 0 20 0,0 0 9 16,0 0-1-16,0 0-16 0,0 0-15 0,0 0-14 16,0 0-13-16,0 0-10 0,0 0-13 15,0 0-16-15,0 0-8 0,0 0-19 16,0 0-14-16,0 0-7 0,38-17-3 0,-38 17-4 15,18-8 2-15,-18 8-3 0,14-7-1 16,-14 7 0-16,13-7 3 0,-13 7 7 16,0 0 5-16,15-8 11 0,-15 8-3 0,0 0 3 15,0 0 8-15,0 0 13 0,19 0 8 16,-19 0 3-16,0 0 2 0,0 0 0 16,0 0-2-16,4 28-6 0,-4-28-1 0,-4 21 5 15,4-21-1-15,-10 28 1 0,3-10 2 16,1-1 7-16,-3 3 5 0,1 2-18 0,-3-1-3 15,1 0-3-15,2-2-12 0,-2 2-4 16,2-2 0-16,0-2-6 0,2-2-4 16,-1 2-7-16,3-2 0 0,-3 3-5 0,3-5-3 15,0 2-12-15,4-15-14 0,-6 21-33 16,6-21-30-16,-5 19-43 0,5-19-55 16,-2 14-67-16,2-14-89 0,0 0-180 0,0 0-118 15,0 0 40-15,0 0-265 0,0 0-191 16</inkml:trace>
  <inkml:trace contextRef="#ctx0" brushRef="#br2" timeOffset="129116.96">9602 16648 2499 0,'8'-7'-29'0,"-8"7"34"0,0 0 1 15,10-10 13-15,-10 10 14 0,0 0 21 0,11-9 2 16,-11 9 18-16,0 0 16 0,0 0-3 16,12-10-1-16,-12 10-2 0,0 0-4 15,0 0-2-15,16-7-3 0,-16 7 2 16,0 0 5-16,20 1 0 0,-20-1 4 0,18 10-4 15,-18-10-5-15,14 13-8 0,-5-3-7 16,-1 2-6-16,1 0-3 0,-1 0-7 16,-3 3 0-16,-1-3 4 0,0 3 5 0,-4-15 6 15,2 24 6-15,-2-24 9 0,-4 25-4 0,0-11 3 16,4-14-2-16,-11 23-3 0,3-14 0 16,-3 1-4-16,0-1-3 0,11-9 3 15,-18 14 12-15,18-14-16 0,-20 7-3 0,20-7 6 16,-16 2-7-16,16-2-2 0,0 0-9 15,-24-11-3-15,24 11-8 0,-11-17-6 16,11 17-18-16,-4-21-10 0,4 21-18 0,-2-25-23 16,0 14-28-16,0-3-40 0,2 14-57 15,0-26-74-15,-2 12-72 0,4 1-171 0,-2 0-121 16,0 13-8-16,-4-26-272 0,4 26-252 16</inkml:trace>
  <inkml:trace contextRef="#ctx0" brushRef="#br2" timeOffset="139382.72">11271 16873 439 0,'0'0'98'16,"2"-15"-1"-16,-2 15-30 0,0 0 1 0,0 0 10 15,0 0-14-15,0 0-5 0,0 0 5 0,0 0-2 0,0 0 7 16,0 0 8-16,0 0-2 15,0-19 16-15,0 19-3 0,0 0 10 0,0 0 10 16,0 0-8-16,0 0 3 0,0 0-9 0,0 0-14 16,0 0-1-16,0 0 0 15,0 0-12-15,0 0-3 0,0 0 3 0,0 0-6 0,0 0-3 16,0 0-6-16,0 0 2 16,0 0-6-16,0 0 6 0,0 0 0 0,0 0 2 15,0 0-4-15,0 0 0 16,0 0-1-16,0 0 7 0,0 0-11 15,0 0-1-15,0 0 0 0,0 0-3 0,0 0-5 16,0 0-4-16,0 0-3 0,0 0-2 0,0 0-1 16,0 0-3-16,0 0 1 0,0 0 3 0,0 0-7 15,0 0 3-15,0 0-5 0,0 0-2 16,0 0 5-16,0 0 2 0,0 0-3 0,0 0-2 16,0 0 4-16,0 0-3 15,0 0 0-15,0 0 3 0,0 0-1 16,0 0 2-16,0 0 7 0,0 0-9 15,0 0 7-15,0 0 1 0,0 0-3 0,0 0 0 0,0 0 3 16,0 0-8-16,0 0 0 0,0 0-6 0,0 0 2 16,0 0 1-16,0 0 2 15,0 0 0-15,0 0 5 0,0 0 4 0,0 0 4 16,-10 54 1-16,10-54 4 16,-5 16-2-16,-1-4 5 0,6-12-5 0,-8 23-2 15,2-12 3-15,0 3-2 0,1 0-2 16,-2-2 0-16,7-12 3 0,-10 25-5 0,6-11-2 15,-2-3-1-15,6-11-6 0,-11 22 3 16,6-12-2-16,5-10 2 0,-10 17-4 0,10-17-1 16,-8 15-5-16,8-15 0 0,-9 16-3 15,9-16-3-15,-10 13-1 16,10-13 4-16,-9 13-5 0,9-13 0 0,-11 14 1 16,11-14-3-16,-8 11-3 0,8-11 2 15,-10 12-2-15,10-12 1 0,-11 11-1 16,11-11 0-16,-11 10 1 0,11-10-1 0,-10 11 0 15,10-11-1-15,-11 10 0 0,11-10-2 0,-10 9 4 16,10-9-6-16,0 0 4 0,-13 9-2 0,13-9 2 0,0 0-3 16,-11 10 2-1,11-10-2-15,0 0 2 0,0 0-4 0,0 0 4 0,-8 9 1 16,8-9-3-16,0 0 3 16,0 0 2-16,0 0-1 0,0 0 0 15,0 0 2-15,0 0 1 0,-12 8 2 16,12-8-1-16,0 0-3 0,0 0 1 0,0 0 1 15,0 0 0-15,0 0 0 0,0 0 6 16,0 0 0-16,0 0 6 0,0 0-4 0,0 0 1 16,0 0-5-16,0 0-3 0,0 0 2 15,0 0 0-15,0 0 17 0,0 0-2 16,0 0-4-16,0 0-8 0,0 0 10 0,0 0 4 16,41 0-7-16,-41 0 6 0,0 0-11 15,23 6 6-15,-23-6-1 0,13 4 2 16,-13-4-5-16,22 5-6 0,-22-5 2 0,18 8 8 15,-6-3-11-15,-12-5 0 0,18 9 0 16,-18-9-4-16,20 7-1 0,-20-7 3 16,14 6-26-16,-14-6-21 0,17 8-20 0,-10-5-29 15,-7-3-39-15,12 4-61 0,-12-4-66 16,13 1-74-16,-13-1-164 0,12 3-109 0,-12-3-8 16,0 0-264-16,0 0-239 0</inkml:trace>
  <inkml:trace contextRef="#ctx0" brushRef="#br2" timeOffset="146180.55">12452 16686 2677 0,'0'0'40'0,"12"-5"7"16,-12 5-2-16,0 0-9 0,0 0 0 0,15-8-6 15,-15 8-9-15,0 0-34 0,0 0-45 16,0 0-61-16,10-7-79 0,-10 7-166 15,0 0-322-15,0 0 70 0</inkml:trace>
  <inkml:trace contextRef="#ctx0" brushRef="#br2" timeOffset="151528.68">12423 16631 1619 0,'-11'8'116'0,"9"0"-152"15,6-8 45-15,-2 0-77 0,3-2 55 0,-3 0-32 16,3-2 25-16,-5 4-4 0,2-1 9 16,-2 1 3-16,0 0-3 0,0 0-4 15,0 0 11-15,0 0-7 0,0 0 3 0,0 0-2 16,0 0 4-16,0 0-6 0,0 0-8 16,0 0-1-16,0 0-10 0,0 0-18 0,0 0-35 15,0 0-89-15,0 0-152 0,0 0 105 16</inkml:trace>
  <inkml:trace contextRef="#ctx0" brushRef="#br2" timeOffset="152410.18">12234 16384 1045 0,'0'0'66'0,"-10"-14"7"16,10 14 16-16,0 0 16 0,0 0 33 0,0 0 25 16,-4-15 25-16,4 15 24 0,0 0 4 15,0 0-3-15,0 0-10 0,0 0-12 0,0 0-10 16,0 0-8-16,0 0 5 0,0 0-5 16,0 0-13-16,0 0-13 0,0 0-10 15,0 0-15-15,0 0 14 0,0 0-12 0,-13 46-15 16,9-31-5-16,0 3-3 0,-1 1-1 15,3 1-4-15,-2 1-10 0,2 0 3 0,2 4-8 16,0-2-4-16,-2 0-7 0,2-1-5 16,2 1-8-16,-2-3-4 0,0 0-7 15,0-2-5-15,2-1-6 0,-2-17-10 16,2 28-15-16,-2-17-18 0,0-11-31 0,4 21-41 16,-4-21-50-16,0 14-75 0,2-7-79 15,-2-7-143-15,0 0-213 0,0 0 32 16,-6 14-368-16,6-14-427 0</inkml:trace>
  <inkml:trace contextRef="#ctx0" brushRef="#br2" timeOffset="152957.49">11855 16945 2931 0,'0'0'-82'16,"-14"8"30"-16,14-8 23 0,0 0 35 0,0 0 30 16,0 0 26-16,0 0 28 0,0 0 14 15,0 0 5-15,0 0 0 0,0 0 2 16,0 0 3-16,0 0-6 0,0 0-1 0,32 21-8 15,-32-21-7-15,25 0-10 0,-5 0-5 16,1 0-11-16,1 0-4 0,8-2-2 16,4 0 4-16,3 1-4 0,3-2 2 0,1 0-13 15,2 1-1-15,1-1 4 0,-2 0-1 16,4-1 3-16,-6 1-7 0,4 0 1 0,-4-1-7 16,-5 3-6-16,-1-1-3 0,-5 0-5 15,0 2-1-15,-6-2-2 0,0 0-5 16,-4 2-12-16,-1-2-19 0,-18 2-32 15,28-1-35-15,-28 1-49 0,22 0-74 0,-15 0-65 16,-7 0-116-16,0 0-199 0,0 0-15 16,0 0-237-16,0 0-168 0</inkml:trace>
  <inkml:trace contextRef="#ctx0" brushRef="#br2" timeOffset="153446.62">12150 17326 2408 0,'0'0'-49'16,"0"0"48"-16,0 0 22 0,4-23 14 16,-4 23 24-16,0 0 7 0,0 0 13 15,0 0 4-15,0 0 19 0,0 0 11 0,0 0 12 16,0 0-9-16,0 0-4 0,0 0-3 15,0 0-9-15,0 0-6 0,0 0 1 16,-9 54-3-16,9-54-2 0,-2 29-9 16,1-13 5-16,-1 1-8 0,-2-1 1 15,-1 0-4-15,1 0 0 0,-2 0-2 0,0-1-5 16,-4 0 1-16,5 1-3 0,-4-5-6 0,0 0-2 16,0 1-9-16,9-12-3 0,-21 17-5 15,11-11 2-15,10-6-23 0,-21 5-20 16,21-5-28-16,-21-3-42 0,21 3-57 15,-24-14-70-15,14 3-77 0,-3-1-140 0,3-5-187 16,0-2-362-16,2-2-401 0</inkml:trace>
  <inkml:trace contextRef="#ctx0" brushRef="#br2" timeOffset="153636.8">12107 17087 3061 0,'0'0'54'16,"0"0"22"-16,0 0 6 0,0 0 15 0,0 0 1 16,20 3-2-16,-20-3-8 0,0 0-10 15,0 0-12-15,0 0-8 0,0 0-27 0,0 0-38 16,0 0-53-16,0 0-63 0,15 4-71 16,-15-4-102-16,0 0-667 0,0 0-401 15</inkml:trace>
  <inkml:trace contextRef="#ctx0" brushRef="#br2" timeOffset="154155.02">12260 17338 2800 0,'0'0'-101'0,"0"0"48"16,0 0 22-16,0 0 40 0,0 0 24 16,0 0 12-16,0 0 9 0,0 0 4 0,0 0 27 15,0 0 18-15,0 0 13 0,0 0 3 16,25 3-11-16,-25-3-6 0,0 0-7 16,-3 26-1-16,3-26-9 0,-2 21-6 0,2-21-6 15,0 23-6-15,0-23-4 0,0 20-4 16,0-20-6-16,4 18-4 0,-4-18-1 15,4 15-3-15,-4-15-5 0,0 0 1 0,10 13-6 16,-10-13-4-16,0 0-2 0,0 0-3 16,0 0-5-16,0 0-1 0,0 0 5 0,27-25-1 15,-27 25 5-15,8-14 1 0,-8 14-3 16,4-16 4-16,-4 16-1 0,0 0 0 16,8-17-7-16,-8 17-3 0,0 0 5 15,0 0-8-15,11-14-1 0,-11 14-1 0,0 0-1 16,0 0-2-16,0 0 0 0,23 6-1 15,-23-6-2-15,0 0-2 0,0 0 1 16,22 8-2-16,-22-8 3 0,0 0-3 0,20 4 2 16,-20-4 3-16,16 2-1 0,-16-2-1 15,0 0-1-15,25-2-3 0,-25 2 1 0,15-6-3 16,-15 6-13-16,14-10-33 0,-14 10-44 16,13-16-64-16,-13 16-79 0,11-20-110 15,-6 8-219-15,-2-3-35 0,-3 15-311 16,4-24-294-16</inkml:trace>
  <inkml:trace contextRef="#ctx0" brushRef="#br2" timeOffset="154396.03">12630 17167 2742 0,'0'0'-37'0,"14"13"58"16,-14-13 14-16,0 0 21 0,0 0 18 15,2 22 13-15,-2-22 4 0,2 18-2 16,-2-18 1-16,2 25-4 0,3-10-1 16,-3 0-9-16,0 4-4 0,0 0-3 0,-1 1-6 15,-1 1-3-15,-1-1-7 0,-1 1-7 16,0 4-7-16,-7-2-20 0,2 1-38 0,-4-1-58 16,2 0-64-16,-5 0-64 0,-1-4-94 15,-4 3-656-15,-7-2-387 0</inkml:trace>
  <inkml:trace contextRef="#ctx0" brushRef="#br2" timeOffset="154815.4">11850 17252 2845 0,'0'0'-93'0,"0"0"39"0,0 0 20 16,0 0 24-16,0 0 35 0,0 0 20 15,0 0 18-15,-28 44 5 0,21-31 13 16,-1 4 2-16,2 2-5 0,-1 3 0 16,1 1-8-16,4-2 1 0,0 3-12 0,0 1-3 15,4 2-5-15,2-1-7 0,0-1-8 16,5 2-27-16,-3-4-35 0,5 1-63 0,1-3-53 15,3-2-62-15,-2-1-125 0,4-3-523 16,1-2-199-16</inkml:trace>
  <inkml:trace contextRef="#ctx0" brushRef="#br2" timeOffset="155781.72">12812 17302 2402 0,'0'0'-120'0,"0"0"30"0,0 0 15 16,0 0 18-16,0 0 22 0,0 0 22 15,0 0 23-15,0 0 14 0,0 0 25 16,0 0 21-16,0 0 21 0,0 0 12 0,0 0 13 16,0 0-1-16,0 0 3 0,0 0 4 15,0 0-3-15,0 0-6 0,0 0-2 0,0 0-6 16,0 0-8-16,0 0 4 0,7-32-5 16,-7 32-6-16,0-18 3 0,0 18-8 15,0-19-2-15,0 19-5 0,4-18-6 0,-4 18-8 16,2-20-3-16,-2 20-7 0,3-15-4 15,-3 15-4-15,4-15-3 0,-4 15-8 16,0 0-3-16,9-17-5 0,-9 17 2 0,0 0-4 16,7-15-6-16,-7 15-1 0,0 0-1 15,14-8-5-15,-14 8-1 0,0 0 5 16,0 0-5-16,21 0-2 0,-21 0-1 16,0 0 0-16,0 0-2 0,27 9-2 0,-27-9 2 15,13 7-2-15,-13-7 0 0,15 10 1 0,-15-10 1 16,14 14-3-16,-14-14-1 0,11 11 4 15,-11-11-1-15,10 12 1 0,-10-12-6 16,14 14 4-16,-14-14-1 0,11 9-2 0,-11-9 1 16,7 9 1-16,-7-9-1 0,9 10 1 15,-9-10 4-15,0 0 4 0,9 9 10 16,-9-9 3-16,0 0 3 0,0 0 5 0,9 9 8 16,-9-9 1-16,0 0 9 0,0 0-11 15,0 0-3-15,0 0-4 0,0 0-1 16,0 0 4-16,0 0-5 0,0 0 3 15,0 0-3-15,31-22-1 0,-31 22 13 0,3-17-3 16,-3 17-1-16,4-21-8 0,-4 21 3 16,5-23-10-16,-3 12 6 0,-2 11-12 0,7-25-2 15,-5 13-9-15,-2 12-25 0,4-23-20 16,-4 23-32-16,0-21-39 0,0 21-51 16,3-19-72-16,-3 10-90 0,0 9-193 0,0-19-115 15,0 19 43-15,0 0-288 0,-5-29-242 16</inkml:trace>
  <inkml:trace contextRef="#ctx0" brushRef="#br2" timeOffset="156291.98">13344 16893 2578 0,'0'0'-91'16,"0"0"16"-16,0 0 25 0,0 0 29 16,0 0 30-16,0 0 26 0,0 0 29 0,0 0 20 15,-38 18 16-15,38-18 15 0,0 0 9 16,0 0 13-16,0 0 12 0,0 0 2 15,0 0 2-15,0 0-4 0,0 0-10 0,0 0-7 16,0 0-12-16,0 0-19 0,40 8-9 16,-40-8-6-16,19 0-16 0,-19 0-5 15,27 0-7-15,-27 0-6 0,22 0-7 0,-22 0-3 16,26 0-6-16,-26 0-7 0,23 0-20 16,-23 0-21-16,19 0-31 0,-19 0-38 0,0 0-41 15,24-2-57-15,-24 2-48 0,0 0-67 16,0 0-149-16,7-9-541 0,-7 9-440 15</inkml:trace>
  <inkml:trace contextRef="#ctx0" brushRef="#br2" timeOffset="156527.93">13308 16822 2851 0,'0'0'-111'0,"0"0"45"15,-13-7 41-15,13 7 33 0,0 0 33 16,0 0 30-16,0 0 31 0,0 0 26 15,0 0 15-15,0 0 10 0,0 0-5 0,0 0-4 16,0 0-2-16,0 0-6 0,0 0-3 0,47-7-16 16,-47 7-13-16,29-2-12 0,-11 2-9 15,0 0-11-15,-18 0-8 0,33-1-20 16,-19-1-37-16,-14 2-37 0,25-2-53 0,-25 2-49 16,20 0-77-16,-13-2-77 0,-7 2-172 15,9-6-135-15,-9 6-262 0,0 0-202 16</inkml:trace>
  <inkml:trace contextRef="#ctx0" brushRef="#br2" timeOffset="158641.45">13861 17089 2600 0,'0'0'37'0,"0"0"59"16,0 0 17-16,0 0 14 0,0 17 3 15,0-17 4-15,0 0 0 0,0 0-10 16,0 0-5-16,0 0-16 0,0 0-11 16,0 0-7-16,0 0-7 0,31-31-4 0,-31 31 0 15,14-23 2-15,-9 10-3 0,3-2-3 16,-1-3 17-16,-1 2-8 0,4-8-13 0,-3 2-5 15,1-3-6-15,1 0-7 0,1-2-6 16,-4 3 2-16,0 0-2 0,1 2-17 16,1 1 0-16,-4 3 0 0,1 4 1 0,3-1 5 15,-4 1-7-15,-4 14-3 0,8-21-5 16,-1 13 0-16,-7 8-2 0,0 0-1 0,0 0 0 16,0 0 1-16,0 0-4 0,0 0-2 15,29 16 1-15,-29-16 1 0,13 20-1 16,-7-6 2-16,4-1-6 0,-4 3 1 0,3-4 0 15,1 4-2-15,-2-3 3 0,3 1 5 16,-4 0-2-16,5-1 1 0,-4-2 1 16,-1 1 3-16,3-3 1 0,-1 1-2 0,-9-10-3 15,14 14 3-15,-14-14 5 0,11 14 10 16,-11-14-4-16,8 12 13 0,-8-12 2 16,0 0-2-16,15 5-5 0,-15-5 0 0,0 0-5 15,0 0 0-15,0 0-7 0,28-19 3 16,-28 19-6-16,13-19 1 0,-8 6-6 0,1-3 3 15,1 1-1-15,0-2-7 0,0 1 1 16,-1-2-2-16,-2 0-1 0,1 0 0 16,3-2-7-16,-4 4 0 0,0 0-16 15,0 1-21-15,-4 15-19 0,9-23-30 0,-7 11-39 16,0 3-47-16,1 0-61 0,-3 9-54 0,3-18-75 16,-3 18-149-16,2-11-85 0,-2 11-392 15,0 0-449-15</inkml:trace>
  <inkml:trace contextRef="#ctx0" brushRef="#br2" timeOffset="159080.51">14600 16439 3110 0,'0'0'-13'0,"0"0"16"16,4-16-2-16,-4 16 5 0,0 0-3 15,0 0 19-15,0 0 12 0,0 0 22 0,0 0 13 16,0 0 10-16,0 0 5 0,-46 25 15 16,33-7 5-16,5 0 14 0,-3 6-8 0,2 0-6 15,-3 7-6-15,4-1-6 0,2 1-7 16,-2 3-5-16,4-2-8 0,-1-1-3 16,3 1-5-16,2-2-3 0,0-1-7 0,5 0-3 15,-1 0-4-15,2-3-6 0,4-1-6 16,0-2-10-16,0-4-30 0,3 1-35 15,-2-8-53-15,-2-1-63 0,7-1-70 16,-7-4-88-16,5-4-178 0,-14-2-116 0,17 2-283 16,-17-2-269-16</inkml:trace>
  <inkml:trace contextRef="#ctx0" brushRef="#br2" timeOffset="159284.14">14708 16854 2753 0,'0'0'30'0,"0"0"20"16,0 0 3-16,11-13 7 0,-11 13 8 0,0 0 7 15,13-10 4-15,-13 10 3 0,14-9-8 16,-14 9-11-16,22-10-6 0,-10 6-10 0,-12 4-9 16,26-11-20-16,-14 5-43 0,3 1-58 15,-2-1-69-15,2-1-91 0,-15 7-201 0,22-12-359 16,-12 6-116-16</inkml:trace>
  <inkml:trace contextRef="#ctx0" brushRef="#br2" timeOffset="159755.61">15024 16696 2351 0,'0'0'-60'15,"0"0"28"-15,0 0 30 0,0 0 16 0,0 0 16 16,0 0 7-16,0 0 16 0,0 0 6 16,0 0 11-16,0 0 6 0,0 0 8 0,0 0 3 15,0 0-3-15,0 0 1 0,0 0-9 16,0 0-2-16,0 0-12 0,0 0-4 16,0 0-6-16,0 0-5 0,0 0-8 0,-45-10-1 15,45 10-6-15,0 0-3 0,0 0 4 16,-13-11-5-16,13 11-3 0,0 0-1 15,-6-15-1-15,6 15-5 0,0-19-1 16,0 19-1-16,0-21-1 0,0 21 24 0,6-21 4 16,-2 8 0-16,-4 13 6 0,11-20-8 15,-4 11 1-15,-7 9-7 0,16-19-3 0,-8 13-1 16,-8 6 3-16,19-10 6 0,-19 10 12 16,23-3 6-16,-23 3 12 0,25 10 3 15,-13-3 5-15,-2 4-1 0,-1 3-4 0,0 2-7 16,-1 6 1-16,-3-1-5 0,-3 2-2 15,2 0 2-15,-8 4-10 0,2-1-2 0,-3 0-3 16,-1 1-16-16,-2 0 0 0,-4 1-4 16,2-3-16-16,0 0-25 0,-4-4-31 15,5-2-43-15,2-4-48 0,-2-2-61 16,1-1-62-16,2-3-134 0,0-3-183 0,6-6-7 16,0 0-282-16,0 0-219 0</inkml:trace>
  <inkml:trace contextRef="#ctx0" brushRef="#br2" timeOffset="160276.82">15289 16629 2756 0,'0'0'64'16,"8"-13"20"-16,-8 13-6 0,0 0 5 0,6-11-2 15,-6 11-1-15,0 0 1 0,11-8-2 16,-11 8-3-16,0 0 5 0,0 0 3 16,0 0 0-16,0 0 5 0,33 14 3 0,-33-14-2 15,8 18-1-15,-3-8-5 0,-5-10 3 16,4 24-10-16,-4-10 8 0,0-14-8 15,-2 26-4-15,-2-12 4 0,4-14 4 0,-13 24 4 16,7-14 3-16,-2 0-10 0,8-10 0 16,-20 15 2-16,12-11-10 0,8-4-6 0,-19 4-9 15,19-4 3-15,0 0-25 0,0 0-26 16,-26-15-40-16,22 4-48 0,4 11-58 0,-6-22-76 16,4 11-66-16,2-3-142 0,2-3-172 15,-2 0 4-15,0 17-333 0,1-39-324 16</inkml:trace>
  <inkml:trace contextRef="#ctx0" brushRef="#br2" timeOffset="160587.99">15362 16299 2695 0,'0'0'-44'0,"0"0"59"15,0 0 20-15,0 0 9 0,0 0 17 0,0 0 11 16,0 0 23-16,0 0 21 0,0 0 7 16,0 0 9-16,0 0 6 0,0 0 4 0,0 0-2 15,0 0 3-15,0 0-9 0,0 0-1 16,0 0-11-16,0 0 0 0,0 0-5 16,0 0-3-16,0 0-15 0,6-16-7 0,-6 16-10 15,0 0-7-15,0 0-12 0,0 0-9 16,0 0-11-16,13-8 2 0,-13 8-18 0,0 0-20 15,9-2-35-15,-9 2-50 0,0 0-81 16,0 0-97-16,0 0-148 0,0 0-203 16,0 0 18-16,0 0-351 0,0 0-357 15</inkml:trace>
  <inkml:trace contextRef="#ctx0" brushRef="#br2" timeOffset="161159.83">15570 16435 2908 0,'0'0'3'0,"0"0"38"0,0 0 11 0,0 0 24 15,0 0 23-15,0 0 17 0,0 0 15 16,0 0 2-16,0 0-10 0,0 0 4 0,0 0 7 15,0 0-2-15,0 0-3 0,0 0-4 16,0 35-17-16,4-16-7 0,-3 0-7 16,2 2-11-16,-1 5-10 0,-2 3-8 15,-2 2-9-15,-1-1-7 0,-2 8-10 0,-2-2-22 16,-5 6-27-16,-6 0-40 0,0-4-50 16,-4 2-55-16,0-2-53 0,-2-2-48 15,-3-4-111-15,-1 0-194 0,-2-4-35 0,5-8-236 16,-5 2-169-16</inkml:trace>
  <inkml:trace contextRef="#ctx0" brushRef="#br2" timeOffset="173737.95">14330 14472 2541 0,'0'0'-153'0,"0"0"29"0,0 0 13 15,-13-3 16-15,13 3 9 0,0 0 10 16,0 0 10-16,0 0 9 0,0 0 4 16,0 0 2-16,0 0 4 0,0 0-12 15,-18-4-20-15,18 4-20 0,0 0-70 0,0 0-229 16,0 0 127-16</inkml:trace>
  <inkml:trace contextRef="#ctx0" brushRef="#br2" timeOffset="177123.21">13620 18062 2058 0,'0'0'227'0,"5"-15"-95"16,-5 15-50-16,0 0 24 0,9-13 6 15,-9 13 22-15,0 0 15 0,7-12 5 0,-7 12 16 16,0 0 2-16,0 0-4 0,8-13 1 15,-8 13-6-15,0 0-10 0,0 0-6 16,0 0-11-16,0 0-14 0,0 0 13 0,0 0 10 16,0 0-6-16,0 0-8 0,0 0-7 15,0 0-10-15,12 43-4 0,-15-25-5 0,1 2-4 16,0 2 1-16,-2 4-7 0,3 1-4 16,-3 2-6-16,4 1-7 0,-2 1-7 15,0 1-6-15,0-2-7 0,0 1-4 0,2 1-7 16,0-2-5-16,0 2-3 0,-3-3-5 15,3-2-4-15,0 0-2 0,0-7-9 16,0 2-19-16,0-2-26 0,0-4-32 0,0-16-28 16,3 29-27-16,-3-18-27 0,0-11-47 15,-3 21-64-15,3-14-68 0,0-7-153 0,0 0-119 16,0 0-14-16,0 0-491 16,0 0-678-16</inkml:trace>
  <inkml:trace contextRef="#ctx0" brushRef="#br2" timeOffset="180991.77">14432 17769 2572 0,'0'0'-39'16,"0"0"41"-16,0 0 7 0,0 0 25 0,0 0 18 15,0 0 11-15,0 0 18 0,0 0 21 0,0 0 19 16,0 0 8-16,0 0 5 16,0 0 0-16,0 0 0 0,0 0 6 0,0 0-4 0,0 0-2 15,15 43-12-15,-10-29-11 16,-3 1-14-16,2 1-10 0,-1-2-7 0,1 4-10 15,0-1-6-15,-1 2-10 16,-1-3-8-16,1 4-10 0,-1-2-21 0,0-2-26 0,2 2-40 16,-2-3-38-16,2 0-53 0,-4-15-53 0,0 28-51 15,0-28-117-15,-6 23-189 16,2-11-377-16,4-12-335 0</inkml:trace>
  <inkml:trace contextRef="#ctx0" brushRef="#br2" timeOffset="181293.97">14242 18219 2856 0,'0'0'-36'0,"0"0"9"0,0 0 6 16,0 0 5-16,0 0 18 0,0 0 14 15,32-29 16-15,-32 29 15 0,23-3 8 0,-8 0 5 16,3-1 6-16,4 3 10 0,4-2 12 16,5 0 4-16,1 1 5 0,8-2-4 15,1 2-10-15,1-2-6 0,-2 2-4 0,-6 1-14 16,2-2-6-16,-5 2-15 0,-2-1-24 16,0-1-31-16,-8 2-33 0,1-2-33 15,-2 3-37-15,-20 0-25 0,32-1-33 0,-19 2-28 16,-13-1-94-16,16 0-551 0,-16 0-198 15</inkml:trace>
  <inkml:trace contextRef="#ctx0" brushRef="#br2" timeOffset="181808.01">14261 18424 2380 0,'0'0'-113'0,"0"0"27"0,0 0 14 0,0 0 12 16,0 0 1-16,0 0 3 0,0 0 5 16,0 0 3-16,0 0 2 0,0 0 5 15,0 0 6-15,0 0 14 0,0 0 24 0,0 0 4 16,0 0 31-16,0 0 32 0,0 0 23 15,0 0 29-15,0 0 14 0,0 0 7 0,0 0-4 16,0 0-5-16,0 0-6 0,0 0 0 16,0 0-9-16,0 0-3 0,0 0-4 15,0 0-4-15,0 0 3 0,0 0 3 0,0 0-13 16,0 0-12-16,0 0-7 0,0 0-5 16,0 0-3-16,0 0-2 0,33-29-3 15,-33 29 1-15,0 0-4 0,0 0 2 0,0 0-3 16,0 0-1-16,0 0-5 0,34 25-1 15,-34-25-7-15,7 23-3 0,-4-9-4 16,-1 3-4-16,0-2-1 0,0 4-5 16,-2-2 0-16,-2 2 0 0,2 0-1 0,-2-2 0 15,0 4-2-15,-1-3 14 0,-2-2 0 16,0 2-7-16,-1-1-6 0,-1 0 5 16,-2-3-6-16,0 1-24 0,0-2-5 0,1-2-22 15,-2 0-20-15,-3-4-35 0,1 0-37 0,12-7-54 16,-21 9-71-16,11-9-66 0,10 0-184 15,-22-5-78-15,8 1-392 0,3-5-388 0</inkml:trace>
  <inkml:trace contextRef="#ctx0" brushRef="#br2" timeOffset="181980.99">14185 18387 3089 0,'9'-8'48'0,"-9"8"10"0,14-12 3 16,-14 12 16-16,11-8 24 0,-11 8 10 0,0 0-2 15,0 0-6-15,10-8-12 0,-10 8-9 16,0 0-10-16,0 0-26 0,0 0-38 0,0 0-54 16,11-11-76-16,-11 11-76 0,0 0-140 15,0 0-208-15,0 0-314 0,0 0-208 16</inkml:trace>
  <inkml:trace contextRef="#ctx0" brushRef="#br2" timeOffset="182498.05">14467 18419 2630 0,'0'0'9'0,"0"0"48"16,0 0 19-16,0 0 5 0,7-10 12 0,-7 10-2 15,0 0 9-15,0 0 19 0,0 0 5 16,0 0 0-16,0 0-4 0,0 0-1 15,-7 48 2-15,7-34-10 0,0-14-10 0,-2 35-4 16,2-16-8-16,2-2-8 0,0 0-11 16,-1-2 2-16,3 1-10 0,-1 0-4 15,1-3-4-15,-4-13-5 0,14 19-5 0,-8-12-5 16,-6-7-4-16,13 8-3 0,-13-8-4 16,0 0 0-16,25-6-6 0,-25 6-1 15,14-12-1-15,-14 12 1 0,13-22 0 0,-7 10 1 16,1-1 6-16,-7 13 8 0,10-23 10 15,-8 13-2-15,-2 10-4 0,9-17-1 0,-9 17 11 16,8-13-5-16,-8 13-5 0,0 0-4 16,10-12-4-16,-10 12-5 0,0 0-4 15,0 0-2-15,0 0-2 0,0 0 2 0,33 16-2 16,-33-16-5-16,12 13 4 0,-12-13-10 16,16 12 5-16,-8-7-2 0,-8-5-2 15,14 8 9-15,-14-8 0 0,16 7 0 0,-16-7 9 16,0 0 3-16,15 6-5 0,-15-6-5 15,0 0-2-15,0 0-11 0,29-17-14 16,-25 8-18-16,-4 9-26 0,13-28-22 0,-9 14-34 16,-2-4-41-16,2 3-41 0,-2 0-50 15,0 4-27-15,0-3-47 0,-2 14-105 16,6-19-129-16,-6 19-32 0,2-17-305 0,-2 17-253 16</inkml:trace>
  <inkml:trace contextRef="#ctx0" brushRef="#br2" timeOffset="182750.87">14981 18337 2670 0,'9'-11'40'0,"-9"11"63"16,0 0 13-16,12-7 17 0,-12 7 20 15,0 0 7-15,0 0 1 0,0 0-8 16,24 19-1-16,-21-5-11 0,2 1-21 15,-1 2-15-15,-2 5-2 0,0 0-21 0,-2 3-3 16,0-1-11-16,-2 5-19 0,-4-2-21 16,0-1-30-16,-7 5-38 0,-2-5-44 15,-4 3-41-15,-2-6-41 0,-2 2-40 0,-3-5-37 16,-4 0-57-16,-2-2-116 0,3-6-503 16,-3 2-318-16</inkml:trace>
  <inkml:trace contextRef="#ctx0" brushRef="#br2" timeOffset="183076.35">14198 18410 2778 0,'0'0'-39'0,"0"0"37"0,-13-9 32 16,13 9 30-16,0 0 17 0,0 0 14 16,0 0 6-16,-27 6 5 0,27-6-1 0,-17 12-4 15,6-5-6-15,0 2-10 0,0 1-3 0,2 2-4 16,-5-1-12-16,3 2-2 0,2 0-4 16,-2 2-1-16,2-1-5 0,3 1-1 15,-1 1-4-15,2 1-3 0,2 0-4 0,3 1-10 16,0-18-19-16,6 36-14 0,-2-20-43 15,3 1-52-15,6 2-58 0,1-1-56 16,-1-4-116-16,5 0-174 0,-5-1-367 16,5-1-231-16</inkml:trace>
  <inkml:trace contextRef="#ctx0" brushRef="#br2" timeOffset="183826.72">15192 18399 2630 0,'8'20'-31'0,"-8"-20"35"15,0 0 32-15,0 0 27 16,0 0 25-16,0 0 20 0,0 0 6 0,0 0 0 16,0 0-8-16,0 0-9 0,0 0-8 15,0 0-3-15,0 0-12 0,0 0-3 0,0 0 1 16,0 0 2-16,13-46-2 15,-13 46-5-15,3-19-2 0,-3 19-5 0,0-21-4 16,0 21-8-16,2-24-4 16,-2 24-3-16,2-20-11 0,-2 20 1 0,2-19-2 0,-2 19 2 15,4-15-4-15,-4 15 1 0,5-13-1 0,-5 13-6 16,0 0-3-16,9-16 0 16,-9 16-1-16,0 0 0 0,14-4-2 0,-14 4-2 15,0 0 2-15,0 0-4 0,0 0-1 16,32 13 2-16,-32-13-1 0,15 12-1 0,-7-7 0 15,-8-5 1-15,15 12-3 16,-15-12 0-16,13 12-1 0,-13-12 1 0,12 11 7 16,-12-11 9-16,11 7 8 0,-11-7 12 15,0 0 16-15,13 8 23 0,-13-8-3 16,0 0-12-16,0 0-8 0,0 0 2 0,0 0-13 0,25-15-19 16,-25 15-2-16,6-13-1 15,-6 13-3-15,12-19-9 0,-6 7-14 16,0-1-22-16,-6 13-23 0,8-29-31 0,-4 16-44 15,0-2-69-15,1 1-69 0,-3 0-110 0,-2 3-186 16,0 11-52-16,0 0-348 0,2-30-380 0</inkml:trace>
  <inkml:trace contextRef="#ctx0" brushRef="#br2" timeOffset="185225.41">15690 17687 2952 0,'0'0'10'0,"0"0"40"15,0 0 24-15,0 0 20 0,0 0 14 0,0 0 7 16,0 0 4-16,0 0 5 0,2 44-6 16,-4-23-7-16,0 3-1 0,4 3-3 15,-2 1-1-15,5 1-5 0,-3 1 2 0,2 6-1 16,0 1 0-16,2 1 3 0,-2-1 2 16,0 1-9-16,4-2-5 0,-2 1-2 15,0 1-15-15,-2-3-6 0,2 1-5 0,-4-5-10 16,3-3-1-16,-4 0-20 0,4 0-9 15,-5-4-10-15,2-2-21 0,0-2-21 16,-2-2-30-16,0-5-41 0,0-13-51 0,-2 24-85 16,2-14-71-16,0-10-154 0,0 0-120 15,-4 12-9-15,4-12-320 0,0 0-298 0</inkml:trace>
  <inkml:trace contextRef="#ctx0" brushRef="#br2" timeOffset="185483.97">16076 18239 2959 0,'0'0'123'0,"0"0"17"0,0 0-1 16,0 0-12-16,6-23 2 0,-6 23-6 0,0 0-1 15,13-6-8-15,-13 6-8 0,14-5-18 16,-14 5-8-16,22-6-6 0,-6 4-11 15,2-1-6-15,-2-1-3 0,3 2-11 16,-1-2-14-16,-18 4-31 0,33-5-41 0,-20 0-39 16,0 2-56-16,-13 3-50 0,21-8-39 15,-21 8-96-15,8-11-169 0,-8 11-438 16,0 0-337-16</inkml:trace>
  <inkml:trace contextRef="#ctx0" brushRef="#br2" timeOffset="185645.73">16115 18057 2928 0,'-20'-5'67'0,"20"5"60"15,0 0 20-15,-17-3 12 0,17 3 2 0,0 0 4 16,0 0 7-16,0 0-13 0,0 0-15 16,0 0-15-16,0 0-12 0,45-14-16 0,-29 10-24 15,1 3-24-15,2-3-31 0,0 0-42 16,-2 1-63-16,2-3-79 0,-2 2-84 0,0-2-155 16,-2 0-178-16,-15 6-393 0,25-9-415 15</inkml:trace>
  <inkml:trace contextRef="#ctx0" brushRef="#br2" timeOffset="186526.64">16751 18060 2879 0,'0'0'-44'0,"-20"4"47"16,20-4 11-16,0 0-1 0,0 0 13 0,-16 4 14 15,16-4 18-15,0 0 19 0,0 0 23 16,0 0 20-16,0 0 12 0,0 0 5 16,0 0 6-16,0 0-5 0,0 0-10 0,0 0-7 0,48 9-13 15,-48-9-22-15,30 0-7 16,-9 0-32-16,-3 0-42 0,2-1-50 0,-20 1-69 0,36 0-66 16,-17-2-81-16,-1-1-174 15,-4 2-134-15,-14 1-291 0,24-8-208 16</inkml:trace>
  <inkml:trace contextRef="#ctx0" brushRef="#br2" timeOffset="187340.95">16990 17876 2637 0,'-4'-14'5'16,"4"14"20"-16,0 0 10 15,0 0 0-15,4-24 6 0,-4 24 4 0,11-14 0 16,-11 14-2-16,12-13-5 16,-12 13 9-16,19-12-5 0,-6 7 7 15,2 1 3-15,-15 4 7 0,25-7 8 0,-25 7 7 16,24-6 1-16,-12 5 2 0,-12 1 0 15,0 0 1-15,28 4 1 0,-28-4-8 16,10 11 0-16,-10-11-8 0,4 18 9 0,-4-18 1 16,-6 26 13-16,0-9 5 0,-2 2 7 15,-4 3 4-15,2-2-2 0,0 3 1 16,-1-2-4-16,3 1-8 0,-1 0-6 16,2-1-9-16,1-1-5 0,4-4-2 0,0 2-10 15,2-18-7-15,4 31-2 0,5-17-8 0,2-2-13 16,1-1-26-16,5-1-21 0,0-5-31 15,2-1-33-15,0-2-45 0,2 0-49 16,2-4-51-16,-1-2-40 0,-4 1-50 0,2-6-78 16,-3 0-66-16,0 0-502 0,-4-3-408 15</inkml:trace>
  <inkml:trace contextRef="#ctx0" brushRef="#br2" timeOffset="187634.33">17399 17999 2928 0,'4'-12'-26'16,"-4"12"59"-16,4-24 27 0,-4 24 24 0,2-19 21 15,-2 19 14-15,4-18 4 0,-4 18 8 0,7-17-7 16,-7 17-6-16,6-15-5 0,-6 15-7 15,10-13-11-15,-10 13-6 0,12-14-12 16,-12 14-10-16,16-7-7 0,-16 7-5 16,17-5-7-16,-17 5-5 0,0 0 1 0,25 7-5 15,-25-7-1-15,17 14-3 0,-10-7-6 16,-7-7 6-16,15 21-6 0,-9-10-1 16,-6-11 0-16,6 21 4 0,-4-9-1 0,-2-12 11 15,-2 21 9-15,2-21-2 0,-10 19-4 16,-1-12 1-16,11-7-8 0,-23 14 8 0,8-10 6 15,15-4 0-15,-28 2 5 0,28-2-11 16,-25-5-2-16,25 5-12 0,-23-13-1 16,12 6-10-16,5-4-13 0,6 11-29 0,-4-22-31 15,4 10-44-15,0 12-59 0,6-24-75 16,2 10-71-16,-1 4-159 0,3-2-156 16,1 1 32-16,0 1-342 0,-11 10-335 0</inkml:trace>
  <inkml:trace contextRef="#ctx0" brushRef="#br2" timeOffset="188236.77">17743 18155 2820 0,'0'0'-14'0,"0"0"73"0,0 0 22 16,0 0 24-16,0 0 10 0,0 0 13 16,0 0 1-16,0 0 3 0,0 0-3 0,0 0-6 15,0 0 0-15,0 0-5 0,0 0-3 16,9-49-3-16,-4 33-7 0,-1 0-4 15,2-1-15-15,0-5-5 0,0 0 11 16,-2 3-1-16,3-1-2 0,0 1-11 0,-3 2-20 16,2 0-3-16,-2 3-7 0,3 4 5 15,-7 10-7-15,8-23 2 0,-2 15-10 16,-6 8-2-16,0 0-6 0,16-11-3 0,-16 11-6 16,0 0-1-16,0 0-4 0,0 0 4 15,28 22-4-15,-20-10 2 0,0 1-1 0,0 2-1 16,3 1-8-16,-1 0 5 0,1 2-4 15,0-1 0-15,1 0-1 0,-4-3 4 16,4-1-7-16,-4 1 1 0,-2-4-1 0,0 2 1 16,-6-12 2-16,13 15 1 0,-6-7 17 15,-7-8 13-15,0 0 0 0,12 11 2 0,-12-11-6 16,0 0-3-16,0 0 1 0,0 0-5 16,27-17 0-16,-27 17 1 0,16-23-2 15,-10 8-5-15,2-6 0 0,-2 0-4 0,6-4-3 16,-4 1-3-16,2-3 0 0,-1 0-4 15,-1 3-9-15,1 1-9 0,-1 0-18 0,-3 6-23 16,1 0-19-16,-2 3-24 0,0-1-36 16,-4 15-56-16,8-20-63 0,-6 13-60 15,-2 7-134-15,5-13-161 0,-5 13-2 0,0 0-397 16,0 0-480-16</inkml:trace>
  <inkml:trace contextRef="#ctx0" brushRef="#br2" timeOffset="188773.01">18375 17667 3094 0,'6'-13'-14'0,"-6"13"38"15,0 0-2-15,6-13-1 0,-6 13-2 0,0 0 21 16,0 0 27-16,0 0 23 0,0 0 6 15,0 0 6-15,0 0-4 0,0 0 6 16,0 0-2-16,-17 49 8 0,13-32 6 0,-1 7-5 16,-1 0-4-16,2 4-11 0,0-2-5 15,2 3-3-15,2-1-4 0,0 3-6 16,2-3-13-16,2 1-4 0,-2 0 1 0,2-5-10 16,0 0-3-16,3-3-3 0,-2-2-3 15,-1-1-10-15,2-5 3 0,-2 0-4 0,-4-13-3 16,12 16-10-16,-12-16-10 0,9 7-4 15,-9-7-9-15,0 0-2 0,0 0 2 16,0 0-13-16,34-21 0 0,-24 10-6 16,-1-5-2-16,4-3-2 0,-3-1 1 0,3 0 2 15,0-1 7-15,-1 2 6 0,-1 4 1 16,2-2 5-16,2 2-1 0,-3 5 11 0,2-2 5 16,-2 5 13-16,0 4 8 0,-12 3 8 15,22-5-5-15,-22 5 13 0,0 0-2 0,27 10-3 16,-27-10 0-16,10 9-7 0,-10-9 1 15,2 15-6-15,-2-15 0 0,0 0 0 16,0 0 1-16,-10 28-8 0,10-28-1 16,-12 7-7-16,12-7-4 0,-13 8-8 0,13-8-26 15,0 0-24-15,-15 0-32 0,15 0-36 16,0 0-47-16,0 0-57 0,0 0-47 0,-4-25-77 16,4 25-133-16,10-18-125 0,1 10 20 15,0 0-260-15,1 0-177 0</inkml:trace>
  <inkml:trace contextRef="#ctx0" brushRef="#br2" timeOffset="189213.44">18866 17849 2518 0,'0'0'3'0,"0"0"72"16,18 3 34-16,-18-3 5 0,0 0 13 0,0 0 10 15,0 0 10-15,-2 19-5 0,2-19-5 16,0 0-7-16,-14 23-10 0,14-23-5 0,-9 18-8 16,9-18-6-16,-6 19-7 0,6-19-9 15,0 17-8-15,0-17-6 0,0 0-9 16,8 22-4-16,-8-22-12 0,15 9-15 15,-15-9-10-15,14 5-11 0,-14-5-8 0,20-1-3 16,-20 1-1-16,0 0-1 0,27-14-1 16,-18 8 4-16,-9 6 5 0,17-19 5 0,-9 9 16 15,-8 10 12-15,13-13 14 0,-13 13 1 16,11-14 2-16,-11 14-5 0,10-7-6 16,-10 7 11-16,0 0 18 0,0 0-11 0,0 0 7 15,0 0-9-15,0 0-2 0,13 34-10 16,-11-23-4-16,0 7-2 0,-2 2-1 15,2 0-6-15,-2 1-3 0,3 6-2 16,-6-1-4-16,1 3-5 0,0-1 5 0,-3 1-7 16,-1 0 2-16,0-2-2 0,-2-1 11 15,-3-3-3-15,0 2 10 0,-3-6 1 0,-1 0 1 16,-2-2 3-16,-2-4-1 0,-1-3 1 16,0-2-2-16,-2-6-3 0,3 1-4 15,3-3-2-15,16 0-8 0,-30-13-15 0,19 3-21 16,0-3-27-16,5-4-31 0,4-2-28 15,0-3-36-15,4 0-44 0,2-3-41 0,5 1-56 16,2-1-64-16,1-2-145 0,2 2-109 16,6 0-10-16,-1 2-345 0,0 0-379 15</inkml:trace>
  <inkml:trace contextRef="#ctx0" brushRef="#br2" timeOffset="189924.97">19395 17722 2935 0,'0'0'-37'16,"0"0"34"-16,0 0 7 0,0 0 9 15,0 0 19-15,0 0 16 0,0 0 25 0,0 0 9 16,-41 32 10-16,35-21 5 0,-2 1-3 16,1 5 1-16,3-2-2 0,-1 0 0 15,1 2-5-15,4 0-5 0,0-17-9 0,2 32-5 16,3-16-1-16,-1-1-11 0,3-3-5 15,1-1-4-15,0-1-8 0,-8-10-4 16,19 13-7-16,-8-10-5 0,-11-3-4 0,19 3-1 16,-19-3-2-16,0 0 0 0,26-6 8 15,-26 6 5-15,12-8 8 0,-12 8 1 16,0 0-2-16,15-7-3 0,-15 7-4 0,0 0 3 16,0 0 4-16,0 0 1 0,0 0-5 15,0 0 4-15,24 7-3 0,-24-7-2 0,0 0 2 16,10 15-4-16,-4-6 1 0,-6-9 5 15,12 11 6-15,-12-11 2 0,18 9-7 16,-18-9 3-16,19 6 5 0,-19-6-24 0,19 4 5 16,-19-4 10-16,21-4 1 0,-21 4 3 15,20-8-1-15,-10 1-5 0,-10 7-5 16,19-20-3-16,-10 9 0 0,-3-3-8 16,0 1-11-16,0-1-21 0,1-1-24 0,-3 2-36 15,-4 13-49-15,2-27-85 0,-2 15-83 0,0-2-184 16,0 14-123-16,-8-22 17 0,8 22-382 15,-11-20-401-15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213CE-7CDF-4094-9118-BEDC34D33698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AB710-2D49-4E93-B176-CB641A02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2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99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37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90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41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15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7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08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56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47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03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8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5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76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53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29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73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34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8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BA75-1C5D-4784-AEB0-567E8802C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78C88-6EAE-43F5-BD2C-D7D9007D3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AE5BB-5A80-4B2F-820E-EF60C11F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73A1-24AD-4709-94D1-E9DC45881483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AD980-4615-4C01-9E96-40DA38C3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9B1F0-703F-4510-A879-FAE500C6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3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06A3-BC2B-4F4A-A4A4-B8B01476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24E757-7BEB-4409-A16C-D603B82BC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308B0-2997-47FE-A856-748CD898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F4FD-5695-4C34-908B-1D12B140F5D0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D7A03-6AFB-4BE8-BF3B-AC5F4345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CB177-FC04-43B9-B504-9D114598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5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4081C-D7A0-48C2-9D27-05179F021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C0CF6C-DF19-4011-B2F4-E935CC6D7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DEBBC-64DB-4073-ACDB-C4D73B87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2E2-A6F7-42AB-B501-F4BA4E2BA542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E66E4-25D9-49EA-8EA2-47F3D9BC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2ABDB-B58E-4203-8B13-EDC65F69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86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5194-0F8B-4887-9B37-C7F922DF2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B4A89-A522-4E92-BD53-841A0F8BD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30A8A-0DBA-4B9C-B74B-3DE37B131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4AE2C-E0CD-4E53-A6AA-E163FA8C414F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5A36-6487-431A-AB10-5DAD7CA82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7FDBA-3D3C-436C-8AF8-43A462BA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09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5432-EA7D-4693-8A83-F3289E94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B1D3B-1BB9-458B-A6FF-88972299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7A26-3714-4EC5-87D2-139F9AC7D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BCA-9D98-4087-B814-D358DBC48186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B4766-68AB-4DB4-A939-C3AB30FCE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83F7D-AA52-43D9-B865-FFA589BD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1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914A-7DB9-47B9-8B98-51FBE39B7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6E3D6-898C-44FA-A325-6EA327523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4D05B-0A09-4125-932C-75365EB2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6D46-CBD1-43BE-8B40-D0674ABCB3A4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84E69-B785-4EB5-BCCC-E620F263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C44A1-8D54-474C-8F35-605B7C17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63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C167-41CF-4EA5-9C7D-74331463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2A2A9-1300-4D09-AC04-34C91415F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3B611-6253-473C-84A4-CE9E9D43D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6BAE-22E6-4F81-8A8E-50DE8280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2191-D4D5-4E43-9DC2-E8E0089D6F89}" type="datetime1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371C9-2F4C-4474-AE2D-658680C6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F29DE-CD81-4F75-B1E7-C6233747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4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CF01-8666-4A53-9557-FA025206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5738A-F8B1-4E61-AB9D-9555D0DF7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217D4-49EE-4AA8-89A0-FD09A35FB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2D1D5-D2BC-4F59-BC4E-76225F5E9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F4660-25F4-46CA-A975-F6AC146BD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F8762-2775-4950-8D4D-FC2F14BB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A900-0305-49C7-8F85-26A24429C51C}" type="datetime1">
              <a:rPr lang="en-US" smtClean="0"/>
              <a:t>12/29/2021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B91DF0-6585-4F78-8494-84A47C7B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DCF402-6D41-4A05-87E9-FA2C6F10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39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8EC8-37A2-4A4E-8DDE-2C0EF8B9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FE2E3-FDA4-4127-B1F9-574270E5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B0C3-6A10-491B-B9FC-3EBFE76BA835}" type="datetime1">
              <a:rPr lang="en-US" smtClean="0"/>
              <a:t>12/29/2021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D7233-3DB8-4DB9-BCBF-85AFCEEF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BFE6E-13A1-4EDC-BF3A-BE5E4772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19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31C9C-8E9A-49BF-A8A9-72CF856C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F9D4-86B7-443D-AF9F-90C71A5C6A57}" type="datetime1">
              <a:rPr lang="en-US" smtClean="0"/>
              <a:t>12/29/2021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20388-395A-4619-9A53-E6B813D4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8B47-C659-4139-B66C-CA1FD83E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64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F8C6-C57E-441D-8297-7D293D45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AD354-EB2F-4798-89DD-98728402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46FC2-AE4E-4EF9-AAD0-797CA0044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8E487-B502-4636-865D-E3C5D47E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7DC-C0EB-4AA7-92B4-FF65F6725D91}" type="datetime1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BEABC-3343-4386-950A-D2C27A3B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9A7AF-859F-40AA-A1DC-1CDA88FF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0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DC3D-4E1C-46AE-8B15-778A898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ACE97-E492-4EB6-8DB4-425EF917D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8E587-7F80-40EA-87B0-2E1AD476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7B1E-3904-46C5-9F9B-3EF8C547E6B6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412C-1235-495B-9368-C18EC085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D2ADE-2EFA-4AC1-ADB0-D29AA289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5BC285-41DA-46CF-A229-0F50A4D02DE2}"/>
              </a:ext>
            </a:extLst>
          </p:cNvPr>
          <p:cNvSpPr/>
          <p:nvPr userDrawn="1"/>
        </p:nvSpPr>
        <p:spPr>
          <a:xfrm>
            <a:off x="11004331" y="6356350"/>
            <a:ext cx="349469" cy="365125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74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82A0-FAF5-4B5D-AE49-F195C88F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E149E-9FA4-4BB9-BDA1-A35CC6B9A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BDD37-9DBB-4093-BE3B-1F7666B15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1EB47-9F96-45BF-BBED-0267DD52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DFAD-9696-4C60-8054-6EDCA3C796CC}" type="datetime1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2AF48-F2DA-4873-A494-D89229EE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4E43A-E604-4FCE-9F2B-79BE1BE5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7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6701D-6094-442E-8EE5-C5FE81BB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E6474-C546-4562-A47D-B9E02CB09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C7AD5-0A67-42EB-9283-E26281C2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CBB6-FE46-4488-8CB8-7C43560A067B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2CB14-6A83-48DA-910B-B5B8273E7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5A98A-FBCF-49AF-A521-0F1EF1D9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9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6F67E-7B64-4236-B74D-AAF61204C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1FA5-EA6F-4DBB-961A-CA4931F1E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F0057-178B-47D1-8A6A-F7A1F98E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BCEB-6EFC-427C-AEC4-03A0715040F6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6881D-7EFE-4D11-8C75-4A5B2CB5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FE988-5F26-4B00-9EA2-396F3E33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5020-9830-4697-AEEB-2DDBD108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4FF56-F377-4B38-8F03-8B0428E3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0C09C-F3BE-492B-B5A1-EF58C21F5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BBDEA-A916-48CB-B072-242BB02CFB3C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7BEF4-FEF2-4C6D-9C01-EA5939A3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1086B-1EE5-4153-9885-A1531A8A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A9A4-52E9-4702-AB53-B28B8160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BA69-7058-4791-A5ED-E10955DD6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C4DD0-156B-481F-B13E-F15C9EB86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FC809-54AC-4296-8EBE-094DF43C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EBC7-BE77-41D3-AE61-A7116673F81A}" type="datetime1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33F6-FEBF-49C2-B888-B224A227D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E52A-FE8E-47C7-9464-DD1D1312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DF37-AA9B-4DD2-B726-56277391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597AB-EE46-438E-926A-68F9E3541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ECDE8-A5E8-4337-8488-90F263A86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6A88F-6010-4618-A781-D64A02AB9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508AD-14D4-4E54-BB3A-21B2769D5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1AC63-B0AC-4D71-9E0A-2F5AC7FD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BB37-1F1D-469E-89AC-212F49EBE5CC}" type="datetime1">
              <a:rPr lang="en-US" smtClean="0"/>
              <a:t>12/29/2021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677E7-7CC0-48B7-9EFD-C01AE511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53531-4B05-448E-9B1A-866E107A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6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404E-7177-4752-BB70-E3429C02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2F62E2-2D49-45B1-8C3F-1951E8FB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7C01-4450-411A-B0A1-ECF2EC79EF1A}" type="datetime1">
              <a:rPr lang="en-US" smtClean="0"/>
              <a:t>12/29/2021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D1A89-D106-4BCC-9812-155FF1DC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0A962-8CB6-4901-AAC6-B09901AC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2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25CAA-7012-458A-87DA-154E7674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8066-FCD4-4B93-AC60-3B784E65BFBE}" type="datetime1">
              <a:rPr lang="en-US" smtClean="0"/>
              <a:t>12/29/2021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C823E-EDBF-4D9E-B278-A53E14097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58CCC-32A2-418D-AC49-1B841484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2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0833-E822-4858-8B42-B6E9CF5E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27007-C140-42DD-B3B0-5F654D14E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95465-C5A8-406B-ACBF-186AF140E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F0931-DF41-4AAF-B337-09B34F259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5295-E1F7-474D-9AF3-857642E4C73B}" type="datetime1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E6677-5B04-4562-8CAE-5C9D7640A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0B1BB-897D-43AF-887E-F658CD8E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2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A740-72D0-4515-868C-4B8EBA91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9748D-81E9-48A2-B4FE-7813783640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59AD3-98F9-4859-A05F-7C7DD8347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B7650-F7D5-47D6-A6C1-90AA7CA2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E4C1-976B-4A14-A00D-AE7FBCFDFDFF}" type="datetime1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D4FEC-9174-4973-B2D0-FBF1DF9C5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5B131-80B2-4711-ABD6-24FAD1B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5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04F4C-35E2-41FB-936D-17B0D6E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E52C3-7141-42DE-B3AD-FB6BC9598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D400-CB86-496C-8DD3-68C178176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45F48-225C-485F-80ED-6FCF615E7C3C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4BD4D-1C22-4743-A5DB-3D3E27587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61682-CCF1-44A0-A67C-8D51ABB2E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4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0645F-91F7-4DF9-A9B6-3773762D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DFA83-BA7C-4A8E-B395-B7F129D31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5B4BA-7648-4331-9F6F-E28AE0948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A325D-531B-46AD-A2B2-B7F3F66CD8CF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FDABE-E349-4DFA-85BE-02FC1106B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8BCDC-1AB0-4D05-BCAC-68F8E4BA7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1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customXml" Target="../ink/ink10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11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12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customXml" Target="../ink/ink13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14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customXml" Target="../ink/ink15.x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ustomXml" Target="../ink/ink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pn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customXml" Target="../ink/ink7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8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customXml" Target="../ink/ink9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A69C-5795-4B69-8A24-029850B7B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latin typeface="XB Niloofar" panose="02000503080000020003" pitchFamily="2" charset="-78"/>
                <a:cs typeface="B Titr" panose="00000700000000000000" pitchFamily="2" charset="-78"/>
              </a:rPr>
              <a:t>سیستم‌های کنترل خطی</a:t>
            </a:r>
            <a:endParaRPr lang="en-US" dirty="0">
              <a:latin typeface="XB Niloofar" panose="02000503080000020003" pitchFamily="2" charset="-78"/>
              <a:cs typeface="B Titr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463C5-0908-404A-A32C-F93E5EE07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777"/>
            <a:ext cx="9144000" cy="2020185"/>
          </a:xfrm>
        </p:spPr>
        <p:txBody>
          <a:bodyPr>
            <a:normAutofit/>
          </a:bodyPr>
          <a:lstStyle/>
          <a:p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پاسخ فرکانسی و نمودار بود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485B-61B5-4B0F-A642-9DCD67C0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15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بود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Bode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s</m:t>
                    </m:r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 algn="l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l="-1106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4E71F09-1564-496C-AD24-D1C82EF47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336" y="1158706"/>
            <a:ext cx="7217664" cy="54132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E89900-DA02-4469-8CD4-F2D081E3E465}"/>
                  </a:ext>
                </a:extLst>
              </p14:cNvPr>
              <p14:cNvContentPartPr/>
              <p14:nvPr/>
            </p14:nvContentPartPr>
            <p14:xfrm>
              <a:off x="312840" y="1323000"/>
              <a:ext cx="11480760" cy="3740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E89900-DA02-4469-8CD4-F2D081E3E4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3480" y="1313640"/>
                <a:ext cx="11499480" cy="375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86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بود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Bode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den>
                    </m:f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68F3B47-D882-44A7-BE01-52A073837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097" y="1158991"/>
            <a:ext cx="7216903" cy="54126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5A1318-4005-454D-B194-863931DB3938}"/>
                  </a:ext>
                </a:extLst>
              </p14:cNvPr>
              <p14:cNvContentPartPr/>
              <p14:nvPr/>
            </p14:nvContentPartPr>
            <p14:xfrm>
              <a:off x="220320" y="1059480"/>
              <a:ext cx="11541960" cy="5650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5A1318-4005-454D-B194-863931DB39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960" y="1050120"/>
                <a:ext cx="11560680" cy="566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7107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بود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Bode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𝑇𝑠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1</m:t>
                    </m:r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 algn="l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l="-1106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4E71F09-1564-496C-AD24-D1C82EF47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336" y="1158706"/>
            <a:ext cx="7217664" cy="54132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75A767-A70C-4823-9A09-8E2344BEF50F}"/>
                  </a:ext>
                </a:extLst>
              </p14:cNvPr>
              <p14:cNvContentPartPr/>
              <p14:nvPr/>
            </p14:nvContentPartPr>
            <p14:xfrm>
              <a:off x="423000" y="1168560"/>
              <a:ext cx="11187000" cy="4812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75A767-A70C-4823-9A09-8E2344BEF5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3640" y="1159200"/>
                <a:ext cx="11205720" cy="48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9767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بود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Bode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𝑠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XB Niloofar" panose="02000503080000020003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XB Niloofar" panose="02000503080000020003" pitchFamily="2" charset="-78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XB Niloofar" panose="02000503080000020003" pitchFamily="2" charset="-78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𝜁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den>
                    </m:f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68F3B47-D882-44A7-BE01-52A073837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097" y="1158991"/>
            <a:ext cx="7216903" cy="54126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508C83-309B-44A2-A6AE-5260ADE786B3}"/>
                  </a:ext>
                </a:extLst>
              </p14:cNvPr>
              <p14:cNvContentPartPr/>
              <p14:nvPr/>
            </p14:nvContentPartPr>
            <p14:xfrm>
              <a:off x="187920" y="1100160"/>
              <a:ext cx="10618920" cy="5612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508C83-309B-44A2-A6AE-5260ADE786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560" y="1090800"/>
                <a:ext cx="10637640" cy="5631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1E7D8AF-583D-43F1-86F6-852E6FF70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6616" y="145440"/>
            <a:ext cx="5913863" cy="67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06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بود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Bode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</m:oMath>
                </a14:m>
                <a:r>
                  <a:rPr lang="en-US" dirty="0">
                    <a:cs typeface="XB Niloofar" panose="02000503080000020003" pitchFamily="2" charset="-7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𝑠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𝜁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1</m:t>
                    </m:r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 algn="l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l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4E71F09-1564-496C-AD24-D1C82EF47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336" y="1158706"/>
            <a:ext cx="7217664" cy="54132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06AC43-4EFB-403D-9C77-6296EA05B808}"/>
                  </a:ext>
                </a:extLst>
              </p14:cNvPr>
              <p14:cNvContentPartPr/>
              <p14:nvPr/>
            </p14:nvContentPartPr>
            <p14:xfrm>
              <a:off x="387720" y="1100520"/>
              <a:ext cx="11211480" cy="5138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06AC43-4EFB-403D-9C77-6296EA05B8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8360" y="1091160"/>
                <a:ext cx="11230200" cy="515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813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بود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Bode</a:t>
            </a:r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-مثال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0</m:t>
                        </m:r>
                        <m:r>
                          <a:rPr lang="en-US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5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30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)</m:t>
                        </m:r>
                      </m:den>
                    </m:f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68F3B47-D882-44A7-BE01-52A073837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097" y="1158991"/>
            <a:ext cx="7216903" cy="54126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73346A-3E24-42DE-AF0E-F07A64F58585}"/>
                  </a:ext>
                </a:extLst>
              </p14:cNvPr>
              <p14:cNvContentPartPr/>
              <p14:nvPr/>
            </p14:nvContentPartPr>
            <p14:xfrm>
              <a:off x="194400" y="1347480"/>
              <a:ext cx="11977200" cy="5452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73346A-3E24-42DE-AF0E-F07A64F585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040" y="1338120"/>
                <a:ext cx="11995920" cy="547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200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بود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Bode</a:t>
            </a:r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-مثال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97733-BE18-40B7-98D5-0A7B37769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747" y="1182514"/>
            <a:ext cx="5464097" cy="53277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CFD14E-80C1-45E5-8FA8-DAEF9DD1B338}"/>
                  </a:ext>
                </a:extLst>
              </p14:cNvPr>
              <p14:cNvContentPartPr/>
              <p14:nvPr/>
            </p14:nvContentPartPr>
            <p14:xfrm>
              <a:off x="212760" y="1194120"/>
              <a:ext cx="10035360" cy="5324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CFD14E-80C1-45E5-8FA8-DAEF9DD1B3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400" y="1184760"/>
                <a:ext cx="10054080" cy="534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760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بود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Bode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D8B6B-1A8F-47D4-9013-85CFA91AB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575" y="1152466"/>
            <a:ext cx="6101575" cy="51033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F5CEE06-FE2D-41EB-A5B4-258ED73BCA4B}"/>
                  </a:ext>
                </a:extLst>
              </p14:cNvPr>
              <p14:cNvContentPartPr/>
              <p14:nvPr/>
            </p14:nvContentPartPr>
            <p14:xfrm>
              <a:off x="477360" y="1165320"/>
              <a:ext cx="4664160" cy="3560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F5CEE06-FE2D-41EB-A5B4-258ED73BCA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000" y="1155960"/>
                <a:ext cx="4682880" cy="357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764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سیستم‌های کمینه‌فاز(مینیمم فاز)-ناکمینه‌فاز(نا مینیمم فاز)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D858C80-6AE5-4D66-8A4C-AF913244A6A2}"/>
                  </a:ext>
                </a:extLst>
              </p14:cNvPr>
              <p14:cNvContentPartPr/>
              <p14:nvPr/>
            </p14:nvContentPartPr>
            <p14:xfrm>
              <a:off x="200880" y="1126800"/>
              <a:ext cx="9630360" cy="5729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D858C80-6AE5-4D66-8A4C-AF913244A6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520" y="1117440"/>
                <a:ext cx="9649080" cy="57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1179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سیستم‌های کمینه‌فاز(مینیمم فاز)-ناکمینه‌فاز(نا مینیمم فاز)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توابع تبدیلی که صفر یا قطبی در سمت راست محور موهومی دارند، توابع تبدیل نامینیمم فاز نامیده می‌شود.</a:t>
            </a:r>
          </a:p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توابع تبدیلی که هیچ صفر و قطبی در سمت راست محور موهومی ندارند توابع تبدیل مینیمم فاز نامیده می‌شوند.</a:t>
            </a: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BBFF5F-9BE4-444A-A790-663C09E935D8}"/>
                  </a:ext>
                </a:extLst>
              </p14:cNvPr>
              <p14:cNvContentPartPr/>
              <p14:nvPr/>
            </p14:nvContentPartPr>
            <p14:xfrm>
              <a:off x="566280" y="2874960"/>
              <a:ext cx="8335800" cy="1181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BBFF5F-9BE4-444A-A790-663C09E935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920" y="2865600"/>
                <a:ext cx="8354520" cy="12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870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پاسخ فرکانسی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  <a:sym typeface="Wingdings" panose="05000000000000000000" pitchFamily="2" charset="2"/>
              </a:rPr>
              <a:t>پاسخ فرکانسی: پاسخ حالت ماندگار به ورودی سینوسی</a:t>
            </a:r>
          </a:p>
          <a:p>
            <a:pPr lvl="1"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lvl="1"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230467-F9FC-4A12-9CD1-519522FD9E44}"/>
                  </a:ext>
                </a:extLst>
              </p14:cNvPr>
              <p14:cNvContentPartPr/>
              <p14:nvPr/>
            </p14:nvContentPartPr>
            <p14:xfrm>
              <a:off x="230760" y="1353240"/>
              <a:ext cx="10625400" cy="5224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230467-F9FC-4A12-9CD1-519522FD9E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00" y="1343880"/>
                <a:ext cx="10644120" cy="524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220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پاسخ فرکانسی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  <a:sym typeface="Wingdings" panose="05000000000000000000" pitchFamily="2" charset="2"/>
              </a:rPr>
              <a:t>پاسخ فرکانسی: پاسخ حالت ماندگار به ورودی سینوسی</a:t>
            </a:r>
          </a:p>
          <a:p>
            <a:pPr lvl="1"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lvl="1"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230467-F9FC-4A12-9CD1-519522FD9E44}"/>
                  </a:ext>
                </a:extLst>
              </p14:cNvPr>
              <p14:cNvContentPartPr/>
              <p14:nvPr/>
            </p14:nvContentPartPr>
            <p14:xfrm>
              <a:off x="230760" y="1353240"/>
              <a:ext cx="4546800" cy="4757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230467-F9FC-4A12-9CD1-519522FD9E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00" y="1343880"/>
                <a:ext cx="4565520" cy="47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CB0003-DA4D-4614-B4CA-E6A6953C2A1A}"/>
                  </a:ext>
                </a:extLst>
              </p14:cNvPr>
              <p14:cNvContentPartPr/>
              <p14:nvPr/>
            </p14:nvContentPartPr>
            <p14:xfrm>
              <a:off x="3248185" y="4945828"/>
              <a:ext cx="1800" cy="6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CB0003-DA4D-4614-B4CA-E6A6953C2A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8825" y="4936468"/>
                <a:ext cx="205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84C2B3-0D64-4677-820D-6E11A3D4CC92}"/>
                  </a:ext>
                </a:extLst>
              </p14:cNvPr>
              <p14:cNvContentPartPr/>
              <p14:nvPr/>
            </p14:nvContentPartPr>
            <p14:xfrm>
              <a:off x="626040" y="1123200"/>
              <a:ext cx="11547720" cy="5309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84C2B3-0D64-4677-820D-6E11A3D4CC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6680" y="1113840"/>
                <a:ext cx="11566440" cy="532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210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مثال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C2586B-00FE-437B-9322-5B9F49B7D6F5}"/>
                  </a:ext>
                </a:extLst>
              </p14:cNvPr>
              <p14:cNvContentPartPr/>
              <p14:nvPr/>
            </p14:nvContentPartPr>
            <p14:xfrm>
              <a:off x="255600" y="1166760"/>
              <a:ext cx="11133360" cy="3940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C2586B-00FE-437B-9322-5B9F49B7D6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240" y="1157400"/>
                <a:ext cx="11152080" cy="395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469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رسم نمودار پاسخ فرکانسی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3111" y="1237785"/>
                <a:ext cx="10370633" cy="5255090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نمودار بود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Bode</a:t>
                </a:r>
              </a:p>
              <a:p>
                <a:pPr lvl="1"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رسم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20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|</m:t>
                        </m:r>
                      </m:e>
                    </m:func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و </a:t>
                </a:r>
                <a14:m>
                  <m:oMath xmlns:m="http://schemas.openxmlformats.org/officeDocument/2006/math">
                    <m:r>
                      <a:rPr lang="fa-I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XB Niloofar" panose="02000503080000020003" pitchFamily="2" charset="-78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XB Niloofar" panose="02000503080000020003" pitchFamily="2" charset="-78"/>
                          </a:rPr>
                          <m:t>𝜔</m:t>
                        </m:r>
                      </m:e>
                    </m:d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در مقیاس لگاریتمی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𝜔</m:t>
                    </m:r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نمودار نایکوئیست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Nyquist</a:t>
                </a: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lvl="1"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نمودار قطبی </a:t>
                </a:r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نمودار نیکولز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Nichols</a:t>
                </a: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lvl="1"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لگاریتم اندازه برحسب فاز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3111" y="1237785"/>
                <a:ext cx="10370633" cy="5255090"/>
              </a:xfrm>
              <a:blipFill>
                <a:blip r:embed="rId3"/>
                <a:stretch>
                  <a:fillRect t="-2320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91B06C4-8D92-491D-B7E6-6BA453B26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069" y="795919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49ADBD-514C-41B6-8BB1-641E9CF05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61581"/>
            <a:ext cx="5334000" cy="400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BC884B-3AAD-4D80-9C7C-CFD070C5D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919944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229F01A-2B9E-432F-9172-04893927F107}"/>
                  </a:ext>
                </a:extLst>
              </p14:cNvPr>
              <p14:cNvContentPartPr/>
              <p14:nvPr/>
            </p14:nvContentPartPr>
            <p14:xfrm>
              <a:off x="2449800" y="1117800"/>
              <a:ext cx="6253200" cy="5383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229F01A-2B9E-432F-9172-04893927F1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0440" y="1108440"/>
                <a:ext cx="6271920" cy="54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73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بود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Bode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3111" y="1237785"/>
                <a:ext cx="10370633" cy="5255090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نمودار بود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Bode</a:t>
                </a:r>
              </a:p>
              <a:p>
                <a:pPr lvl="1"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رسم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20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|</m:t>
                        </m:r>
                      </m:e>
                    </m:func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و </a:t>
                </a:r>
                <a14:m>
                  <m:oMath xmlns:m="http://schemas.openxmlformats.org/officeDocument/2006/math">
                    <m:r>
                      <a:rPr lang="fa-I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XB Niloofar" panose="02000503080000020003" pitchFamily="2" charset="-78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XB Niloofar" panose="02000503080000020003" pitchFamily="2" charset="-78"/>
                          </a:rPr>
                          <m:t>𝜔</m:t>
                        </m:r>
                      </m:e>
                    </m:d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در مقیاس لگاریتمی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𝜔</m:t>
                    </m:r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3111" y="1237785"/>
                <a:ext cx="10370633" cy="5255090"/>
              </a:xfrm>
              <a:blipFill>
                <a:blip r:embed="rId3"/>
                <a:stretch>
                  <a:fillRect t="-2320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91B06C4-8D92-491D-B7E6-6BA453B26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069" y="795919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56EDD7-C3D1-4B23-8D83-44211503EDF5}"/>
                  </a:ext>
                </a:extLst>
              </p14:cNvPr>
              <p14:cNvContentPartPr/>
              <p14:nvPr/>
            </p14:nvContentPartPr>
            <p14:xfrm>
              <a:off x="482040" y="2396160"/>
              <a:ext cx="11186280" cy="413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56EDD7-C3D1-4B23-8D83-44211503ED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680" y="2386800"/>
                <a:ext cx="11205000" cy="415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356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بود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Bode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𝐾</m:t>
                    </m:r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,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den>
                    </m:f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𝑇𝑠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,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𝑇𝑠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den>
                    </m:f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𝑠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𝜁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1</m:t>
                    </m:r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𝜁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𝑠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XB Niloofar" panose="02000503080000020003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XB Niloofar" panose="02000503080000020003" pitchFamily="2" charset="-78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XB Niloofar" panose="02000503080000020003" pitchFamily="2" charset="-78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𝜁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</a:t>
                </a: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l="-948" t="-2088" b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7CA2C01-0056-4753-A03B-0891A0AA6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872" y="161971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بود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Bode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𝐾</m:t>
                    </m:r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l="-1106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68F3B47-D882-44A7-BE01-52A073837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097" y="1158991"/>
            <a:ext cx="7216903" cy="54126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36289B-2190-4F7F-853F-B7F3B5B04A3A}"/>
                  </a:ext>
                </a:extLst>
              </p14:cNvPr>
              <p14:cNvContentPartPr/>
              <p14:nvPr/>
            </p14:nvContentPartPr>
            <p14:xfrm>
              <a:off x="524160" y="1829880"/>
              <a:ext cx="9809280" cy="4185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36289B-2190-4F7F-853F-B7F3B5B04A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4800" y="1820520"/>
                <a:ext cx="9828000" cy="42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91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بود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Bode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den>
                    </m:f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68F3B47-D882-44A7-BE01-52A073837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097" y="1158991"/>
            <a:ext cx="7216903" cy="54126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1D10E0-796F-4979-8DF9-2BA8FABF7D9B}"/>
                  </a:ext>
                </a:extLst>
              </p14:cNvPr>
              <p14:cNvContentPartPr/>
              <p14:nvPr/>
            </p14:nvContentPartPr>
            <p14:xfrm>
              <a:off x="249120" y="1174680"/>
              <a:ext cx="11313720" cy="5585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1D10E0-796F-4979-8DF9-2BA8FABF7D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760" y="1165320"/>
                <a:ext cx="11332440" cy="56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0600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56371</TotalTime>
  <Words>296</Words>
  <Application>Microsoft Office PowerPoint</Application>
  <PresentationFormat>Widescreen</PresentationFormat>
  <Paragraphs>135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XB Niloofar</vt:lpstr>
      <vt:lpstr>Office Theme</vt:lpstr>
      <vt:lpstr>Custom Design</vt:lpstr>
      <vt:lpstr>سیستم‌های کنترل خطی</vt:lpstr>
      <vt:lpstr>پاسخ فرکانسی</vt:lpstr>
      <vt:lpstr>پاسخ فرکانسی</vt:lpstr>
      <vt:lpstr>مثال</vt:lpstr>
      <vt:lpstr>رسم نمودار پاسخ فرکانسی</vt:lpstr>
      <vt:lpstr>نمودار بود Bode</vt:lpstr>
      <vt:lpstr>نمودار بود Bode</vt:lpstr>
      <vt:lpstr>نمودار بود Bode</vt:lpstr>
      <vt:lpstr>نمودار بود Bode</vt:lpstr>
      <vt:lpstr>نمودار بود Bode</vt:lpstr>
      <vt:lpstr>نمودار بود Bode</vt:lpstr>
      <vt:lpstr>نمودار بود Bode</vt:lpstr>
      <vt:lpstr>نمودار بود Bode</vt:lpstr>
      <vt:lpstr>نمودار بود Bode</vt:lpstr>
      <vt:lpstr>نمودار بود Bode-مثال</vt:lpstr>
      <vt:lpstr>نمودار بود Bode-مثال</vt:lpstr>
      <vt:lpstr>نمودار بود Bode</vt:lpstr>
      <vt:lpstr>سیستم‌های کمینه‌فاز(مینیمم فاز)-ناکمینه‌فاز(نا مینیمم فاز)</vt:lpstr>
      <vt:lpstr>سیستم‌های کمینه‌فاز(مینیمم فاز)-ناکمینه‌فاز(نا مینیمم فاز)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سیستم‌های کنترل دیجیتال</dc:title>
  <dc:creator>aA</dc:creator>
  <cp:lastModifiedBy>aA</cp:lastModifiedBy>
  <cp:revision>287</cp:revision>
  <dcterms:created xsi:type="dcterms:W3CDTF">2021-02-22T10:05:44Z</dcterms:created>
  <dcterms:modified xsi:type="dcterms:W3CDTF">2021-12-29T23:40:21Z</dcterms:modified>
</cp:coreProperties>
</file>